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charts/chart5.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charts/chart7.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 id="2147483674" r:id="rId6"/>
    <p:sldMasterId id="2147483711" r:id="rId7"/>
    <p:sldMasterId id="2147483743" r:id="rId8"/>
    <p:sldMasterId id="2147483800" r:id="rId9"/>
    <p:sldMasterId id="2147483812" r:id="rId10"/>
  </p:sldMasterIdLst>
  <p:notesMasterIdLst>
    <p:notesMasterId r:id="rId16"/>
  </p:notesMasterIdLst>
  <p:handoutMasterIdLst>
    <p:handoutMasterId r:id="rId17"/>
  </p:handoutMasterIdLst>
  <p:sldIdLst>
    <p:sldId id="256" r:id="rId11"/>
    <p:sldId id="373" r:id="rId12"/>
    <p:sldId id="375" r:id="rId13"/>
    <p:sldId id="370" r:id="rId14"/>
    <p:sldId id="374"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0" clrIdx="6"/>
  <p:cmAuthor id="1" name="Viktoria Myrén" initials="VM" lastIdx="0" clrIdx="0"/>
  <p:cmAuthor id="8" name="Viktoria Myren" initials="VM" lastIdx="0" clrIdx="7"/>
  <p:cmAuthor id="2" name="Viktoria Myrén" initials="VM [2]" lastIdx="0" clrIdx="1"/>
  <p:cmAuthor id="9" name="Kristina Schollin-Borg" initials="KSB" lastIdx="0" clrIdx="8">
    <p:extLst>
      <p:ext uri="{19B8F6BF-5375-455C-9EA6-DF929625EA0E}">
        <p15:presenceInfo xmlns:p15="http://schemas.microsoft.com/office/powerpoint/2012/main" userId="b4e1ecc18a5bd808" providerId="Windows Live"/>
      </p:ext>
    </p:extLst>
  </p:cmAuthor>
  <p:cmAuthor id="3" name="Viktoria Myrén" initials="VM [3]" lastIdx="0" clrIdx="2"/>
  <p:cmAuthor id="10" name="Katherine Cash" initials="KC" lastIdx="0"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0" clrIdx="3"/>
  <p:cmAuthor id="5" name="Viktoria Myrén" initials="VM [5]" lastIdx="0" clrIdx="4"/>
  <p:cmAuthor id="6" name="Viktoria Myrén" initials="VM [6]"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36" autoAdjust="0"/>
    <p:restoredTop sz="41880" autoAdjust="0"/>
  </p:normalViewPr>
  <p:slideViewPr>
    <p:cSldViewPr snapToGrid="0">
      <p:cViewPr varScale="1">
        <p:scale>
          <a:sx n="46" d="100"/>
          <a:sy n="46" d="100"/>
        </p:scale>
        <p:origin x="426" y="36"/>
      </p:cViewPr>
      <p:guideLst>
        <p:guide orient="horz" pos="2160"/>
        <p:guide pos="38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6BAB20B9-F28D-45EF-92D3-91A2B3B9F79D}"/>
    <pc:docChg chg="modSld">
      <pc:chgData name="Victoria Pfeiffer" userId="7eecac38-ed42-4dcd-a14b-32bf074e092b" providerId="ADAL" clId="{6BAB20B9-F28D-45EF-92D3-91A2B3B9F79D}" dt="2025-11-13T07:59:22.957" v="49" actId="5793"/>
      <pc:docMkLst>
        <pc:docMk/>
      </pc:docMkLst>
      <pc:sldChg chg="modNotesTx">
        <pc:chgData name="Victoria Pfeiffer" userId="7eecac38-ed42-4dcd-a14b-32bf074e092b" providerId="ADAL" clId="{6BAB20B9-F28D-45EF-92D3-91A2B3B9F79D}" dt="2025-11-13T07:59:22.957" v="49" actId="5793"/>
        <pc:sldMkLst>
          <pc:docMk/>
          <pc:sldMk cId="1193706311" sldId="370"/>
        </pc:sldMkLst>
      </pc:sldChg>
      <pc:sldChg chg="modNotesTx">
        <pc:chgData name="Victoria Pfeiffer" userId="7eecac38-ed42-4dcd-a14b-32bf074e092b" providerId="ADAL" clId="{6BAB20B9-F28D-45EF-92D3-91A2B3B9F79D}" dt="2025-11-13T07:51:56.836" v="29" actId="20577"/>
        <pc:sldMkLst>
          <pc:docMk/>
          <pc:sldMk cId="1141950976" sldId="375"/>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64D4-C84C-96E5-E111EB5482BE}"/>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64D4-C84C-96E5-E111EB5482BE}"/>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64D4-C84C-96E5-E111EB5482BE}"/>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64D4-C84C-96E5-E111EB5482BE}"/>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64D4-C84C-96E5-E111EB5482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06E1-4E46-AC3B-89BD51B5113C}"/>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06E1-4E46-AC3B-89BD51B5113C}"/>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06E1-4E46-AC3B-89BD51B5113C}"/>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06E1-4E46-AC3B-89BD51B5113C}"/>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06E1-4E46-AC3B-89BD51B511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465-EF46-B174-6954805BF035}"/>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465-EF46-B174-6954805BF035}"/>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465-EF46-B174-6954805BF035}"/>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465-EF46-B174-6954805BF035}"/>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465-EF46-B174-6954805BF0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5B0-5E46-91EC-E82B60225D54}"/>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5B0-5E46-91EC-E82B60225D54}"/>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5B0-5E46-91EC-E82B60225D54}"/>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5B0-5E46-91EC-E82B60225D54}"/>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5B0-5E46-91EC-E82B60225D5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spPr>
            <a:ln>
              <a:noFill/>
            </a:ln>
          </c:spPr>
          <c:explosion val="8"/>
          <c:dPt>
            <c:idx val="0"/>
            <c:bubble3D val="0"/>
            <c:spPr>
              <a:solidFill>
                <a:schemeClr val="accent1"/>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1-A72F-034E-9B93-A33CDF08ABC8}"/>
              </c:ext>
            </c:extLst>
          </c:dPt>
          <c:dPt>
            <c:idx val="1"/>
            <c:bubble3D val="0"/>
            <c:spPr>
              <a:solidFill>
                <a:schemeClr val="accent2"/>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A72F-034E-9B93-A33CDF08ABC8}"/>
              </c:ext>
            </c:extLst>
          </c:dPt>
          <c:dPt>
            <c:idx val="2"/>
            <c:bubble3D val="0"/>
            <c:spPr>
              <a:solidFill>
                <a:schemeClr val="accent3"/>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5-A72F-034E-9B93-A33CDF08ABC8}"/>
              </c:ext>
            </c:extLst>
          </c:dPt>
          <c:dPt>
            <c:idx val="3"/>
            <c:bubble3D val="0"/>
            <c:spPr>
              <a:solidFill>
                <a:schemeClr val="accent4"/>
              </a:solidFill>
              <a:ln w="19050">
                <a:noFill/>
              </a:ln>
            </c:spPr>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7-A72F-034E-9B93-A33CDF08ABC8}"/>
              </c:ext>
            </c:extLst>
          </c:dPt>
          <c:cat>
            <c:strRef>
              <c:f>Blad1!$A$2:$A$5</c:f>
              <c:strCache>
                <c:ptCount val="4"/>
                <c:pt idx="0">
                  <c:v>kv 1</c:v>
                </c:pt>
                <c:pt idx="1">
                  <c:v>kv 2</c:v>
                </c:pt>
                <c:pt idx="2">
                  <c:v>kv 3</c:v>
                </c:pt>
                <c:pt idx="3">
                  <c:v>kv 4</c:v>
                </c:pt>
              </c:strCache>
            </c:strRef>
          </c:cat>
          <c:val>
            <c:numRef>
              <c:f>Blad1!$B$2:$B$5</c:f>
              <c:numCache>
                <c:formatCode>General</c:formatCode>
                <c:ptCount val="4"/>
                <c:pt idx="0">
                  <c:v>8.1999999999999993</c:v>
                </c:pt>
                <c:pt idx="1">
                  <c:v>3.2</c:v>
                </c:pt>
                <c:pt idx="2">
                  <c:v>1.4</c:v>
                </c:pt>
                <c:pt idx="3">
                  <c:v>1.2</c:v>
                </c:pt>
              </c:numCache>
            </c:numRef>
          </c:val>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8-A72F-034E-9B93-A33CDF08AB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m="http://schemas.openxmlformats.org/officeDocument/2006/math" xmlns:w="http://schemas.openxmlformats.org/wordprocessingml/2006/main" xmlns:wp="http://schemas.openxmlformats.org/drawingml/2006/wordprocessingDrawing" xmlns:a14="http://schemas.microsoft.com/office/drawing/2010/main">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D5AB1D69-A36D-4A19-AF12-6020F2729484}">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D5AB1D69-A36D-4A19-AF12-6020F2729484}">
      <dgm:prSet/>
      <dgm:spPr/>
      <dgm:t>
        <a:bodyPr/>
        <a:lstStyle/>
        <a:p>
          <a:endParaRPr lang="sv-SE"/>
        </a:p>
      </dgm:t>
    </dgm:pt>
    <dgm:pt modelId="{31FAF54A-D612-7F44-98A8-F8ECE4111116}" type="parTrans" cxnId="{7354CEBB-1D13-487F-A2B4-BEB692086473}">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7354CEBB-1D13-487F-A2B4-BEB692086473}">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D5AB1D69-A36D-4A19-AF12-6020F2729484}" srcId="{22C3C5C5-607E-0F41-ABAB-A0430CFD97B3}" destId="{34489489-90E6-654A-B525-3C6811FBB6EF}" srcOrd="0" destOrd="0" parTransId="{ED83613C-7D55-984B-A611-566105DB1990}" sibTransId="{137DFD68-1E99-F943-AC1D-71869AF5D30D}"/>
    <dgm:cxn modelId="{68A85955-1040-4BC3-8A65-A4140A4E1391}" type="presOf" srcId="{22C3C5C5-607E-0F41-ABAB-A0430CFD97B3}" destId="{A967CEDB-1B33-034A-B76A-79D1831743B0}" srcOrd="0" destOrd="0" presId="urn:microsoft.com/office/officeart/2005/8/layout/hChevron3"/>
    <dgm:cxn modelId="{1134BAAD-8D66-4EEC-9FBC-A430FF27AD30}" type="presOf" srcId="{34489489-90E6-654A-B525-3C6811FBB6EF}" destId="{DEAF8DD0-D6A0-9B40-ABB7-A49AE5026804}" srcOrd="0" destOrd="0" presId="urn:microsoft.com/office/officeart/2005/8/layout/hChevron3"/>
    <dgm:cxn modelId="{7354CEBB-1D13-487F-A2B4-BEB692086473}" srcId="{22C3C5C5-607E-0F41-ABAB-A0430CFD97B3}" destId="{C1FE8847-C981-5B46-8034-26BB844B5B47}" srcOrd="1" destOrd="0" parTransId="{31FAF54A-D612-7F44-98A8-F8ECE4111116}" sibTransId="{D2BAB59A-EB35-9E4D-862A-6052E21775E3}"/>
    <dgm:cxn modelId="{3951FBEA-194C-41B6-8D62-1A357F979628}" type="presOf" srcId="{C1FE8847-C981-5B46-8034-26BB844B5B47}" destId="{70589828-B410-1D48-B114-7D78427C4F9A}" srcOrd="0" destOrd="0" presId="urn:microsoft.com/office/officeart/2005/8/layout/hChevron3"/>
    <dgm:cxn modelId="{B45DF97C-FEE5-4B93-A097-530367F1A41F}" type="presParOf" srcId="{A967CEDB-1B33-034A-B76A-79D1831743B0}" destId="{DEAF8DD0-D6A0-9B40-ABB7-A49AE5026804}" srcOrd="0" destOrd="0" presId="urn:microsoft.com/office/officeart/2005/8/layout/hChevron3"/>
    <dgm:cxn modelId="{1D80C1B6-F1F6-47AC-AF7D-E2DA214AB497}" type="presParOf" srcId="{A967CEDB-1B33-034A-B76A-79D1831743B0}" destId="{3647DC3A-F9F7-3347-8E43-52AF574056EF}" srcOrd="1" destOrd="0" presId="urn:microsoft.com/office/officeart/2005/8/layout/hChevron3"/>
    <dgm:cxn modelId="{43E6E428-E26A-4254-8F98-9D4CDC4992FB}"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F1AA1962-BFBE-4F95-89C8-20CCBA3874AA}">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F1AA1962-BFBE-4F95-89C8-20CCBA3874AA}">
      <dgm:prSet/>
      <dgm:spPr/>
      <dgm:t>
        <a:bodyPr/>
        <a:lstStyle/>
        <a:p>
          <a:endParaRPr lang="sv-SE"/>
        </a:p>
      </dgm:t>
    </dgm:pt>
    <dgm:pt modelId="{31FAF54A-D612-7F44-98A8-F8ECE4111116}" type="parTrans" cxnId="{8CAAE6A6-6861-47E0-820A-7C43C140025F}">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8CAAE6A6-6861-47E0-820A-7C43C140025F}">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21B9EC05-7447-46EA-BD04-7FFB289C3F9E}" type="presOf" srcId="{22C3C5C5-607E-0F41-ABAB-A0430CFD97B3}" destId="{A967CEDB-1B33-034A-B76A-79D1831743B0}" srcOrd="0" destOrd="0" presId="urn:microsoft.com/office/officeart/2005/8/layout/hChevron3"/>
    <dgm:cxn modelId="{6A15AC18-2894-4DEB-8274-56643FF590A8}" type="presOf" srcId="{C1FE8847-C981-5B46-8034-26BB844B5B47}" destId="{70589828-B410-1D48-B114-7D78427C4F9A}" srcOrd="0" destOrd="0" presId="urn:microsoft.com/office/officeart/2005/8/layout/hChevron3"/>
    <dgm:cxn modelId="{F1AA1962-BFBE-4F95-89C8-20CCBA3874AA}" srcId="{22C3C5C5-607E-0F41-ABAB-A0430CFD97B3}" destId="{34489489-90E6-654A-B525-3C6811FBB6EF}" srcOrd="0" destOrd="0" parTransId="{ED83613C-7D55-984B-A611-566105DB1990}" sibTransId="{137DFD68-1E99-F943-AC1D-71869AF5D30D}"/>
    <dgm:cxn modelId="{8CAAE6A6-6861-47E0-820A-7C43C140025F}" srcId="{22C3C5C5-607E-0F41-ABAB-A0430CFD97B3}" destId="{C1FE8847-C981-5B46-8034-26BB844B5B47}" srcOrd="1" destOrd="0" parTransId="{31FAF54A-D612-7F44-98A8-F8ECE4111116}" sibTransId="{D2BAB59A-EB35-9E4D-862A-6052E21775E3}"/>
    <dgm:cxn modelId="{D44ADEDE-BD31-4FC6-93B0-FB43EDE90324}" type="presOf" srcId="{34489489-90E6-654A-B525-3C6811FBB6EF}" destId="{DEAF8DD0-D6A0-9B40-ABB7-A49AE5026804}" srcOrd="0" destOrd="0" presId="urn:microsoft.com/office/officeart/2005/8/layout/hChevron3"/>
    <dgm:cxn modelId="{10858A5A-15AC-40FF-A63D-E2B851649BFA}" type="presParOf" srcId="{A967CEDB-1B33-034A-B76A-79D1831743B0}" destId="{DEAF8DD0-D6A0-9B40-ABB7-A49AE5026804}" srcOrd="0" destOrd="0" presId="urn:microsoft.com/office/officeart/2005/8/layout/hChevron3"/>
    <dgm:cxn modelId="{0EA99768-CA50-4D85-BB2E-8EBFDB8694B9}" type="presParOf" srcId="{A967CEDB-1B33-034A-B76A-79D1831743B0}" destId="{3647DC3A-F9F7-3347-8E43-52AF574056EF}" srcOrd="1" destOrd="0" presId="urn:microsoft.com/office/officeart/2005/8/layout/hChevron3"/>
    <dgm:cxn modelId="{0770E275-C9B1-4FAC-8C4B-A194502F2F43}"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2A56475F-49C8-4A01-9F50-035210CFC790}">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2A56475F-49C8-4A01-9F50-035210CFC790}">
      <dgm:prSet/>
      <dgm:spPr/>
      <dgm:t>
        <a:bodyPr/>
        <a:lstStyle/>
        <a:p>
          <a:endParaRPr lang="sv-SE"/>
        </a:p>
      </dgm:t>
    </dgm:pt>
    <dgm:pt modelId="{31FAF54A-D612-7F44-98A8-F8ECE4111116}" type="parTrans" cxnId="{F430A8DC-229A-4E1C-B508-64ACD6C14FFF}">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F430A8DC-229A-4E1C-B508-64ACD6C14FFF}">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2A56475F-49C8-4A01-9F50-035210CFC790}" srcId="{22C3C5C5-607E-0F41-ABAB-A0430CFD97B3}" destId="{34489489-90E6-654A-B525-3C6811FBB6EF}" srcOrd="0" destOrd="0" parTransId="{ED83613C-7D55-984B-A611-566105DB1990}" sibTransId="{137DFD68-1E99-F943-AC1D-71869AF5D30D}"/>
    <dgm:cxn modelId="{A8F5254D-2E27-4DB1-BB2B-1C04E0A2322B}" type="presOf" srcId="{22C3C5C5-607E-0F41-ABAB-A0430CFD97B3}" destId="{A967CEDB-1B33-034A-B76A-79D1831743B0}" srcOrd="0" destOrd="0" presId="urn:microsoft.com/office/officeart/2005/8/layout/hChevron3"/>
    <dgm:cxn modelId="{F15E569C-30ED-40ED-96A6-E53A47A68E31}" type="presOf" srcId="{C1FE8847-C981-5B46-8034-26BB844B5B47}" destId="{70589828-B410-1D48-B114-7D78427C4F9A}" srcOrd="0" destOrd="0" presId="urn:microsoft.com/office/officeart/2005/8/layout/hChevron3"/>
    <dgm:cxn modelId="{CE78E7CC-7B73-4FD7-AACF-F3924300BC29}" type="presOf" srcId="{34489489-90E6-654A-B525-3C6811FBB6EF}" destId="{DEAF8DD0-D6A0-9B40-ABB7-A49AE5026804}" srcOrd="0" destOrd="0" presId="urn:microsoft.com/office/officeart/2005/8/layout/hChevron3"/>
    <dgm:cxn modelId="{F430A8DC-229A-4E1C-B508-64ACD6C14FFF}" srcId="{22C3C5C5-607E-0F41-ABAB-A0430CFD97B3}" destId="{C1FE8847-C981-5B46-8034-26BB844B5B47}" srcOrd="1" destOrd="0" parTransId="{31FAF54A-D612-7F44-98A8-F8ECE4111116}" sibTransId="{D2BAB59A-EB35-9E4D-862A-6052E21775E3}"/>
    <dgm:cxn modelId="{0C47789C-E60E-41CC-A294-75B41FE2E039}" type="presParOf" srcId="{A967CEDB-1B33-034A-B76A-79D1831743B0}" destId="{DEAF8DD0-D6A0-9B40-ABB7-A49AE5026804}" srcOrd="0" destOrd="0" presId="urn:microsoft.com/office/officeart/2005/8/layout/hChevron3"/>
    <dgm:cxn modelId="{4464225D-41F3-48E0-B803-18D6EEF16683}" type="presParOf" srcId="{A967CEDB-1B33-034A-B76A-79D1831743B0}" destId="{3647DC3A-F9F7-3347-8E43-52AF574056EF}" srcOrd="1" destOrd="0" presId="urn:microsoft.com/office/officeart/2005/8/layout/hChevron3"/>
    <dgm:cxn modelId="{911E70E0-25E2-4552-96C7-FBAFB6E7C16A}"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FE620D12-2883-4A54-A07F-023C31BDDEC3}">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FE620D12-2883-4A54-A07F-023C31BDDEC3}">
      <dgm:prSet/>
      <dgm:spPr/>
      <dgm:t>
        <a:bodyPr/>
        <a:lstStyle/>
        <a:p>
          <a:endParaRPr lang="sv-SE"/>
        </a:p>
      </dgm:t>
    </dgm:pt>
    <dgm:pt modelId="{31FAF54A-D612-7F44-98A8-F8ECE4111116}" type="parTrans" cxnId="{CD4249F2-B22F-481D-911A-4E44F0408C64}">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CD4249F2-B22F-481D-911A-4E44F0408C64}">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FE620D12-2883-4A54-A07F-023C31BDDEC3}" srcId="{22C3C5C5-607E-0F41-ABAB-A0430CFD97B3}" destId="{34489489-90E6-654A-B525-3C6811FBB6EF}" srcOrd="0" destOrd="0" parTransId="{ED83613C-7D55-984B-A611-566105DB1990}" sibTransId="{137DFD68-1E99-F943-AC1D-71869AF5D30D}"/>
    <dgm:cxn modelId="{71980A21-08F2-424A-8D88-135A690B2811}" type="presOf" srcId="{34489489-90E6-654A-B525-3C6811FBB6EF}" destId="{DEAF8DD0-D6A0-9B40-ABB7-A49AE5026804}" srcOrd="0" destOrd="0" presId="urn:microsoft.com/office/officeart/2005/8/layout/hChevron3"/>
    <dgm:cxn modelId="{8C4CEC3B-AD7C-47F9-B2AA-2CB7075CEB23}" type="presOf" srcId="{C1FE8847-C981-5B46-8034-26BB844B5B47}" destId="{70589828-B410-1D48-B114-7D78427C4F9A}" srcOrd="0" destOrd="0" presId="urn:microsoft.com/office/officeart/2005/8/layout/hChevron3"/>
    <dgm:cxn modelId="{87178075-56FA-4CDA-985D-209B37C74173}" type="presOf" srcId="{22C3C5C5-607E-0F41-ABAB-A0430CFD97B3}" destId="{A967CEDB-1B33-034A-B76A-79D1831743B0}" srcOrd="0" destOrd="0" presId="urn:microsoft.com/office/officeart/2005/8/layout/hChevron3"/>
    <dgm:cxn modelId="{CD4249F2-B22F-481D-911A-4E44F0408C64}" srcId="{22C3C5C5-607E-0F41-ABAB-A0430CFD97B3}" destId="{C1FE8847-C981-5B46-8034-26BB844B5B47}" srcOrd="1" destOrd="0" parTransId="{31FAF54A-D612-7F44-98A8-F8ECE4111116}" sibTransId="{D2BAB59A-EB35-9E4D-862A-6052E21775E3}"/>
    <dgm:cxn modelId="{E112D71B-125D-422F-AB38-BA3A184DD683}" type="presParOf" srcId="{A967CEDB-1B33-034A-B76A-79D1831743B0}" destId="{DEAF8DD0-D6A0-9B40-ABB7-A49AE5026804}" srcOrd="0" destOrd="0" presId="urn:microsoft.com/office/officeart/2005/8/layout/hChevron3"/>
    <dgm:cxn modelId="{01B31125-7BA7-4A6B-8CCE-593F7CB4205E}" type="presParOf" srcId="{A967CEDB-1B33-034A-B76A-79D1831743B0}" destId="{3647DC3A-F9F7-3347-8E43-52AF574056EF}" srcOrd="1" destOrd="0" presId="urn:microsoft.com/office/officeart/2005/8/layout/hChevron3"/>
    <dgm:cxn modelId="{000B1F0B-DD15-43D3-9E17-80C319A79DA3}"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5.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C936EBDA-9AAB-49D4-86C9-172EE7AF913C}">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C936EBDA-9AAB-49D4-86C9-172EE7AF913C}">
      <dgm:prSet/>
      <dgm:spPr/>
      <dgm:t>
        <a:bodyPr/>
        <a:lstStyle/>
        <a:p>
          <a:endParaRPr lang="sv-SE"/>
        </a:p>
      </dgm:t>
    </dgm:pt>
    <dgm:pt modelId="{31FAF54A-D612-7F44-98A8-F8ECE4111116}" type="parTrans" cxnId="{C35F75AF-DDFC-406D-AAB0-B89BEDCDFEAC}">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C35F75AF-DDFC-406D-AAB0-B89BEDCDFEAC}">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FB311F5C-B1EB-4D7A-B344-892152396A69}" type="presOf" srcId="{34489489-90E6-654A-B525-3C6811FBB6EF}" destId="{DEAF8DD0-D6A0-9B40-ABB7-A49AE5026804}" srcOrd="0" destOrd="0" presId="urn:microsoft.com/office/officeart/2005/8/layout/hChevron3"/>
    <dgm:cxn modelId="{C35F75AF-DDFC-406D-AAB0-B89BEDCDFEAC}" srcId="{22C3C5C5-607E-0F41-ABAB-A0430CFD97B3}" destId="{C1FE8847-C981-5B46-8034-26BB844B5B47}" srcOrd="1" destOrd="0" parTransId="{31FAF54A-D612-7F44-98A8-F8ECE4111116}" sibTransId="{D2BAB59A-EB35-9E4D-862A-6052E21775E3}"/>
    <dgm:cxn modelId="{DF37FCD1-F77B-477D-8C86-C0F3E2E366D7}" type="presOf" srcId="{22C3C5C5-607E-0F41-ABAB-A0430CFD97B3}" destId="{A967CEDB-1B33-034A-B76A-79D1831743B0}" srcOrd="0" destOrd="0" presId="urn:microsoft.com/office/officeart/2005/8/layout/hChevron3"/>
    <dgm:cxn modelId="{C936EBDA-9AAB-49D4-86C9-172EE7AF913C}" srcId="{22C3C5C5-607E-0F41-ABAB-A0430CFD97B3}" destId="{34489489-90E6-654A-B525-3C6811FBB6EF}" srcOrd="0" destOrd="0" parTransId="{ED83613C-7D55-984B-A611-566105DB1990}" sibTransId="{137DFD68-1E99-F943-AC1D-71869AF5D30D}"/>
    <dgm:cxn modelId="{C34BC4F5-CAB8-4A30-82FE-6D3F3CA52016}" type="presOf" srcId="{C1FE8847-C981-5B46-8034-26BB844B5B47}" destId="{70589828-B410-1D48-B114-7D78427C4F9A}" srcOrd="0" destOrd="0" presId="urn:microsoft.com/office/officeart/2005/8/layout/hChevron3"/>
    <dgm:cxn modelId="{928F610C-6B4A-4D34-81EF-55D44F67347C}" type="presParOf" srcId="{A967CEDB-1B33-034A-B76A-79D1831743B0}" destId="{DEAF8DD0-D6A0-9B40-ABB7-A49AE5026804}" srcOrd="0" destOrd="0" presId="urn:microsoft.com/office/officeart/2005/8/layout/hChevron3"/>
    <dgm:cxn modelId="{65753589-5DD5-4772-BE73-6B8F9125EC47}" type="presParOf" srcId="{A967CEDB-1B33-034A-B76A-79D1831743B0}" destId="{3647DC3A-F9F7-3347-8E43-52AF574056EF}" srcOrd="1" destOrd="0" presId="urn:microsoft.com/office/officeart/2005/8/layout/hChevron3"/>
    <dgm:cxn modelId="{B7BB60A6-8904-4F6F-8E66-78895E868540}"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AB97125B-129A-4136-A110-F20044266CE3}">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AB97125B-129A-4136-A110-F20044266CE3}">
      <dgm:prSet/>
      <dgm:spPr/>
      <dgm:t>
        <a:bodyPr/>
        <a:lstStyle/>
        <a:p>
          <a:endParaRPr lang="sv-SE"/>
        </a:p>
      </dgm:t>
    </dgm:pt>
    <dgm:pt modelId="{31FAF54A-D612-7F44-98A8-F8ECE4111116}" type="parTrans" cxnId="{72C8569B-29FB-484E-AA6F-EB4ADDF6D789}">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72C8569B-29FB-484E-AA6F-EB4ADDF6D789}">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AB97125B-129A-4136-A110-F20044266CE3}" srcId="{22C3C5C5-607E-0F41-ABAB-A0430CFD97B3}" destId="{34489489-90E6-654A-B525-3C6811FBB6EF}" srcOrd="0" destOrd="0" parTransId="{ED83613C-7D55-984B-A611-566105DB1990}" sibTransId="{137DFD68-1E99-F943-AC1D-71869AF5D30D}"/>
    <dgm:cxn modelId="{D758E44A-1743-41A5-9398-8F7C44DF710B}" type="presOf" srcId="{22C3C5C5-607E-0F41-ABAB-A0430CFD97B3}" destId="{A967CEDB-1B33-034A-B76A-79D1831743B0}" srcOrd="0" destOrd="0" presId="urn:microsoft.com/office/officeart/2005/8/layout/hChevron3"/>
    <dgm:cxn modelId="{72C8569B-29FB-484E-AA6F-EB4ADDF6D789}" srcId="{22C3C5C5-607E-0F41-ABAB-A0430CFD97B3}" destId="{C1FE8847-C981-5B46-8034-26BB844B5B47}" srcOrd="1" destOrd="0" parTransId="{31FAF54A-D612-7F44-98A8-F8ECE4111116}" sibTransId="{D2BAB59A-EB35-9E4D-862A-6052E21775E3}"/>
    <dgm:cxn modelId="{F67E5FB6-5DF7-4379-88A1-46670E12E694}" type="presOf" srcId="{C1FE8847-C981-5B46-8034-26BB844B5B47}" destId="{70589828-B410-1D48-B114-7D78427C4F9A}" srcOrd="0" destOrd="0" presId="urn:microsoft.com/office/officeart/2005/8/layout/hChevron3"/>
    <dgm:cxn modelId="{61639EC3-371B-461D-968F-CEC7E99ECE39}" type="presOf" srcId="{34489489-90E6-654A-B525-3C6811FBB6EF}" destId="{DEAF8DD0-D6A0-9B40-ABB7-A49AE5026804}" srcOrd="0" destOrd="0" presId="urn:microsoft.com/office/officeart/2005/8/layout/hChevron3"/>
    <dgm:cxn modelId="{8443DC80-DC77-4E88-978F-4B0E584400B0}" type="presParOf" srcId="{A967CEDB-1B33-034A-B76A-79D1831743B0}" destId="{DEAF8DD0-D6A0-9B40-ABB7-A49AE5026804}" srcOrd="0" destOrd="0" presId="urn:microsoft.com/office/officeart/2005/8/layout/hChevron3"/>
    <dgm:cxn modelId="{E96135C8-9DF4-4828-A2D5-954279E1093C}" type="presParOf" srcId="{A967CEDB-1B33-034A-B76A-79D1831743B0}" destId="{3647DC3A-F9F7-3347-8E43-52AF574056EF}" srcOrd="1" destOrd="0" presId="urn:microsoft.com/office/officeart/2005/8/layout/hChevron3"/>
    <dgm:cxn modelId="{A26BAE0F-ADD1-4406-BF0E-A11CB6EDFD09}"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22C3C5C5-607E-0F41-ABAB-A0430CFD97B3}"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sv-SE"/>
        </a:p>
      </dgm:t>
    </dgm:pt>
    <dgm:pt modelId="{ED83613C-7D55-984B-A611-566105DB1990}" type="parTrans" cxnId="{328DFB9A-86B3-4B42-B359-9B28991F812A}">
      <dgm:prSet/>
      <dgm:spPr/>
      <dgm:t>
        <a:bodyPr/>
        <a:lstStyle/>
        <a:p>
          <a:endParaRPr lang="sv-SE"/>
        </a:p>
      </dgm:t>
    </dgm:pt>
    <dgm:pt modelId="{34489489-90E6-654A-B525-3C6811FBB6EF}">
      <dgm:prSet phldrT="[Text]" custT="1"/>
      <dgm:spPr>
        <a:solidFill>
          <a:schemeClr val="accent1">
            <a:hueOff val="0"/>
            <a:satOff val="0"/>
            <a:lumOff val="0"/>
            <a:alphaOff val="0"/>
          </a:schemeClr>
        </a:solidFill>
        <a:ln>
          <a:noFill/>
        </a:ln>
      </dgm:spPr>
      <dgm:t>
        <a:bodyPr/>
        <a:lstStyle/>
        <a:p>
          <a:pPr algn="l"/>
          <a:r>
            <a:rPr lang="hi-IN" sz="5400" b="0" i="0" u="none" strike="noStrike" cap="none" baseline="0">
              <a:solidFill>
                <a:srgbClr val="FFFFFF"/>
              </a:solidFill>
              <a:effectLst/>
              <a:uFill>
                <a:solidFill>
                  <a:prstClr val="black">
                    <a:alpha val="0"/>
                  </a:prstClr>
                </a:solidFill>
              </a:uFill>
              <a:latin typeface="Arial"/>
              <a:ea typeface="Arial"/>
              <a:cs typeface="Arial"/>
            </a:rPr>
            <a:t>Xxx</a:t>
          </a:r>
          <a:endParaRPr lang="sv-SE" sz="5400"/>
        </a:p>
      </dgm:t>
    </dgm:pt>
    <dgm:pt modelId="{137DFD68-1E99-F943-AC1D-71869AF5D30D}" type="sibTrans" cxnId="{328DFB9A-86B3-4B42-B359-9B28991F812A}">
      <dgm:prSet/>
      <dgm:spPr/>
      <dgm:t>
        <a:bodyPr/>
        <a:lstStyle/>
        <a:p>
          <a:endParaRPr lang="sv-SE"/>
        </a:p>
      </dgm:t>
    </dgm:pt>
    <dgm:pt modelId="{31FAF54A-D612-7F44-98A8-F8ECE4111116}" type="parTrans" cxnId="{D76D94F3-C088-4D8B-A163-66DD5415616D}">
      <dgm:prSet/>
      <dgm:spPr/>
      <dgm:t>
        <a:bodyPr/>
        <a:lstStyle/>
        <a:p>
          <a:endParaRPr lang="sv-SE"/>
        </a:p>
      </dgm:t>
    </dgm:pt>
    <dgm:pt modelId="{C1FE8847-C981-5B46-8034-26BB844B5B47}">
      <dgm:prSet/>
      <dgm:spPr>
        <a:solidFill>
          <a:srgbClr val="9E8393"/>
        </a:solidFill>
        <a:ln>
          <a:noFill/>
        </a:ln>
      </dgm:spPr>
      <dgm:t>
        <a:bodyPr/>
        <a:lstStyle/>
        <a:p>
          <a:endParaRPr lang="sv-SE"/>
        </a:p>
      </dgm:t>
    </dgm:pt>
    <dgm:pt modelId="{D2BAB59A-EB35-9E4D-862A-6052E21775E3}" type="sibTrans" cxnId="{D76D94F3-C088-4D8B-A163-66DD5415616D}">
      <dgm:prSet/>
      <dgm:spPr/>
      <dgm:t>
        <a:bodyPr/>
        <a:lstStyle/>
        <a:p>
          <a:endParaRPr lang="sv-SE"/>
        </a:p>
      </dgm:t>
    </dgm:pt>
    <dgm:pt modelId="{A967CEDB-1B33-034A-B76A-79D1831743B0}" type="pres">
      <dgm:prSet presAssocID="{22C3C5C5-607E-0F41-ABAB-A0430CFD97B3}" presName="Name0" presStyleCnt="0">
        <dgm:presLayoutVars>
          <dgm:dir/>
          <dgm:resizeHandles val="exact"/>
        </dgm:presLayoutVars>
      </dgm:prSet>
      <dgm:spPr/>
    </dgm:pt>
    <dgm:pt modelId="{DEAF8DD0-D6A0-9B40-ABB7-A49AE5026804}" type="pres">
      <dgm:prSet presAssocID="{34489489-90E6-654A-B525-3C6811FBB6EF}" presName="parTxOnly" presStyleLbl="node1" presStyleIdx="0" presStyleCnt="2" custLinFactNeighborX="-704" custLinFactNeighborY="47372">
        <dgm:presLayoutVars>
          <dgm:bulletEnabled val="1"/>
        </dgm:presLayoutVars>
      </dgm:prSet>
      <dgm:spPr/>
    </dgm:pt>
    <dgm:pt modelId="{3647DC3A-F9F7-3347-8E43-52AF574056EF}" type="pres">
      <dgm:prSet presAssocID="{137DFD68-1E99-F943-AC1D-71869AF5D30D}" presName="parSpace" presStyleCnt="0"/>
      <dgm:spPr/>
    </dgm:pt>
    <dgm:pt modelId="{70589828-B410-1D48-B114-7D78427C4F9A}" type="pres">
      <dgm:prSet presAssocID="{C1FE8847-C981-5B46-8034-26BB844B5B47}" presName="parTxOnly" presStyleLbl="node1" presStyleIdx="1" presStyleCnt="2" custLinFactNeighborX="-22358" custLinFactNeighborY="-81228">
        <dgm:presLayoutVars>
          <dgm:bulletEnabled val="1"/>
        </dgm:presLayoutVars>
      </dgm:prSet>
      <dgm:spPr/>
    </dgm:pt>
  </dgm:ptLst>
  <dgm:cxnLst>
    <dgm:cxn modelId="{5001D36D-5EB9-4F17-9571-E4CCB578C4BB}" type="presOf" srcId="{22C3C5C5-607E-0F41-ABAB-A0430CFD97B3}" destId="{A967CEDB-1B33-034A-B76A-79D1831743B0}" srcOrd="0" destOrd="0" presId="urn:microsoft.com/office/officeart/2005/8/layout/hChevron3"/>
    <dgm:cxn modelId="{146D3481-7DD3-41A7-A8E4-6BD99C54ED1D}" type="presOf" srcId="{C1FE8847-C981-5B46-8034-26BB844B5B47}" destId="{70589828-B410-1D48-B114-7D78427C4F9A}" srcOrd="0" destOrd="0" presId="urn:microsoft.com/office/officeart/2005/8/layout/hChevron3"/>
    <dgm:cxn modelId="{328DFB9A-86B3-4B42-B359-9B28991F812A}" srcId="{22C3C5C5-607E-0F41-ABAB-A0430CFD97B3}" destId="{34489489-90E6-654A-B525-3C6811FBB6EF}" srcOrd="0" destOrd="0" parTransId="{ED83613C-7D55-984B-A611-566105DB1990}" sibTransId="{137DFD68-1E99-F943-AC1D-71869AF5D30D}"/>
    <dgm:cxn modelId="{4A16F4DC-1965-4918-AD21-59A194AC4DEF}" type="presOf" srcId="{34489489-90E6-654A-B525-3C6811FBB6EF}" destId="{DEAF8DD0-D6A0-9B40-ABB7-A49AE5026804}" srcOrd="0" destOrd="0" presId="urn:microsoft.com/office/officeart/2005/8/layout/hChevron3"/>
    <dgm:cxn modelId="{D76D94F3-C088-4D8B-A163-66DD5415616D}" srcId="{22C3C5C5-607E-0F41-ABAB-A0430CFD97B3}" destId="{C1FE8847-C981-5B46-8034-26BB844B5B47}" srcOrd="1" destOrd="0" parTransId="{31FAF54A-D612-7F44-98A8-F8ECE4111116}" sibTransId="{D2BAB59A-EB35-9E4D-862A-6052E21775E3}"/>
    <dgm:cxn modelId="{A0150014-240C-4E2F-82D6-62A523B6C5B0}" type="presParOf" srcId="{A967CEDB-1B33-034A-B76A-79D1831743B0}" destId="{DEAF8DD0-D6A0-9B40-ABB7-A49AE5026804}" srcOrd="0" destOrd="0" presId="urn:microsoft.com/office/officeart/2005/8/layout/hChevron3"/>
    <dgm:cxn modelId="{8073986F-8517-4B5C-BCD0-7433E949A09C}" type="presParOf" srcId="{A967CEDB-1B33-034A-B76A-79D1831743B0}" destId="{3647DC3A-F9F7-3347-8E43-52AF574056EF}" srcOrd="1" destOrd="0" presId="urn:microsoft.com/office/officeart/2005/8/layout/hChevron3"/>
    <dgm:cxn modelId="{65ACEC7E-1A38-4B06-97AF-83AE57163A45}" type="presParOf" srcId="{A967CEDB-1B33-034A-B76A-79D1831743B0}" destId="{70589828-B410-1D48-B114-7D78427C4F9A}"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F8DD0-D6A0-9B40-ABB7-A49AE5026804}">
      <dsp:nvSpPr>
        <dsp:cNvPr id="0" name=""/>
        <dsp:cNvSpPr/>
      </dsp:nvSpPr>
      <dsp:spPr>
        <a:xfrm>
          <a:off x="0" y="1077167"/>
          <a:ext cx="1913279" cy="765311"/>
        </a:xfrm>
        <a:prstGeom prst="homePlate">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036" tIns="144018" rIns="72009" bIns="144018" numCol="1" spcCol="1270" anchor="ctr" anchorCtr="0">
          <a:noAutofit/>
        </a:bodyPr>
        <a:lstStyle/>
        <a:p>
          <a:pPr marL="0" lvl="0" indent="0" algn="l" defTabSz="2400300">
            <a:lnSpc>
              <a:spcPct val="90000"/>
            </a:lnSpc>
            <a:spcBef>
              <a:spcPct val="0"/>
            </a:spcBef>
            <a:spcAft>
              <a:spcPct val="35000"/>
            </a:spcAft>
            <a:buNone/>
          </a:pPr>
          <a:r>
            <a:rPr lang="sv-SE" sz="5400" b="0" i="0" u="none" strike="noStrike" kern="1200" cap="none" baseline="0">
              <a:solidFill>
                <a:srgbClr val="FFFFFF"/>
              </a:solidFill>
              <a:effectLst/>
              <a:uFill>
                <a:solidFill>
                  <a:prstClr val="black">
                    <a:alpha val="0"/>
                  </a:prstClr>
                </a:solidFill>
              </a:uFill>
              <a:latin typeface="Arial"/>
              <a:ea typeface="Arial"/>
              <a:cs typeface="Arial"/>
            </a:rPr>
            <a:t>Xxx</a:t>
          </a:r>
          <a:endParaRPr lang="sv-SE" sz="5400" kern="1200"/>
        </a:p>
      </dsp:txBody>
      <dsp:txXfrm>
        <a:off x="0" y="1077167"/>
        <a:ext cx="1721951" cy="765311"/>
      </dsp:txXfrm>
    </dsp:sp>
    <dsp:sp modelId="{70589828-B410-1D48-B114-7D78427C4F9A}">
      <dsp:nvSpPr>
        <dsp:cNvPr id="0" name=""/>
        <dsp:cNvSpPr/>
      </dsp:nvSpPr>
      <dsp:spPr>
        <a:xfrm>
          <a:off x="1447763" y="92976"/>
          <a:ext cx="1913279" cy="765311"/>
        </a:xfrm>
        <a:prstGeom prst="chevron">
          <a:avLst/>
        </a:prstGeom>
        <a:solidFill>
          <a:srgbClr val="9E83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104013" rIns="52007" bIns="104013" numCol="1" spcCol="1270" anchor="ctr" anchorCtr="0">
          <a:noAutofit/>
        </a:bodyPr>
        <a:lstStyle/>
        <a:p>
          <a:pPr marL="0" lvl="0" indent="0" algn="ctr" defTabSz="1733550">
            <a:lnSpc>
              <a:spcPct val="90000"/>
            </a:lnSpc>
            <a:spcBef>
              <a:spcPct val="0"/>
            </a:spcBef>
            <a:spcAft>
              <a:spcPct val="35000"/>
            </a:spcAft>
            <a:buNone/>
          </a:pPr>
          <a:endParaRPr lang="sv-SE" sz="3900" kern="1200"/>
        </a:p>
      </dsp:txBody>
      <dsp:txXfrm>
        <a:off x="1830419" y="92976"/>
        <a:ext cx="1147968" cy="76531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2025-11-13</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2025-11-13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1"/>
          </p:nvPr>
        </p:nvSpPr>
        <p:spPr/>
        <p:txBody>
          <a:bodyPr/>
          <a:lstStyle/>
          <a:p>
            <a:fld id="{93F28D6D-EA6A-E844-8FEC-210152C040C6}" type="datetime1">
              <a:rPr lang="sv-SE" smtClean="0"/>
              <a:t>2025-11-13</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55391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58275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hi-IN" sz="1800" b="1" i="0" u="none" strike="noStrike" cap="none" baseline="0" dirty="0">
                <a:solidFill>
                  <a:srgbClr val="000000"/>
                </a:solidFill>
                <a:effectLst/>
                <a:uFill>
                  <a:solidFill>
                    <a:prstClr val="black">
                      <a:alpha val="0"/>
                    </a:prstClr>
                  </a:solidFill>
                </a:uFill>
                <a:latin typeface="Arial"/>
                <a:ea typeface="Arial"/>
                <a:cs typeface="Arial"/>
              </a:rPr>
              <a:t>स्वागत एवं परिचय</a:t>
            </a:r>
          </a:p>
          <a:p>
            <a:r>
              <a:rPr lang="hi-IN" sz="1800" b="0" i="0" u="none" strike="noStrike" cap="none" baseline="0" dirty="0">
                <a:solidFill>
                  <a:srgbClr val="000000"/>
                </a:solidFill>
                <a:effectLst/>
                <a:uFill>
                  <a:solidFill>
                    <a:prstClr val="black">
                      <a:alpha val="0"/>
                    </a:prstClr>
                  </a:solidFill>
                </a:uFill>
                <a:latin typeface="Arial"/>
                <a:ea typeface="Arial"/>
                <a:cs typeface="Arial"/>
              </a:rPr>
              <a:t>सत्र में सभी का स्वागत करें और निम्नलिखित बातें रखें: </a:t>
            </a:r>
          </a:p>
          <a:p>
            <a:endParaRPr lang="en-US" sz="1800" dirty="0">
              <a:solidFill>
                <a:srgbClr val="000000"/>
              </a:solidFill>
              <a:latin typeface="Calibri" panose="020F0502020204030204"/>
              <a:cs typeface="Calibri"/>
            </a:endParaRPr>
          </a:p>
          <a:p>
            <a:pPr algn="l"/>
            <a:r>
              <a:rPr lang="hi-IN" sz="1800" b="0" i="0" u="none" strike="noStrike" cap="none" baseline="0" dirty="0">
                <a:solidFill>
                  <a:srgbClr val="000000"/>
                </a:solidFill>
                <a:effectLst/>
                <a:uFill>
                  <a:solidFill>
                    <a:prstClr val="black">
                      <a:alpha val="0"/>
                    </a:prstClr>
                  </a:solidFill>
                </a:uFill>
                <a:latin typeface="Arial"/>
                <a:ea typeface="Arial"/>
                <a:cs typeface="Arial"/>
              </a:rPr>
              <a:t>पिछले सत्र में हमने उन रणनीतियों के बारे में सीखा जिनका उपयोग मानवाधिकार का उल्लंघन से निपटने के लिए किया जा सकता है. क्या आपको याद है कि हमने आग लगने के बिम्ब का उपयोग, मानवाधिकार का उल्लंघन को दर्शाने के लिए किया था और चर्चा की थी कि आग का मुकाबला किन-किन तरीकों से किया जा सकता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algn="l"/>
            <a:endParaRPr lang="en-US" b="0" i="0" dirty="0">
              <a:solidFill>
                <a:srgbClr val="000000"/>
              </a:solidFill>
              <a:effectLst/>
              <a:latin typeface="Segoe UI"/>
              <a:cs typeface="Segoe UI"/>
            </a:endParaRPr>
          </a:p>
          <a:p>
            <a:pPr marL="285750" indent="-28575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हम आग को फैलने से रोकते हैं और उसे बुझाते हैं, हम मदद मांगते हैं और लोगों को सचेत करते हैं. ये आपातकालीन रणनीतियां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fontAlgn="base">
              <a:buFont typeface="Arial" panose="020B0604020202020204" pitchFamily="34" charset="0"/>
              <a:buNone/>
            </a:pPr>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marL="285750" indent="-28575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आपातकालीन सुरक्षा को बेहतर बनाने और खतरनाक उत्पादों पर प्रतिबंध लगाने के लिए हम अभियान और समर्थन के माध्यम से आग सुरक्षा नियमों को सुधारने के लिए प्रयास करते हैं. ये बदलाव की रणनीतियां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fontAlgn="base">
              <a:buFont typeface="Arial" panose="020B0604020202020204" pitchFamily="34" charset="0"/>
              <a:buNone/>
            </a:pPr>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marL="285750" indent="-28575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हम लोगों की जागरूकता, भागीदारी एवं कौशल में वृद्धि करते हैं ताकि लोग जान सकें कि आग को रोकने एवं बुझाने के लिए क्या किया जा सकता है. ये निर्माण की रणनीतियां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fontAlgn="base">
              <a:buFont typeface="Arial" panose="020B0604020202020204" pitchFamily="34" charset="0"/>
              <a:buNone/>
            </a:pPr>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marL="285750" indent="-285750" fontAlgn="base">
              <a:buFont typeface="Arial" panose="020B0604020202020204" pitchFamily="34" charset="0"/>
              <a:buChar char="•"/>
            </a:pPr>
            <a:r>
              <a:rPr lang="hi-IN" sz="1800" b="0" i="0" u="none" strike="noStrike" cap="none" baseline="0" dirty="0">
                <a:solidFill>
                  <a:srgbClr val="000000"/>
                </a:solidFill>
                <a:effectLst/>
                <a:uFill>
                  <a:solidFill>
                    <a:prstClr val="black">
                      <a:alpha val="0"/>
                    </a:prstClr>
                  </a:solidFill>
                </a:uFill>
                <a:latin typeface="Arial"/>
                <a:ea typeface="Arial"/>
                <a:cs typeface="Arial"/>
              </a:rPr>
              <a:t>और हम आग से घायल हुए व्यक्तियों की देखभाल कर, मृतकों को याद करते हैं और पीड़ितों व उनके परिवारों के लिए न्याय और मुआवजे की मांग करते हैं. ये उपचारात्मक रणनीतियां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marL="0" indent="0" fontAlgn="base">
              <a:buFont typeface="Arial" panose="020B0604020202020204" pitchFamily="34" charset="0"/>
              <a:buNone/>
            </a:pPr>
            <a:endParaRPr lang="hi-IN"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आपातकालीन, परिवर्तनकारी, निर्माणकारी एवं उपचारात्मक रणनीतियां - इन चार प्रकार की रणनीतियों का उपयोग मानवाधिकार का उल्लंघन से निपटने के लिए किया जा सकता है.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endParaRPr lang="en-US" b="0" i="0" dirty="0">
              <a:solidFill>
                <a:srgbClr val="000000"/>
              </a:solidFill>
              <a:effectLst/>
              <a:latin typeface="Segoe UI" panose="020B0502040204020203" pitchFamily="34" charset="0"/>
            </a:endParaRPr>
          </a:p>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पिछले सत्र में हमने आपातकालीन रणनीतियों की चर्चा की एवं इनके माध्यम से हमारे समुदाय में नफरत भरे भाषणों या उत्पीड़न जैसे मामलों से निपटने के लिए कार्रवाही के विचार मंथन किया.  </a:t>
            </a:r>
            <a:endParaRPr lang="sv-SE" sz="1800" b="0" i="0" u="none" strike="noStrike" cap="none" baseline="0" dirty="0">
              <a:solidFill>
                <a:srgbClr val="000000"/>
              </a:solidFill>
              <a:effectLst/>
              <a:uFill>
                <a:solidFill>
                  <a:prstClr val="black">
                    <a:alpha val="0"/>
                  </a:prstClr>
                </a:solidFill>
              </a:uFill>
              <a:latin typeface="Arial"/>
              <a:ea typeface="Arial"/>
              <a:cs typeface="Arial"/>
            </a:endParaRPr>
          </a:p>
          <a:p>
            <a:pPr algn="l" rtl="0" fontAlgn="base"/>
            <a:endParaRPr lang="en-US" b="0" i="0" dirty="0">
              <a:solidFill>
                <a:srgbClr val="000000"/>
              </a:solidFill>
              <a:effectLst/>
              <a:latin typeface="Segoe UI" panose="020B0502040204020203" pitchFamily="34" charset="0"/>
            </a:endParaRPr>
          </a:p>
          <a:p>
            <a:pPr algn="l" rtl="0" fontAlgn="base"/>
            <a:r>
              <a:rPr lang="hi-IN" sz="1800" b="0" i="0" u="none" strike="noStrike" cap="none" baseline="0" dirty="0">
                <a:solidFill>
                  <a:srgbClr val="000000"/>
                </a:solidFill>
                <a:effectLst/>
                <a:uFill>
                  <a:solidFill>
                    <a:prstClr val="black">
                      <a:alpha val="0"/>
                    </a:prstClr>
                  </a:solidFill>
                </a:uFill>
                <a:latin typeface="Arial"/>
                <a:ea typeface="Arial"/>
                <a:cs typeface="Arial"/>
              </a:rPr>
              <a:t>इस सत्र में हम अन्य तीन प्रकार की रणनीतियों - परिवर्तनकारी, निर्माणात्मक एवं उपचारात्मक के संदर्भ में यह विचार मंथन जारी रखेंगे: बदलाव की रणनीतियां, निर्माण की रणनीतियां एवं उपचारात्मक रणनीतियां</a:t>
            </a:r>
            <a:r>
              <a:rPr lang="sv-SE" sz="1800" b="0" i="0" u="none" strike="noStrike" cap="none" baseline="0" dirty="0">
                <a:solidFill>
                  <a:srgbClr val="000000"/>
                </a:solidFill>
                <a:effectLst/>
                <a:uFill>
                  <a:solidFill>
                    <a:prstClr val="black">
                      <a:alpha val="0"/>
                    </a:prstClr>
                  </a:solidFill>
                </a:uFill>
                <a:latin typeface="Arial"/>
                <a:ea typeface="Arial"/>
                <a:cs typeface="Arial"/>
              </a:rPr>
              <a:t>.</a:t>
            </a:r>
            <a:endParaRPr lang="en-US" b="0" i="0" dirty="0">
              <a:solidFill>
                <a:srgbClr val="000000"/>
              </a:solidFill>
              <a:effectLst/>
              <a:latin typeface="Segoe UI" panose="020B0502040204020203" pitchFamily="34" charset="0"/>
            </a:endParaRPr>
          </a:p>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3</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1"/>
          </p:nvPr>
        </p:nvSpPr>
        <p:spPr/>
        <p:txBody>
          <a:bodyPr/>
          <a:lstStyle/>
          <a:p>
            <a:fld id="{93F28D6D-EA6A-E844-8FEC-210152C040C6}" type="datetime1">
              <a:rPr lang="sv-SE" smtClean="0"/>
              <a:t>2025-11-13</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410572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hi-IN" sz="1200" b="1" i="0" u="none" strike="noStrike" cap="none" baseline="0" dirty="0">
                <a:solidFill>
                  <a:srgbClr val="000000"/>
                </a:solidFill>
                <a:effectLst/>
                <a:uFill>
                  <a:solidFill>
                    <a:prstClr val="black">
                      <a:alpha val="0"/>
                    </a:prstClr>
                  </a:solidFill>
                </a:uFill>
                <a:latin typeface="Arial"/>
                <a:ea typeface="Arial"/>
                <a:cs typeface="Arial"/>
              </a:rPr>
              <a:t>सामूहिक चर्चा: रणनीतियों पर चर्चा</a:t>
            </a:r>
            <a:br>
              <a:rPr sz="1200" dirty="0"/>
            </a:br>
            <a:r>
              <a:rPr lang="hi-IN" sz="1200" b="0" i="0" u="none" strike="noStrike" cap="none" baseline="0" dirty="0">
                <a:solidFill>
                  <a:srgbClr val="000000"/>
                </a:solidFill>
                <a:effectLst/>
                <a:uFill>
                  <a:solidFill>
                    <a:prstClr val="black">
                      <a:alpha val="0"/>
                    </a:prstClr>
                  </a:solidFill>
                </a:uFill>
                <a:latin typeface="Arial"/>
                <a:ea typeface="Arial"/>
                <a:cs typeface="Arial"/>
              </a:rPr>
              <a:t>अभ्यास का परिचय देते हुए निम्न बातें समझाएं: </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b="0" i="0" u="none" strike="noStrike" cap="none" baseline="0" dirty="0">
                <a:solidFill>
                  <a:srgbClr val="000000"/>
                </a:solidFill>
                <a:effectLst/>
                <a:uFill>
                  <a:solidFill>
                    <a:prstClr val="black">
                      <a:alpha val="0"/>
                    </a:prstClr>
                  </a:solidFill>
                </a:uFill>
                <a:latin typeface="Arial"/>
                <a:ea typeface="Arial"/>
                <a:cs typeface="Arial"/>
              </a:rPr>
              <a:t>हम एक सामूहिक सोच-विचार अभ्यास करने जा रहे हैं. हम तीन समूहों में तीन श्रेणियों की रणनीतियों - बदलाव की रणनीतियां, निर्माण की रणनीतियां और उपचारात्मक रणनीतियां - पर चर्चा करने जा रहे हैं. हर समूह 20 मिनट तक पोस्टर्स पढ़ेगा और एक श्रेणी की रणनीति के लिए विचारों के बारे में सोच-विचार करेगा. उसके बाद, समूह मेज़ बदलेंगे और अगली श्रेणी पर 20 मिनट चर्चा करेंगे, उसके बाद एक बार फिर मेज़ बदलेंगे और फिर से चर्चा करेंगे. </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pPr lvl="0"/>
            <a:endParaRPr lang="sv-SE" sz="1200" kern="1200" dirty="0">
              <a:solidFill>
                <a:schemeClr val="tx1"/>
              </a:solidFill>
              <a:effectLst/>
              <a:latin typeface="+mn-lt"/>
              <a:ea typeface="+mn-ea"/>
              <a:cs typeface="+mn-cs"/>
            </a:endParaRPr>
          </a:p>
          <a:p>
            <a:pPr marL="171450" indent="-171450">
              <a:buFont typeface="Arial" panose="020B0604020202020204" pitchFamily="34" charset="0"/>
              <a:buChar char="•"/>
            </a:pPr>
            <a:r>
              <a:rPr lang="hi-IN" sz="1200" b="0" i="0" u="none" strike="noStrike" cap="none" baseline="0" dirty="0">
                <a:solidFill>
                  <a:srgbClr val="000000"/>
                </a:solidFill>
                <a:effectLst/>
                <a:uFill>
                  <a:solidFill>
                    <a:prstClr val="black">
                      <a:alpha val="0"/>
                    </a:prstClr>
                  </a:solidFill>
                </a:uFill>
                <a:latin typeface="Arial"/>
                <a:ea typeface="Arial"/>
                <a:cs typeface="Arial"/>
              </a:rPr>
              <a:t>पढ़ें और विचार करें: पढ़ें और सोचें: आप पोस्टरों तक पहुंचे तो सबसे पहले उन्हें व अगर उन पर पिछले समूह ने कार्रवाही के विचार के कोई पोस्ट-इट नोट्स लगाएं हों तो उन्हें भी, कुछ मिनटों तक पढ़ें और उन पर विचार करें. </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endParaRPr lang="sv-SE"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hi-IN" sz="1200" b="0" i="0" u="none" strike="noStrike" cap="none" baseline="0" dirty="0">
                <a:solidFill>
                  <a:srgbClr val="000000"/>
                </a:solidFill>
                <a:effectLst/>
                <a:uFill>
                  <a:solidFill>
                    <a:prstClr val="black">
                      <a:alpha val="0"/>
                    </a:prstClr>
                  </a:solidFill>
                </a:uFill>
                <a:latin typeface="Arial"/>
                <a:ea typeface="Arial"/>
                <a:cs typeface="Arial"/>
              </a:rPr>
              <a:t>विचारमंथन:</a:t>
            </a:r>
            <a:r>
              <a:rPr lang="sv-SE" sz="1200" b="0" i="0" u="none" strike="noStrike" cap="none" baseline="0" dirty="0">
                <a:solidFill>
                  <a:srgbClr val="000000"/>
                </a:solidFill>
                <a:effectLst/>
                <a:uFill>
                  <a:solidFill>
                    <a:prstClr val="black">
                      <a:alpha val="0"/>
                    </a:prstClr>
                  </a:solidFill>
                </a:uFill>
                <a:latin typeface="Arial"/>
                <a:ea typeface="Arial"/>
                <a:cs typeface="Arial"/>
              </a:rPr>
              <a:t> </a:t>
            </a:r>
            <a:r>
              <a:rPr lang="hi-IN" sz="1200" b="0" i="0" u="none" strike="noStrike" cap="none" baseline="0" dirty="0">
                <a:solidFill>
                  <a:srgbClr val="000000"/>
                </a:solidFill>
                <a:effectLst/>
                <a:uFill>
                  <a:solidFill>
                    <a:prstClr val="black">
                      <a:alpha val="0"/>
                    </a:prstClr>
                  </a:solidFill>
                </a:uFill>
                <a:latin typeface="Arial"/>
                <a:ea typeface="Arial"/>
                <a:cs typeface="Arial"/>
              </a:rPr>
              <a:t>फिर, हमारे शहर के FORB मैप (</a:t>
            </a:r>
            <a:r>
              <a:rPr lang="hi-IN" sz="1200" b="0" i="1" u="none" strike="noStrike" cap="none" baseline="0" dirty="0">
                <a:solidFill>
                  <a:srgbClr val="000000"/>
                </a:solidFill>
                <a:effectLst/>
                <a:uFill>
                  <a:solidFill>
                    <a:prstClr val="black">
                      <a:alpha val="0"/>
                    </a:prstClr>
                  </a:solidFill>
                </a:uFill>
                <a:latin typeface="Arial"/>
                <a:ea typeface="Arial"/>
                <a:cs typeface="Arial"/>
              </a:rPr>
              <a:t>FORB मैप फ्लिप चार्ट्स की ओर इशारा करें</a:t>
            </a:r>
            <a:r>
              <a:rPr lang="hi-IN" sz="1200" b="0" i="0" u="none" strike="noStrike" cap="none" baseline="0" dirty="0">
                <a:solidFill>
                  <a:srgbClr val="000000"/>
                </a:solidFill>
                <a:effectLst/>
                <a:uFill>
                  <a:solidFill>
                    <a:prstClr val="black">
                      <a:alpha val="0"/>
                    </a:prstClr>
                  </a:solidFill>
                </a:uFill>
                <a:latin typeface="Arial"/>
                <a:ea typeface="Arial"/>
                <a:cs typeface="Arial"/>
              </a:rPr>
              <a:t>) पर हमने जिन समस्याओं की पहचान की थी उनके बारे में सोचते हुए, सोच-विचार करके उन तरीकों के अधिकतम संभव विचार सोचें जिनसे उन समस्याओं से निपटने के लिए इन युक्तियों का उपयोग किया जा सकता है. </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pPr lvl="0"/>
            <a:endParaRPr lang="hi-IN" sz="1200" b="0" i="0" u="none" strike="noStrike" cap="none" baseline="0" dirty="0">
              <a:solidFill>
                <a:srgbClr val="000000"/>
              </a:solidFill>
              <a:effectLst/>
              <a:uFill>
                <a:solidFill>
                  <a:prstClr val="black">
                    <a:alpha val="0"/>
                  </a:prstClr>
                </a:solidFill>
              </a:uFill>
              <a:latin typeface="Arial"/>
              <a:ea typeface="Arial"/>
              <a:cs typeface="Arial"/>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IN" sz="1200" b="0" i="0" u="none" strike="noStrike" cap="none" baseline="0" dirty="0">
                <a:solidFill>
                  <a:srgbClr val="000000"/>
                </a:solidFill>
                <a:effectLst/>
                <a:uFill>
                  <a:solidFill>
                    <a:prstClr val="black">
                      <a:alpha val="0"/>
                    </a:prstClr>
                  </a:solidFill>
                </a:uFill>
                <a:latin typeface="Arial"/>
                <a:ea typeface="Arial"/>
                <a:cs typeface="Arial"/>
              </a:rPr>
              <a:t>अपने विचार पोस्ट-इट नोट्स पर </a:t>
            </a:r>
            <a:r>
              <a:rPr lang="hi-IN" sz="1200" b="1" i="0" u="none" strike="noStrike" cap="none" baseline="0" dirty="0">
                <a:solidFill>
                  <a:srgbClr val="000000"/>
                </a:solidFill>
                <a:effectLst/>
                <a:uFill>
                  <a:solidFill>
                    <a:prstClr val="black">
                      <a:alpha val="0"/>
                    </a:prstClr>
                  </a:solidFill>
                </a:uFill>
                <a:latin typeface="Arial"/>
                <a:ea typeface="Arial"/>
                <a:cs typeface="Arial"/>
              </a:rPr>
              <a:t>लिखें</a:t>
            </a:r>
            <a:r>
              <a:rPr lang="hi-IN" sz="1200" b="0" i="0" u="none" strike="noStrike" cap="none" baseline="0" dirty="0">
                <a:solidFill>
                  <a:srgbClr val="000000"/>
                </a:solidFill>
                <a:effectLst/>
                <a:uFill>
                  <a:solidFill>
                    <a:prstClr val="black">
                      <a:alpha val="0"/>
                    </a:prstClr>
                  </a:solidFill>
                </a:uFill>
                <a:latin typeface="Arial"/>
                <a:ea typeface="Arial"/>
                <a:cs typeface="Arial"/>
              </a:rPr>
              <a:t> और उन्हें पोस्टर्स के बगल में मौजूद ‘कार्रवाही के विचार’ शीट पर चिपका दें. पोस्ट-इट नोट्स पर कृपया साफ़-साफ़ लिखें ताकि अन्य लोग उन्हें पढ़ सकें!</a:t>
            </a:r>
            <a:r>
              <a:rPr lang="sv-SE" sz="1200" b="0" i="0" u="none" strike="noStrike" cap="none" baseline="0" dirty="0">
                <a:solidFill>
                  <a:srgbClr val="000000"/>
                </a:solidFill>
                <a:effectLst/>
                <a:uFill>
                  <a:solidFill>
                    <a:prstClr val="black">
                      <a:alpha val="0"/>
                    </a:prstClr>
                  </a:solidFill>
                </a:uFill>
                <a:latin typeface="Arial"/>
                <a:ea typeface="Arial"/>
                <a:cs typeface="Arial"/>
              </a:rPr>
              <a:t> </a:t>
            </a:r>
            <a:r>
              <a:rPr lang="hi-IN" sz="1200" b="0" i="0" u="none" strike="noStrike" cap="none" baseline="0" dirty="0">
                <a:solidFill>
                  <a:srgbClr val="000000"/>
                </a:solidFill>
                <a:effectLst/>
                <a:uFill>
                  <a:solidFill>
                    <a:prstClr val="black">
                      <a:alpha val="0"/>
                    </a:prstClr>
                  </a:solidFill>
                </a:uFill>
                <a:latin typeface="Arial"/>
                <a:ea typeface="Arial"/>
                <a:cs typeface="Arial"/>
              </a:rPr>
              <a:t>इस चरण में, इस बात से फ़र्क नहीं पड़ता कि आपके विचार में वे विचार वास्तविकतावादी हैं या नहीं - जितना रचनात्मक हो सकते हैं उतना रचनात्मक हों! </a:t>
            </a: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sv-SE" sz="1200" b="0" i="0" u="none" strike="noStrike" cap="none" baseline="0" dirty="0">
              <a:solidFill>
                <a:srgbClr val="000000"/>
              </a:solidFill>
              <a:effectLst/>
              <a:uFill>
                <a:solidFill>
                  <a:prstClr val="black">
                    <a:alpha val="0"/>
                  </a:prstClr>
                </a:solidFill>
              </a:uFill>
              <a:latin typeface="Arial"/>
              <a:ea typeface="Arial"/>
              <a:cs typeface="Arial"/>
            </a:endParaRPr>
          </a:p>
          <a:p>
            <a:pPr marL="171450" lvl="0" indent="-171450">
              <a:buFont typeface="Arial" panose="020B0604020202020204" pitchFamily="34" charset="0"/>
              <a:buChar char="•"/>
            </a:pPr>
            <a:r>
              <a:rPr lang="hi-IN" sz="1200" b="0" i="0" u="none" strike="noStrike" cap="none" baseline="0" dirty="0">
                <a:solidFill>
                  <a:srgbClr val="000000"/>
                </a:solidFill>
                <a:effectLst/>
                <a:uFill>
                  <a:solidFill>
                    <a:prstClr val="black">
                      <a:alpha val="0"/>
                    </a:prstClr>
                  </a:solidFill>
                </a:uFill>
                <a:latin typeface="Arial"/>
                <a:ea typeface="Arial"/>
                <a:cs typeface="Arial"/>
              </a:rPr>
              <a:t>उन क्रियाओं के बारे में सोचना न भूलें जो हम हमारे दैनिक जीवन में व्यक्ति के रूप में कर सकते हैं और उन क्रियाओं के बारे में भी जो हम समूहों या संगठनों के रूप में कर सकते हैं - शायद हमारे आस्था समुदायों, कार्यस्थलों या युवा समूहों के ज़रिए या लोगों के एक नए समूह को एक साथ इकट्ठा करके.</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idx="6"/>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
        <p:nvSpPr>
          <p:cNvPr id="5" name="Platshållare för datum 4"/>
          <p:cNvSpPr>
            <a:spLocks noGrp="1"/>
          </p:cNvSpPr>
          <p:nvPr>
            <p:ph type="dt" idx="10"/>
          </p:nvPr>
        </p:nvSpPr>
        <p:spPr/>
        <p:txBody>
          <a:bodyPr/>
          <a:lstStyle/>
          <a:p>
            <a:fld id="{4CBA3781-7CA1-994C-9194-9762AB29D620}" type="datetime1">
              <a:rPr lang="sv-SE" smtClean="0"/>
              <a:t>2025-11-13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5</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1"/>
          </p:nvPr>
        </p:nvSpPr>
        <p:spPr/>
        <p:txBody>
          <a:bodyPr/>
          <a:lstStyle/>
          <a:p>
            <a:fld id="{30F7EE07-0028-9742-B23B-FE37E6BBE572}" type="datetime1">
              <a:rPr lang="sv-SE" smtClean="0"/>
              <a:t>2025-11-13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idx="2"/>
          </p:nvPr>
        </p:nvSpPr>
        <p:spPr/>
        <p:txBody>
          <a:bodyPr/>
          <a:lstStyle/>
          <a:p>
            <a:r>
              <a:rPr lang="hi-IN" sz="1200" b="0" i="0" u="none" strike="noStrike" cap="none" baseline="0">
                <a:solidFill>
                  <a:srgbClr val="000000"/>
                </a:solidFill>
                <a:effectLst/>
                <a:uFill>
                  <a:solidFill>
                    <a:prstClr val="black">
                      <a:alpha val="0"/>
                    </a:prstClr>
                  </a:solidFill>
                </a:uFill>
                <a:latin typeface="Arial"/>
                <a:ea typeface="Arial"/>
                <a:cs typeface="Arial"/>
              </a:rPr>
              <a:t>FORB</a:t>
            </a:r>
          </a:p>
        </p:txBody>
      </p:sp>
    </p:spTree>
    <p:extLst>
      <p:ext uri="{BB962C8B-B14F-4D97-AF65-F5344CB8AC3E}">
        <p14:creationId xmlns:p14="http://schemas.microsoft.com/office/powerpoint/2010/main" val="2419162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2.xml"/><Relationship Id="rId1" Type="http://schemas.openxmlformats.org/officeDocument/2006/relationships/slideMaster" Target="../slideMasters/slideMaster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3.xml"/><Relationship Id="rId1" Type="http://schemas.openxmlformats.org/officeDocument/2006/relationships/slideMaster" Target="../slideMasters/slideMaster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4.xml"/><Relationship Id="rId1" Type="http://schemas.openxmlformats.org/officeDocument/2006/relationships/slideMaster" Target="../slideMasters/slideMaster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chart" Target="../charts/chart5.xml"/><Relationship Id="rId1" Type="http://schemas.openxmlformats.org/officeDocument/2006/relationships/slideMaster" Target="../slideMasters/slideMaster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6.xml"/><Relationship Id="rId1" Type="http://schemas.openxmlformats.org/officeDocument/2006/relationships/slideMaster" Target="../slideMasters/slideMaster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chart" Target="../charts/chart7.xml"/><Relationship Id="rId1" Type="http://schemas.openxmlformats.org/officeDocument/2006/relationships/slideMaster" Target="../slideMasters/slideMaster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E204C88-CB35-8A41-B251-13E78E063BC5}"/>
              </a:ext>
            </a:extLst>
          </p:cNvPr>
          <p:cNvPicPr>
            <a:picLocks noChangeAspect="1"/>
          </p:cNvPicPr>
          <p:nvPr userDrawn="1"/>
        </p:nvPicPr>
        <p:blipFill>
          <a:blip r:embed="rId2"/>
          <a:stretch>
            <a:fillRect/>
          </a:stretch>
        </p:blipFill>
        <p:spPr>
          <a:xfrm>
            <a:off x="1179946" y="746413"/>
            <a:ext cx="3327400" cy="5676900"/>
          </a:xfrm>
          <a:prstGeom prst="rect">
            <a:avLst/>
          </a:prstGeom>
        </p:spPr>
      </p:pic>
      <p:sp>
        <p:nvSpPr>
          <p:cNvPr id="9" name="Rubrik 8">
            <a:extLst>
              <a:ext uri="{FF2B5EF4-FFF2-40B4-BE49-F238E27FC236}">
                <a16:creationId xmlns:a16="http://schemas.microsoft.com/office/drawing/2014/main" id="{EE8645C9-C5C8-3A44-8EF1-8B94A6247139}"/>
              </a:ext>
            </a:extLst>
          </p:cNvPr>
          <p:cNvSpPr txBox="1"/>
          <p:nvPr userDrawn="1"/>
        </p:nvSpPr>
        <p:spPr>
          <a:xfrm>
            <a:off x="5278582" y="1483233"/>
            <a:ext cx="6608618"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hi-IN" sz="4800" b="1" i="0" u="none" strike="noStrike" cap="none" baseline="0">
                <a:solidFill>
                  <a:srgbClr val="595959"/>
                </a:solidFill>
                <a:effectLst/>
                <a:uFill>
                  <a:solidFill>
                    <a:prstClr val="black">
                      <a:alpha val="0"/>
                    </a:prstClr>
                  </a:solidFill>
                </a:uFill>
                <a:latin typeface="Arial"/>
                <a:ea typeface="Arial"/>
                <a:cs typeface="Arial"/>
              </a:rPr>
              <a:t>FORB के रंग</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595959"/>
                </a:solidFill>
                <a:effectLst/>
                <a:uFill>
                  <a:solidFill>
                    <a:prstClr val="black">
                      <a:alpha val="0"/>
                    </a:prstClr>
                  </a:solidFill>
                </a:uFill>
                <a:latin typeface="Arial"/>
                <a:ea typeface="Arial"/>
                <a:cs typeface="Arial"/>
              </a:rPr>
              <a:t>यहाँ से चुनें</a:t>
            </a:r>
            <a:br>
              <a:rPr sz="4400"/>
            </a:br>
            <a:endParaRPr lang="sv-SE">
              <a:solidFill>
                <a:schemeClr val="tx1">
                  <a:lumMod val="65000"/>
                  <a:lumOff val="35000"/>
                </a:schemeClr>
              </a:solidFill>
            </a:endParaRPr>
          </a:p>
        </p:txBody>
      </p:sp>
    </p:spTree>
    <p:extLst>
      <p:ext uri="{BB962C8B-B14F-4D97-AF65-F5344CB8AC3E}">
        <p14:creationId xmlns:p14="http://schemas.microsoft.com/office/powerpoint/2010/main" val="32896278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84F51F9-B0CA-8544-9130-87180C416BE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5" name="Rektangel 4">
            <a:extLst>
              <a:ext uri="{FF2B5EF4-FFF2-40B4-BE49-F238E27FC236}">
                <a16:creationId xmlns:a16="http://schemas.microsoft.com/office/drawing/2014/main" id="{581C0685-73C7-6F46-8B3A-FF9F41FD9E7D}"/>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595959"/>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के लिए</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14415187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1C0B64C-7CFD-4A42-95C4-9AEBBD646404}"/>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595959"/>
                </a:solidFill>
                <a:effectLst/>
                <a:uFill>
                  <a:solidFill>
                    <a:prstClr val="black">
                      <a:alpha val="0"/>
                    </a:prstClr>
                  </a:solidFill>
                </a:uFill>
                <a:latin typeface="Arial"/>
                <a:ea typeface="Arial"/>
                <a:cs typeface="Arial"/>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250B5E9F-72DE-FB42-B262-7BD7E4493438}"/>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BC57F8AC-1EF8-784F-9BE6-02DC21D27741}"/>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595959"/>
                </a:solidFill>
                <a:effectLst/>
                <a:uFill>
                  <a:solidFill>
                    <a:prstClr val="black">
                      <a:alpha val="0"/>
                    </a:prstClr>
                  </a:solidFill>
                </a:uFill>
                <a:latin typeface="Arial"/>
                <a:ea typeface="Arial"/>
                <a:cs typeface="Arial"/>
              </a:rPr>
              <a:t>यहाँ नाम दर्ज करें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6741420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E48EC19-364F-5944-B21F-5A746272F832}"/>
              </a:ext>
            </a:extLst>
          </p:cNvPr>
          <p:cNvGraphicFramePr/>
          <p:nvPr userDrawn="1">
            <p:extLst>
              <p:ext uri="{D42A27DB-BD31-4B8C-83A1-F6EECF244321}">
                <p14:modId xmlns:p14="http://schemas.microsoft.com/office/powerpoint/2010/main" val="3075211130"/>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410DD6BE-9FAB-BA4E-825F-6EC45708E97A}"/>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0764D845-FB54-7F4E-8AEE-97AE1817C211}"/>
              </a:ext>
            </a:extLst>
          </p:cNvPr>
          <p:cNvGraphicFramePr/>
          <p:nvPr userDrawn="1">
            <p:extLst>
              <p:ext uri="{D42A27DB-BD31-4B8C-83A1-F6EECF244321}">
                <p14:modId xmlns:p14="http://schemas.microsoft.com/office/powerpoint/2010/main" val="2252326704"/>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5A6DAE24-41B8-6E43-B155-F9348D89C0EE}"/>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381341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Rubrik och lodrät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491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Rubrik och lodrät text">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15FAA345-704E-584F-864A-900877C06A78}"/>
              </a:ext>
            </a:extLst>
          </p:cNvPr>
          <p:cNvSpPr txBox="1"/>
          <p:nvPr userDrawn="1"/>
        </p:nvSpPr>
        <p:spPr>
          <a:xfrm>
            <a:off x="0" y="1749091"/>
            <a:ext cx="12192000" cy="1045996"/>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400" b="0" i="0" u="none" strike="noStrike" cap="none" baseline="0">
                <a:solidFill>
                  <a:srgbClr val="595959"/>
                </a:solidFill>
                <a:effectLst/>
                <a:uFill>
                  <a:solidFill>
                    <a:prstClr val="black">
                      <a:alpha val="0"/>
                    </a:prstClr>
                  </a:solidFill>
                </a:uFill>
                <a:latin typeface="Arial"/>
                <a:ea typeface="Arial"/>
                <a:cs typeface="Arial"/>
              </a:rPr>
              <a:t>  इस प्लेटफार्म के पीछे कौन है? </a:t>
            </a:r>
            <a:endParaRPr lang="en-GB">
              <a:solidFill>
                <a:schemeClr val="tx1">
                  <a:lumMod val="65000"/>
                  <a:lumOff val="35000"/>
                </a:schemeClr>
              </a:solidFill>
              <a:latin typeface="Calibri" panose="020F0502020204030204" pitchFamily="34" charset="0"/>
            </a:endParaRPr>
          </a:p>
        </p:txBody>
      </p:sp>
      <p:pic>
        <p:nvPicPr>
          <p:cNvPr id="8" name="Bildobjekt 7">
            <a:extLst>
              <a:ext uri="{FF2B5EF4-FFF2-40B4-BE49-F238E27FC236}">
                <a16:creationId xmlns:a16="http://schemas.microsoft.com/office/drawing/2014/main" id="{36AC9999-CE7F-8F41-89BB-52B135361686}"/>
              </a:ext>
            </a:extLst>
          </p:cNvPr>
          <p:cNvPicPr>
            <a:picLocks noChangeAspect="1"/>
          </p:cNvPicPr>
          <p:nvPr userDrawn="1"/>
        </p:nvPicPr>
        <p:blipFill>
          <a:blip r:embed="rId2"/>
          <a:stretch>
            <a:fillRect/>
          </a:stretch>
        </p:blipFill>
        <p:spPr>
          <a:xfrm>
            <a:off x="3623818" y="3329161"/>
            <a:ext cx="4562919" cy="1519131"/>
          </a:xfrm>
          <a:prstGeom prst="rect">
            <a:avLst/>
          </a:prstGeom>
        </p:spPr>
      </p:pic>
    </p:spTree>
    <p:extLst>
      <p:ext uri="{BB962C8B-B14F-4D97-AF65-F5344CB8AC3E}">
        <p14:creationId xmlns:p14="http://schemas.microsoft.com/office/powerpoint/2010/main" val="10696381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49FDD9C-34D9-7743-B25A-D023970F3100}"/>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595959"/>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238894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A298F01-0222-7C47-BCF8-AE762CDD3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9" name="textruta 8">
            <a:extLst>
              <a:ext uri="{FF2B5EF4-FFF2-40B4-BE49-F238E27FC236}">
                <a16:creationId xmlns:a16="http://schemas.microsoft.com/office/drawing/2014/main" id="{A1496DDD-21EF-4942-8EE6-4C8029BA4835}"/>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595959"/>
                </a:solidFill>
                <a:effectLst/>
                <a:uFill>
                  <a:solidFill>
                    <a:prstClr val="black">
                      <a:alpha val="0"/>
                    </a:prstClr>
                  </a:solidFill>
                </a:uFill>
                <a:latin typeface="Arial"/>
                <a:ea typeface="Arial"/>
                <a:cs typeface="Arial"/>
              </a:rPr>
              <a:t>www.forb-learning.org</a:t>
            </a:r>
            <a:endParaRPr lang="en-GB" sz="2400" b="1">
              <a:solidFill>
                <a:schemeClr val="tx1">
                  <a:lumMod val="65000"/>
                  <a:lumOff val="35000"/>
                </a:schemeClr>
              </a:solidFill>
              <a:latin typeface="Calibri" panose="020F0502020204030204" pitchFamily="34" charset="0"/>
            </a:endParaRPr>
          </a:p>
        </p:txBody>
      </p:sp>
      <p:sp>
        <p:nvSpPr>
          <p:cNvPr id="10" name="textruta 9">
            <a:extLst>
              <a:ext uri="{FF2B5EF4-FFF2-40B4-BE49-F238E27FC236}">
                <a16:creationId xmlns:a16="http://schemas.microsoft.com/office/drawing/2014/main" id="{FFC3032B-1D0E-5849-91E1-1BD50BD1D863}"/>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0103012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2025-11-13</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595959"/>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595959"/>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400305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345DF78E-68F8-3943-9905-19A821B7C0D6}"/>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595959"/>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595959"/>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595959"/>
                </a:solidFill>
                <a:effectLst/>
                <a:uFill>
                  <a:solidFill>
                    <a:prstClr val="black">
                      <a:alpha val="0"/>
                    </a:prstClr>
                  </a:solidFill>
                </a:uFill>
                <a:latin typeface="Arial"/>
                <a:ea typeface="Arial"/>
                <a:cs typeface="Arial"/>
              </a:rPr>
              <a:t>forb-learning.org</a:t>
            </a:r>
            <a:br>
              <a:rPr sz="3600"/>
            </a:br>
            <a:endParaRPr lang="sv-SE">
              <a:solidFill>
                <a:schemeClr val="tx1">
                  <a:lumMod val="65000"/>
                  <a:lumOff val="35000"/>
                </a:schemeClr>
              </a:solidFill>
            </a:endParaRPr>
          </a:p>
        </p:txBody>
      </p:sp>
    </p:spTree>
    <p:extLst>
      <p:ext uri="{BB962C8B-B14F-4D97-AF65-F5344CB8AC3E}">
        <p14:creationId xmlns:p14="http://schemas.microsoft.com/office/powerpoint/2010/main" val="26916133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81C7A10-EEAC-D24B-ABB1-100D66011EB7}"/>
              </a:ext>
            </a:extLst>
          </p:cNvPr>
          <p:cNvSpPr/>
          <p:nvPr userDrawn="1"/>
        </p:nvSpPr>
        <p:spPr>
          <a:xfrm>
            <a:off x="2974848" y="1699836"/>
            <a:ext cx="8719154" cy="5177577"/>
          </a:xfrm>
          <a:prstGeom prst="rect">
            <a:avLst/>
          </a:prstGeom>
        </p:spPr>
        <p:txBody>
          <a:bodyPr wrap="square">
            <a:spAutoFit/>
          </a:bodyPr>
          <a:lstStyle/>
          <a:p>
            <a:pPr marL="0" indent="0">
              <a:lnSpc>
                <a:spcPts val="5680"/>
              </a:lnSpc>
              <a:buNone/>
            </a:pPr>
            <a:r>
              <a:rPr lang="hi-IN" sz="6000" b="0" i="0" u="none" strike="noStrike" cap="none" baseline="0">
                <a:solidFill>
                  <a:srgbClr val="595959"/>
                </a:solidFill>
                <a:effectLst/>
                <a:uFill>
                  <a:solidFill>
                    <a:prstClr val="black">
                      <a:alpha val="0"/>
                    </a:prstClr>
                  </a:solidFill>
                </a:uFill>
                <a:latin typeface="Arial"/>
                <a:ea typeface="Arial"/>
                <a:cs typeface="Arial"/>
              </a:rPr>
              <a:t>FORB सीखने का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प्लेटफार्म अधिकारों को बढ़ावा देने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और नफ़रत से लड़ने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के लिए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शैक्षिक संसाधन प्रदान करता है.</a:t>
            </a:r>
            <a:endParaRPr lang="sv-SE" sz="6000" kern="1200">
              <a:solidFill>
                <a:schemeClr val="tx1">
                  <a:lumMod val="65000"/>
                  <a:lumOff val="35000"/>
                </a:schemeClr>
              </a:solidFill>
              <a:latin typeface="+mn-lt"/>
              <a:ea typeface="+mn-ea"/>
              <a:cs typeface="+mn-cs"/>
            </a:endParaRPr>
          </a:p>
        </p:txBody>
      </p:sp>
      <p:sp>
        <p:nvSpPr>
          <p:cNvPr id="6" name="Rubrik 1">
            <a:extLst>
              <a:ext uri="{FF2B5EF4-FFF2-40B4-BE49-F238E27FC236}">
                <a16:creationId xmlns:a16="http://schemas.microsoft.com/office/drawing/2014/main" id="{8E45DAEE-5D79-464A-A812-C43B3726EF9A}"/>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583556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E9E3381-61D2-904D-A26A-FCB3DF2B3364}"/>
              </a:ext>
            </a:extLst>
          </p:cNvPr>
          <p:cNvSpPr>
            <a:spLocks noGrp="1"/>
          </p:cNvSpPr>
          <p:nvPr>
            <p:ph type="dt" sz="half" idx="10"/>
          </p:nvPr>
        </p:nvSpPr>
        <p:spPr/>
        <p:txBody>
          <a:bodyPr/>
          <a:lstStyle/>
          <a:p>
            <a:fld id="{AD0F743D-EAB6-4849-8E32-4D0C944C4193}" type="datetime1">
              <a:rPr lang="sv-SE" smtClean="0"/>
              <a:t>2025-11-13</a:t>
            </a:fld>
            <a:endParaRPr lang="sv-SE"/>
          </a:p>
        </p:txBody>
      </p:sp>
      <p:sp>
        <p:nvSpPr>
          <p:cNvPr id="3" name="Platshållare för sidfot 2">
            <a:extLst>
              <a:ext uri="{FF2B5EF4-FFF2-40B4-BE49-F238E27FC236}">
                <a16:creationId xmlns:a16="http://schemas.microsoft.com/office/drawing/2014/main" id="{B4E51D03-F448-C747-AD13-D418AE9DCE9E}"/>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9B4B9951-42D7-6847-BED7-5FDD87BCA4FA}"/>
              </a:ext>
            </a:extLst>
          </p:cNvPr>
          <p:cNvSpPr>
            <a:spLocks noGrp="1"/>
          </p:cNvSpPr>
          <p:nvPr>
            <p:ph type="sldNum" sz="quarter" idx="12"/>
          </p:nvPr>
        </p:nvSpPr>
        <p:spPr/>
        <p:txBody>
          <a:bodyPr/>
          <a:lstStyle/>
          <a:p>
            <a:fld id="{8AAF8A7C-F939-AB45-BC63-AF968A5020FA}" type="slidenum">
              <a:rPr lang="sv-SE" smtClean="0"/>
              <a:t>‹#›</a:t>
            </a:fld>
            <a:endParaRPr lang="sv-SE"/>
          </a:p>
        </p:txBody>
      </p:sp>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err="1"/>
              <a:t>Headline</a:t>
            </a:r>
            <a:endParaRPr lang="sv-SE"/>
          </a:p>
        </p:txBody>
      </p:sp>
    </p:spTree>
    <p:extLst>
      <p:ext uri="{BB962C8B-B14F-4D97-AF65-F5344CB8AC3E}">
        <p14:creationId xmlns:p14="http://schemas.microsoft.com/office/powerpoint/2010/main" val="15617432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99E358AF-ADEE-2945-AAC7-DCEC550D1A14}"/>
              </a:ext>
            </a:extLst>
          </p:cNvPr>
          <p:cNvSpPr txBox="1"/>
          <p:nvPr userDrawn="1"/>
        </p:nvSpPr>
        <p:spPr>
          <a:xfrm>
            <a:off x="1719072" y="1574898"/>
            <a:ext cx="1584960" cy="906899"/>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hi-IN" sz="6400" b="1" i="0" u="none" strike="noStrike" cap="none" baseline="0">
                <a:solidFill>
                  <a:srgbClr val="4E7D88"/>
                </a:solidFill>
                <a:effectLst/>
                <a:uFill>
                  <a:solidFill>
                    <a:prstClr val="black">
                      <a:alpha val="0"/>
                    </a:prstClr>
                  </a:solidFill>
                </a:uFill>
                <a:latin typeface="Arial"/>
                <a:ea typeface="Arial"/>
                <a:cs typeface="Arial"/>
              </a:rPr>
              <a:t>इनके लिए</a:t>
            </a:r>
            <a:endParaRPr lang="sv-SE" sz="6600" b="1">
              <a:solidFill>
                <a:srgbClr val="4E7D88"/>
              </a:solidFill>
            </a:endParaRPr>
          </a:p>
        </p:txBody>
      </p:sp>
      <p:sp>
        <p:nvSpPr>
          <p:cNvPr id="6" name="Platshållare för innehåll 2">
            <a:extLst>
              <a:ext uri="{FF2B5EF4-FFF2-40B4-BE49-F238E27FC236}">
                <a16:creationId xmlns:a16="http://schemas.microsoft.com/office/drawing/2014/main" id="{9010A342-4481-D646-8188-6908C8818F9F}"/>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595959"/>
                </a:solidFill>
                <a:effectLst/>
                <a:uFill>
                  <a:solidFill>
                    <a:prstClr val="black">
                      <a:alpha val="0"/>
                    </a:prstClr>
                  </a:solidFill>
                </a:uFill>
                <a:latin typeface="Arial"/>
                <a:ea typeface="Arial"/>
                <a:cs typeface="Arial"/>
              </a:rPr>
              <a:t>धार्मिक और आस्था समुदाय</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595959"/>
                </a:solidFill>
                <a:effectLst/>
                <a:uFill>
                  <a:solidFill>
                    <a:prstClr val="black">
                      <a:alpha val="0"/>
                    </a:prstClr>
                  </a:solidFill>
                </a:uFill>
                <a:latin typeface="Arial"/>
                <a:ea typeface="Arial"/>
                <a:cs typeface="Arial"/>
              </a:rPr>
              <a:t>विकास पेशेवर</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595959"/>
                </a:solidFill>
                <a:effectLst/>
                <a:uFill>
                  <a:solidFill>
                    <a:prstClr val="black">
                      <a:alpha val="0"/>
                    </a:prstClr>
                  </a:solidFill>
                </a:uFill>
                <a:latin typeface="Arial"/>
                <a:ea typeface="Arial"/>
                <a:cs typeface="Arial"/>
              </a:rPr>
              <a:t>ज़मीनी कार्यकर्ता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शिक्षक और सुविधादाता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595959"/>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31695615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C6643A76-8829-DC4D-AB96-41958FC41475}"/>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एक बड़ी छलाँग”</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5A17F812-2D27-1544-B246-4FB5D88C1DAD}"/>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595959"/>
                </a:solidFill>
                <a:effectLst/>
                <a:uFill>
                  <a:solidFill>
                    <a:prstClr val="black">
                      <a:alpha val="0"/>
                    </a:prstClr>
                  </a:solidFill>
                </a:uFill>
                <a:latin typeface="Arial"/>
                <a:ea typeface="Arial"/>
                <a:cs typeface="Arial"/>
              </a:rPr>
              <a:t>संयुक्त राष्ट्र के विशेष दूत</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47686579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F16A296-1489-E546-8310-C24B2D1A3DBB}"/>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9" name="Rektangel 8">
            <a:extLst>
              <a:ext uri="{FF2B5EF4-FFF2-40B4-BE49-F238E27FC236}">
                <a16:creationId xmlns:a16="http://schemas.microsoft.com/office/drawing/2014/main" id="{961B3E13-DB7E-E447-95D3-EBA1784B109C}"/>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FFFFFF"/>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के लिए</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65490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Rubrik och lodrät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66D4387-7481-3343-9554-4F995AB194EE}"/>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595959"/>
                </a:solidFill>
                <a:effectLst/>
                <a:uFill>
                  <a:solidFill>
                    <a:prstClr val="black">
                      <a:alpha val="0"/>
                    </a:prstClr>
                  </a:solidFill>
                </a:uFill>
                <a:latin typeface="Arial"/>
                <a:ea typeface="Arial"/>
                <a:cs typeface="Arial"/>
              </a:rPr>
              <a:t>“Xxx xx xxxx xxx”</a:t>
            </a:r>
          </a:p>
          <a:p>
            <a:endParaRPr lang="sv-SE" sz="3600">
              <a:solidFill>
                <a:srgbClr val="4E7D88"/>
              </a:solidFill>
              <a:effectLst/>
            </a:endParaRPr>
          </a:p>
        </p:txBody>
      </p:sp>
      <p:pic>
        <p:nvPicPr>
          <p:cNvPr id="5" name="Platshållare för innehåll 3">
            <a:extLst>
              <a:ext uri="{FF2B5EF4-FFF2-40B4-BE49-F238E27FC236}">
                <a16:creationId xmlns:a16="http://schemas.microsoft.com/office/drawing/2014/main" id="{5EE62AD7-2D80-DA42-B076-2D1A3E2FE62A}"/>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6" name="Rektangel 5">
            <a:extLst>
              <a:ext uri="{FF2B5EF4-FFF2-40B4-BE49-F238E27FC236}">
                <a16:creationId xmlns:a16="http://schemas.microsoft.com/office/drawing/2014/main" id="{46EED9FB-149F-0147-80F8-9E8882F46729}"/>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595959"/>
                </a:solidFill>
                <a:effectLst/>
                <a:uFill>
                  <a:solidFill>
                    <a:prstClr val="black">
                      <a:alpha val="0"/>
                    </a:prstClr>
                  </a:solidFill>
                </a:uFill>
                <a:latin typeface="Arial"/>
                <a:ea typeface="Arial"/>
                <a:cs typeface="Arial"/>
              </a:rPr>
              <a:t>यहाँ नाम दर्ज करें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96271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Rubrik och lodrät tex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DB34456-B7C5-1646-A92F-D0D4EB6D83F0}"/>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Bubble dark green">
            <a:extLst>
              <a:ext uri="{FF2B5EF4-FFF2-40B4-BE49-F238E27FC236}">
                <a16:creationId xmlns:a16="http://schemas.microsoft.com/office/drawing/2014/main" id="{CFB7CAB2-F460-8C47-9E96-48A37ED7BDF1}"/>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9D49FA1C-607E-0941-A30B-B04CE23DEE95}"/>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FB91C1B5-D9F8-354F-8F52-85BE7895ABE9}"/>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38735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Rubrik och lodrät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FA9F08E-251F-D940-AB38-A4B003CC43AB}"/>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595959"/>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337852263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Rubrik och lodrät tex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67E9550-4DCB-FC41-9B6C-11060CC40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3885F9F8-5C90-5D4B-B6B0-75A088AE7ED0}"/>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595959"/>
                </a:solidFill>
                <a:effectLst/>
                <a:uFill>
                  <a:solidFill>
                    <a:prstClr val="black">
                      <a:alpha val="0"/>
                    </a:prstClr>
                  </a:solidFill>
                </a:uFill>
                <a:latin typeface="Arial"/>
                <a:ea typeface="Arial"/>
                <a:cs typeface="Arial"/>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1569DA4C-05BB-0540-81F9-40C0BBB0648B}"/>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6505456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p:cNvSpPr>
            <a:spLocks noGrp="1"/>
          </p:cNvSpPr>
          <p:nvPr>
            <p:ph type="dt" sz="half" idx="10"/>
          </p:nvPr>
        </p:nvSpPr>
        <p:spPr/>
        <p:txBody>
          <a:bodyPr/>
          <a:lstStyle/>
          <a:p>
            <a:fld id="{AA15A998-CA3C-6341-B73D-5DEB4087B27F}" type="datetime1">
              <a:rPr lang="sv-SE" smtClean="0"/>
              <a:t>2025-11-13</a:t>
            </a:fld>
            <a:endParaRPr lang="en-GB"/>
          </a:p>
        </p:txBody>
      </p:sp>
      <p:sp>
        <p:nvSpPr>
          <p:cNvPr id="5" name="Platshållare för sidfot 4"/>
          <p:cNvSpPr>
            <a:spLocks noGrp="1"/>
          </p:cNvSpPr>
          <p:nvPr>
            <p:ph type="ftr" sz="quarter" idx="11"/>
          </p:nvPr>
        </p:nvSpPr>
        <p:spPr/>
        <p:txBody>
          <a:bodyPr/>
          <a:lstStyle/>
          <a:p>
            <a:endParaRPr lang="en-GB"/>
          </a:p>
        </p:txBody>
      </p:sp>
      <p:sp>
        <p:nvSpPr>
          <p:cNvPr id="6" name="Platshållare för bildnummer 5"/>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26843632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77170F3-F135-A54C-8148-E909D4568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8" name="textruta 7">
            <a:extLst>
              <a:ext uri="{FF2B5EF4-FFF2-40B4-BE49-F238E27FC236}">
                <a16:creationId xmlns:a16="http://schemas.microsoft.com/office/drawing/2014/main" id="{5B4A0CDB-6DBB-164C-8C58-5EFFD30EA733}"/>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FFFFFF"/>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FFFFFF"/>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solidFill>
                <a:schemeClr val="bg1"/>
              </a:solidFill>
              <a:latin typeface="Calibri" panose="020F0502020204030204" pitchFamily="34" charset="0"/>
            </a:endParaRPr>
          </a:p>
        </p:txBody>
      </p:sp>
      <p:pic>
        <p:nvPicPr>
          <p:cNvPr id="9" name="Bildobjekt 8" descr="En bild som visar person, inomhus, person, håller&#10;&#10;Automatiskt genererad beskrivning">
            <a:extLst>
              <a:ext uri="{FF2B5EF4-FFF2-40B4-BE49-F238E27FC236}">
                <a16:creationId xmlns:a16="http://schemas.microsoft.com/office/drawing/2014/main" id="{17F0B55E-7800-DB45-9E6F-EADA87D8EDE2}"/>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0" name="Bildobjekt 9">
            <a:extLst>
              <a:ext uri="{FF2B5EF4-FFF2-40B4-BE49-F238E27FC236}">
                <a16:creationId xmlns:a16="http://schemas.microsoft.com/office/drawing/2014/main" id="{D3190E4D-553A-5345-B070-8EC09EEB5CD3}"/>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1" name="Bildobjekt 10">
            <a:extLst>
              <a:ext uri="{FF2B5EF4-FFF2-40B4-BE49-F238E27FC236}">
                <a16:creationId xmlns:a16="http://schemas.microsoft.com/office/drawing/2014/main" id="{70BBB657-5BC3-9546-92F1-9F0B1C92CAA0}"/>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2" name="Bildobjekt 11">
            <a:extLst>
              <a:ext uri="{FF2B5EF4-FFF2-40B4-BE49-F238E27FC236}">
                <a16:creationId xmlns:a16="http://schemas.microsoft.com/office/drawing/2014/main" id="{60925545-DCE7-A440-A529-4E9D2B52E1AA}"/>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5503509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00A6D634-87E7-1249-B8B7-702663B3BCBB}"/>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FFFFFF"/>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FFFFFF"/>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FFFFFF"/>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FFFFFF"/>
                </a:solidFill>
                <a:effectLst/>
                <a:uFill>
                  <a:solidFill>
                    <a:prstClr val="black">
                      <a:alpha val="0"/>
                    </a:prstClr>
                  </a:solidFill>
                </a:uFill>
                <a:latin typeface="Arial"/>
                <a:ea typeface="Arial"/>
                <a:cs typeface="Arial"/>
              </a:rPr>
              <a:t>forb-learning.org</a:t>
            </a:r>
            <a:br>
              <a:rPr sz="3600"/>
            </a:br>
            <a:endParaRPr lang="sv-SE">
              <a:solidFill>
                <a:schemeClr val="bg1"/>
              </a:solidFill>
            </a:endParaRPr>
          </a:p>
        </p:txBody>
      </p:sp>
    </p:spTree>
    <p:extLst>
      <p:ext uri="{BB962C8B-B14F-4D97-AF65-F5344CB8AC3E}">
        <p14:creationId xmlns:p14="http://schemas.microsoft.com/office/powerpoint/2010/main" val="30005878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a:xfrm>
            <a:off x="838200" y="6356350"/>
            <a:ext cx="2743200" cy="365125"/>
          </a:xfrm>
          <a:prstGeom prst="rect">
            <a:avLst/>
          </a:prstGeom>
        </p:spPr>
        <p:txBody>
          <a:bodyPr/>
          <a:lstStyle/>
          <a:p>
            <a:fld id="{4FAC0100-D301-A84A-B649-28343F912E0D}" type="datetime1">
              <a:rPr lang="sv-SE" smtClean="0"/>
              <a:t>2025-11-13</a:t>
            </a:fld>
            <a:endParaRPr lang="en-GB"/>
          </a:p>
        </p:txBody>
      </p:sp>
      <p:sp>
        <p:nvSpPr>
          <p:cNvPr id="6" name="Platshållare för bildnummer 5"/>
          <p:cNvSpPr>
            <a:spLocks noGrp="1"/>
          </p:cNvSpPr>
          <p:nvPr>
            <p:ph type="sldNum" sz="quarter" idx="12"/>
          </p:nvPr>
        </p:nvSpPr>
        <p:spPr>
          <a:xfrm>
            <a:off x="8610600" y="6356350"/>
            <a:ext cx="2743200" cy="365125"/>
          </a:xfrm>
          <a:prstGeom prst="rect">
            <a:avLst/>
          </a:prstGeom>
        </p:spPr>
        <p:txBody>
          <a:bodyPr/>
          <a:lstStyle/>
          <a:p>
            <a:fld id="{3DBDF8A6-D616-47DF-AE74-3C1576340DA6}" type="slidenum">
              <a:rPr lang="en-GB" smtClean="0"/>
              <a:t>‹#›</a:t>
            </a:fld>
            <a:endParaRPr lang="en-GB"/>
          </a:p>
        </p:txBody>
      </p:sp>
      <p:pic>
        <p:nvPicPr>
          <p:cNvPr id="13" name="Bildobjekt 12">
            <a:extLst>
              <a:ext uri="{FF2B5EF4-FFF2-40B4-BE49-F238E27FC236}">
                <a16:creationId xmlns:a16="http://schemas.microsoft.com/office/drawing/2014/main" id="{528D397D-9B71-3749-9D74-73814F7615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14" name="textruta 13">
            <a:extLst>
              <a:ext uri="{FF2B5EF4-FFF2-40B4-BE49-F238E27FC236}">
                <a16:creationId xmlns:a16="http://schemas.microsoft.com/office/drawing/2014/main" id="{133B568A-D477-7041-B16E-0FDE3CD482AE}"/>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595959"/>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595959"/>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latin typeface="Calibri" panose="020F0502020204030204" pitchFamily="34" charset="0"/>
            </a:endParaRPr>
          </a:p>
        </p:txBody>
      </p:sp>
      <p:pic>
        <p:nvPicPr>
          <p:cNvPr id="15" name="Bildobjekt 14" descr="En bild som visar person, inomhus, person, håller&#10;&#10;Automatiskt genererad beskrivning">
            <a:extLst>
              <a:ext uri="{FF2B5EF4-FFF2-40B4-BE49-F238E27FC236}">
                <a16:creationId xmlns:a16="http://schemas.microsoft.com/office/drawing/2014/main" id="{1A22D1B8-210A-3240-9DE3-9229EA5CFF9F}"/>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16" name="Bildobjekt 15">
            <a:extLst>
              <a:ext uri="{FF2B5EF4-FFF2-40B4-BE49-F238E27FC236}">
                <a16:creationId xmlns:a16="http://schemas.microsoft.com/office/drawing/2014/main" id="{399A1881-CA95-424C-92AB-770EBB8DCD67}"/>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17" name="Bildobjekt 16">
            <a:extLst>
              <a:ext uri="{FF2B5EF4-FFF2-40B4-BE49-F238E27FC236}">
                <a16:creationId xmlns:a16="http://schemas.microsoft.com/office/drawing/2014/main" id="{6C13AE52-9B69-8A45-AA32-37A3FB66A8C7}"/>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18" name="Bildobjekt 17">
            <a:extLst>
              <a:ext uri="{FF2B5EF4-FFF2-40B4-BE49-F238E27FC236}">
                <a16:creationId xmlns:a16="http://schemas.microsoft.com/office/drawing/2014/main" id="{37C96462-128F-C041-A5AF-980B1CF19ECE}"/>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254159918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D8B696D5-144C-7747-92FD-47421CCCFA1F}"/>
              </a:ext>
            </a:extLst>
          </p:cNvPr>
          <p:cNvSpPr>
            <a:spLocks noGrp="1"/>
          </p:cNvSpPr>
          <p:nvPr>
            <p:ph type="title"/>
          </p:nvPr>
        </p:nvSpPr>
        <p:spPr>
          <a:xfrm>
            <a:off x="1975557" y="926431"/>
            <a:ext cx="827802" cy="2731169"/>
          </a:xfrm>
        </p:spPr>
        <p:txBody>
          <a:bodyPr>
            <a:noAutofit/>
          </a:bodyPr>
          <a:lstStyle/>
          <a:p>
            <a:pPr>
              <a:lnSpc>
                <a:spcPct val="100000"/>
              </a:lnSpc>
            </a:pPr>
            <a:r>
              <a:rPr lang="en-GB" sz="16600" b="1" spc="-300">
                <a:solidFill>
                  <a:schemeClr val="bg1"/>
                </a:solidFill>
              </a:rPr>
              <a:t>“</a:t>
            </a:r>
            <a:endParaRPr lang="en-GB" sz="38900" b="1" spc="-300">
              <a:solidFill>
                <a:schemeClr val="bg1"/>
              </a:solidFill>
            </a:endParaRPr>
          </a:p>
        </p:txBody>
      </p:sp>
      <p:sp>
        <p:nvSpPr>
          <p:cNvPr id="6" name="Platshållare för innehåll 2">
            <a:extLst>
              <a:ext uri="{FF2B5EF4-FFF2-40B4-BE49-F238E27FC236}">
                <a16:creationId xmlns:a16="http://schemas.microsoft.com/office/drawing/2014/main" id="{78C56375-6D18-1440-896E-E715245267BE}"/>
              </a:ext>
            </a:extLst>
          </p:cNvPr>
          <p:cNvSpPr>
            <a:spLocks noGrp="1"/>
          </p:cNvSpPr>
          <p:nvPr>
            <p:ph idx="1"/>
          </p:nvPr>
        </p:nvSpPr>
        <p:spPr>
          <a:xfrm>
            <a:off x="2974848" y="1699836"/>
            <a:ext cx="8792306" cy="4351338"/>
          </a:xfrm>
        </p:spPr>
        <p:txBody>
          <a:bodyPr>
            <a:noAutofit/>
          </a:body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9517206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5369554-4F3A-1A4A-BEE4-36CC873C76B7}"/>
              </a:ext>
            </a:extLst>
          </p:cNvPr>
          <p:cNvSpPr txBox="1"/>
          <p:nvPr userDrawn="1"/>
        </p:nvSpPr>
        <p:spPr>
          <a:xfrm>
            <a:off x="1719072" y="1574898"/>
            <a:ext cx="1584960" cy="906899"/>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hi-IN" sz="6400" b="1" i="0" u="none" strike="noStrike" cap="none" baseline="0">
                <a:solidFill>
                  <a:srgbClr val="FFFFFF"/>
                </a:solidFill>
                <a:effectLst/>
                <a:uFill>
                  <a:solidFill>
                    <a:prstClr val="black">
                      <a:alpha val="0"/>
                    </a:prstClr>
                  </a:solidFill>
                </a:uFill>
                <a:latin typeface="Arial"/>
                <a:ea typeface="Arial"/>
                <a:cs typeface="Arial"/>
              </a:rPr>
              <a:t>इनके लिए</a:t>
            </a:r>
            <a:endParaRPr lang="sv-SE" sz="6600" b="1">
              <a:solidFill>
                <a:schemeClr val="bg1"/>
              </a:solidFill>
            </a:endParaRPr>
          </a:p>
        </p:txBody>
      </p:sp>
      <p:sp>
        <p:nvSpPr>
          <p:cNvPr id="5" name="Platshållare för innehåll 2">
            <a:extLst>
              <a:ext uri="{FF2B5EF4-FFF2-40B4-BE49-F238E27FC236}">
                <a16:creationId xmlns:a16="http://schemas.microsoft.com/office/drawing/2014/main" id="{DA0FABD4-14F1-DA44-9ED8-F5658AC054A2}"/>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FFFFFF"/>
                </a:solidFill>
                <a:effectLst/>
                <a:uFill>
                  <a:solidFill>
                    <a:prstClr val="black">
                      <a:alpha val="0"/>
                    </a:prstClr>
                  </a:solidFill>
                </a:uFill>
                <a:latin typeface="Arial"/>
                <a:ea typeface="Arial"/>
                <a:cs typeface="Arial"/>
              </a:rPr>
              <a:t>धार्मिक और आस्था समुदाय</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FFFFFF"/>
                </a:solidFill>
                <a:effectLst/>
                <a:uFill>
                  <a:solidFill>
                    <a:prstClr val="black">
                      <a:alpha val="0"/>
                    </a:prstClr>
                  </a:solidFill>
                </a:uFill>
                <a:latin typeface="Arial"/>
                <a:ea typeface="Arial"/>
                <a:cs typeface="Arial"/>
              </a:rPr>
              <a:t>विकास पेशेवर</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FFFFFF"/>
                </a:solidFill>
                <a:effectLst/>
                <a:uFill>
                  <a:solidFill>
                    <a:prstClr val="black">
                      <a:alpha val="0"/>
                    </a:prstClr>
                  </a:solidFill>
                </a:uFill>
                <a:latin typeface="Arial"/>
                <a:ea typeface="Arial"/>
                <a:cs typeface="Arial"/>
              </a:rPr>
              <a:t>ज़मीनी कार्यकर्ता</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शिक्षक और सुविधादाता</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FFFFFF"/>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6560299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8DED17D0-664F-5146-AA75-E9A5AFB7290A}"/>
              </a:ext>
            </a:extLst>
          </p:cNvPr>
          <p:cNvSpPr txBox="1"/>
          <p:nvPr userDrawn="1"/>
        </p:nvSpPr>
        <p:spPr>
          <a:xfrm>
            <a:off x="1767840" y="1800225"/>
            <a:ext cx="8644128" cy="24568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FFFFFF"/>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FFFFFF"/>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FFFFFF"/>
                </a:solidFill>
                <a:effectLst/>
                <a:uFill>
                  <a:solidFill>
                    <a:prstClr val="black">
                      <a:alpha val="0"/>
                    </a:prstClr>
                  </a:solidFill>
                </a:uFill>
                <a:latin typeface="Arial"/>
                <a:ea typeface="Arial"/>
                <a:cs typeface="Arial"/>
              </a:rPr>
              <a:t>एक बड़ी छलाँग”</a:t>
            </a:r>
          </a:p>
          <a:p>
            <a:pPr algn="ctr"/>
            <a:endParaRPr lang="sv-SE" b="1">
              <a:solidFill>
                <a:schemeClr val="bg1"/>
              </a:solidFill>
              <a:latin typeface="Calibri" panose="020F0502020204030204" pitchFamily="34" charset="0"/>
            </a:endParaRPr>
          </a:p>
          <a:p>
            <a:pPr algn="ctr"/>
            <a:endParaRPr lang="sv-SE" b="1">
              <a:solidFill>
                <a:schemeClr val="bg1"/>
              </a:solidFill>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8102614F-3790-E744-B1F1-F79DAAC6349B}"/>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FFFFFF"/>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FFFFFF"/>
                </a:solidFill>
                <a:effectLst/>
                <a:uFill>
                  <a:solidFill>
                    <a:prstClr val="black">
                      <a:alpha val="0"/>
                    </a:prstClr>
                  </a:solidFill>
                </a:uFill>
                <a:latin typeface="Arial"/>
                <a:ea typeface="Arial"/>
                <a:cs typeface="Arial"/>
              </a:rPr>
              <a:t>संयुक्त राष्ट्र के विशेष दूत</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201762064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86D182E3-6B44-E240-9A84-18369033F496}"/>
              </a:ext>
            </a:extLst>
          </p:cNvPr>
          <p:cNvPicPr>
            <a:picLocks noChangeAspect="1"/>
          </p:cNvPicPr>
          <p:nvPr userDrawn="1"/>
        </p:nvPicPr>
        <p:blipFill>
          <a:blip r:embed="rId2">
            <a:extLst>
              <a:ext uri="{28A0092B-C50C-407E-A947-70E740481C1C}">
                <a14:useLocalDpi xmlns:a14="http://schemas.microsoft.com/office/drawing/2010/main" val="0"/>
              </a:ext>
            </a:extLst>
          </a:blip>
          <a:srcRect t="9101" b="9101"/>
          <a:stretch>
            <a:fillRect/>
          </a:stretch>
        </p:blipFill>
        <p:spPr>
          <a:xfrm>
            <a:off x="0" y="225911"/>
            <a:ext cx="12191999" cy="6632089"/>
          </a:xfrm>
          <a:prstGeom prst="rect">
            <a:avLst/>
          </a:prstGeom>
        </p:spPr>
      </p:pic>
      <p:sp>
        <p:nvSpPr>
          <p:cNvPr id="5" name="Platshållare för innehåll 2">
            <a:extLst>
              <a:ext uri="{FF2B5EF4-FFF2-40B4-BE49-F238E27FC236}">
                <a16:creationId xmlns:a16="http://schemas.microsoft.com/office/drawing/2014/main" id="{EB8C9E1E-1C24-BA4B-9A31-07E5DB40D875}"/>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hi-IN" sz="9600" b="0" i="0" u="none" strike="noStrike" cap="none" baseline="0">
                <a:solidFill>
                  <a:srgbClr val="FFFFFF"/>
                </a:solidFill>
                <a:effectLst/>
                <a:uFill>
                  <a:solidFill>
                    <a:prstClr val="black">
                      <a:alpha val="0"/>
                    </a:prstClr>
                  </a:solidFill>
                </a:uFill>
                <a:latin typeface="Arial"/>
                <a:ea typeface="Arial"/>
                <a:cs typeface="Arial"/>
              </a:rPr>
              <a:t>शीर्षक</a:t>
            </a:r>
            <a:br>
              <a:rPr sz="9600"/>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34083332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B6CAF6-0246-1F40-A2CB-22B98D907626}"/>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353092F5-6AC2-EB4F-A62D-70E7F8F45325}"/>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FFFFFF"/>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के लिए</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17603582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12C5E0-7964-8342-8BE3-0C184BAF61E4}"/>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FFFFFF"/>
                </a:solidFill>
                <a:effectLst/>
                <a:uFill>
                  <a:solidFill>
                    <a:prstClr val="black">
                      <a:alpha val="0"/>
                    </a:prstClr>
                  </a:solidFill>
                </a:uFill>
                <a:latin typeface="Arial"/>
                <a:ea typeface="Arial"/>
                <a:cs typeface="Arial"/>
              </a:rPr>
              <a:t>“Xxx xx xxxx xxx”</a:t>
            </a:r>
          </a:p>
          <a:p>
            <a:endParaRPr lang="sv-SE" sz="3600">
              <a:solidFill>
                <a:schemeClr val="bg1"/>
              </a:solidFill>
              <a:effectLst/>
            </a:endParaRPr>
          </a:p>
        </p:txBody>
      </p:sp>
      <p:pic>
        <p:nvPicPr>
          <p:cNvPr id="5" name="Platshållare för innehåll 3">
            <a:extLst>
              <a:ext uri="{FF2B5EF4-FFF2-40B4-BE49-F238E27FC236}">
                <a16:creationId xmlns:a16="http://schemas.microsoft.com/office/drawing/2014/main" id="{9C6B7E29-A579-6F4C-B86F-E0DC19208326}"/>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6E1AEEAC-9E5C-5D47-A448-52FF5314EC8D}"/>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FFFFFF"/>
                </a:solidFill>
                <a:effectLst/>
                <a:uFill>
                  <a:solidFill>
                    <a:prstClr val="black">
                      <a:alpha val="0"/>
                    </a:prstClr>
                  </a:solidFill>
                </a:uFill>
                <a:latin typeface="Arial"/>
                <a:ea typeface="Arial"/>
                <a:cs typeface="Arial"/>
              </a:rPr>
              <a:t>यहाँ नाम दर्ज करें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1794010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5FC8E31-F0DB-F541-86C4-9F9E07188738}"/>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7" name="Bubble dark green">
            <a:extLst>
              <a:ext uri="{FF2B5EF4-FFF2-40B4-BE49-F238E27FC236}">
                <a16:creationId xmlns:a16="http://schemas.microsoft.com/office/drawing/2014/main" id="{DAC3ED02-E302-2A4E-939B-25CEAD9CB6D9}"/>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9" name="Diagram 8">
            <a:extLst>
              <a:ext uri="{FF2B5EF4-FFF2-40B4-BE49-F238E27FC236}">
                <a16:creationId xmlns:a16="http://schemas.microsoft.com/office/drawing/2014/main" id="{757C398E-A9E4-0D42-B00D-64201052219F}"/>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95948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ABF5F8E-B86C-C842-8B09-CC4FC6E194B0}"/>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FFFFFF"/>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22278650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10" name="Femhörning 9">
            <a:extLst>
              <a:ext uri="{FF2B5EF4-FFF2-40B4-BE49-F238E27FC236}">
                <a16:creationId xmlns:a16="http://schemas.microsoft.com/office/drawing/2014/main" id="{A1B7F595-BF86-F146-B615-21383237E41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44C50DAF-7FB2-7C43-AE65-01CA03A11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1" name="textruta 10">
            <a:extLst>
              <a:ext uri="{FF2B5EF4-FFF2-40B4-BE49-F238E27FC236}">
                <a16:creationId xmlns:a16="http://schemas.microsoft.com/office/drawing/2014/main" id="{AC57B2EF-899C-0B45-9D53-AE409B412233}"/>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FFFFFF"/>
                </a:solidFill>
                <a:effectLst/>
                <a:uFill>
                  <a:solidFill>
                    <a:prstClr val="black">
                      <a:alpha val="0"/>
                    </a:prstClr>
                  </a:solidFill>
                </a:uFill>
                <a:latin typeface="Arial"/>
                <a:ea typeface="Arial"/>
                <a:cs typeface="Arial"/>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ADB40A4C-6932-2D49-B478-7F89436F7BFE}"/>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FFFFFF"/>
                </a:solidFill>
                <a:effectLst/>
                <a:uFill>
                  <a:solidFill>
                    <a:prstClr val="black">
                      <a:alpha val="0"/>
                    </a:prstClr>
                  </a:solidFill>
                </a:uFill>
                <a:latin typeface="Arial"/>
                <a:ea typeface="Arial"/>
                <a:cs typeface="Arial"/>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5784017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8FE00-9B53-0E47-A3F3-97C270659A4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E238E2F-8F81-134D-B18E-908D5A6F9AE1}"/>
              </a:ext>
            </a:extLst>
          </p:cNvPr>
          <p:cNvSpPr>
            <a:spLocks noGrp="1"/>
          </p:cNvSpPr>
          <p:nvPr>
            <p:ph type="dt" sz="half" idx="10"/>
          </p:nvPr>
        </p:nvSpPr>
        <p:spPr/>
        <p:txBody>
          <a:bodyPr/>
          <a:lstStyle/>
          <a:p>
            <a:fld id="{68B10C81-B809-E547-9E71-5363A42B6C67}" type="datetime1">
              <a:rPr lang="sv-SE" smtClean="0"/>
              <a:t>2025-11-13</a:t>
            </a:fld>
            <a:endParaRPr lang="en-GB"/>
          </a:p>
        </p:txBody>
      </p:sp>
      <p:sp>
        <p:nvSpPr>
          <p:cNvPr id="4" name="Platshållare för sidfot 3">
            <a:extLst>
              <a:ext uri="{FF2B5EF4-FFF2-40B4-BE49-F238E27FC236}">
                <a16:creationId xmlns:a16="http://schemas.microsoft.com/office/drawing/2014/main" id="{8DB9D51C-E982-A649-ADFD-042AD32C1FC0}"/>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A8D1E8F8-7775-4140-9697-C89C1AD360B8}"/>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35485189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8">
            <a:extLst>
              <a:ext uri="{FF2B5EF4-FFF2-40B4-BE49-F238E27FC236}">
                <a16:creationId xmlns:a16="http://schemas.microsoft.com/office/drawing/2014/main" id="{9987372A-2DA2-5349-841B-6A1120BE4FD8}"/>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595959"/>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595959"/>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595959"/>
                </a:solidFill>
                <a:effectLst/>
                <a:uFill>
                  <a:solidFill>
                    <a:prstClr val="black">
                      <a:alpha val="0"/>
                    </a:prstClr>
                  </a:solidFill>
                </a:uFill>
                <a:latin typeface="Arial"/>
                <a:ea typeface="Arial"/>
                <a:cs typeface="Arial"/>
              </a:rPr>
              <a:t>forb-learning.org</a:t>
            </a:r>
            <a:br>
              <a:rPr sz="3600"/>
            </a:br>
            <a:endParaRPr lang="sv-SE">
              <a:solidFill>
                <a:schemeClr val="tx1">
                  <a:lumMod val="65000"/>
                  <a:lumOff val="35000"/>
                </a:schemeClr>
              </a:solidFill>
            </a:endParaRPr>
          </a:p>
        </p:txBody>
      </p:sp>
    </p:spTree>
    <p:extLst>
      <p:ext uri="{BB962C8B-B14F-4D97-AF65-F5344CB8AC3E}">
        <p14:creationId xmlns:p14="http://schemas.microsoft.com/office/powerpoint/2010/main" val="32082395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GB"/>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10"/>
          </p:nvPr>
        </p:nvSpPr>
        <p:spPr/>
        <p:txBody>
          <a:bodyPr/>
          <a:lstStyle/>
          <a:p>
            <a:fld id="{A496561D-C38B-9241-8896-D42CB203345A}" type="datetime1">
              <a:rPr lang="sv-SE" smtClean="0"/>
              <a:t>2025-11-13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AAF8A7C-F939-AB45-BC63-AF968A5020FA}" type="slidenum">
              <a:rPr lang="sv-SE" smtClean="0"/>
              <a:t>‹#›</a:t>
            </a:fld>
            <a:endParaRPr lang="sv-SE"/>
          </a:p>
        </p:txBody>
      </p:sp>
    </p:spTree>
    <p:extLst>
      <p:ext uri="{BB962C8B-B14F-4D97-AF65-F5344CB8AC3E}">
        <p14:creationId xmlns:p14="http://schemas.microsoft.com/office/powerpoint/2010/main" val="321268715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DA35BB-F221-1D41-B52B-FCCA7E3406AB}"/>
              </a:ext>
            </a:extLst>
          </p:cNvPr>
          <p:cNvSpPr>
            <a:spLocks noGrp="1"/>
          </p:cNvSpPr>
          <p:nvPr>
            <p:ph type="dt" sz="half" idx="10"/>
          </p:nvPr>
        </p:nvSpPr>
        <p:spPr/>
        <p:txBody>
          <a:bodyPr/>
          <a:lstStyle/>
          <a:p>
            <a:fld id="{5BF63075-2025-5F49-ACB5-6994B7FB842D}" type="datetime1">
              <a:rPr lang="sv-SE" smtClean="0"/>
              <a:t>2025-11-13</a:t>
            </a:fld>
            <a:endParaRPr lang="en-GB"/>
          </a:p>
        </p:txBody>
      </p:sp>
      <p:sp>
        <p:nvSpPr>
          <p:cNvPr id="6" name="Platshållare för sidfot 5">
            <a:extLst>
              <a:ext uri="{FF2B5EF4-FFF2-40B4-BE49-F238E27FC236}">
                <a16:creationId xmlns:a16="http://schemas.microsoft.com/office/drawing/2014/main" id="{16D6D156-ECCF-C841-844C-2088A186009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20AED9F-9EAA-764E-A8E7-16FF0D195A05}"/>
              </a:ext>
            </a:extLst>
          </p:cNvPr>
          <p:cNvSpPr>
            <a:spLocks noGrp="1"/>
          </p:cNvSpPr>
          <p:nvPr>
            <p:ph type="sldNum" sz="quarter" idx="12"/>
          </p:nvPr>
        </p:nvSpPr>
        <p:spPr/>
        <p:txBody>
          <a:bodyPr/>
          <a:lstStyle/>
          <a:p>
            <a:fld id="{3DBDF8A6-D616-47DF-AE74-3C1576340DA6}" type="slidenum">
              <a:rPr lang="en-GB" smtClean="0"/>
              <a:t>‹#›</a:t>
            </a:fld>
            <a:endParaRPr lang="en-GB"/>
          </a:p>
        </p:txBody>
      </p:sp>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595959"/>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595959"/>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47423130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7" name="Rubrik 8">
            <a:extLst>
              <a:ext uri="{FF2B5EF4-FFF2-40B4-BE49-F238E27FC236}">
                <a16:creationId xmlns:a16="http://schemas.microsoft.com/office/drawing/2014/main" id="{9930D71F-D39A-174F-BDEA-A7CA755B8071}"/>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595959"/>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595959"/>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595959"/>
                </a:solidFill>
                <a:effectLst/>
                <a:uFill>
                  <a:solidFill>
                    <a:prstClr val="black">
                      <a:alpha val="0"/>
                    </a:prstClr>
                  </a:solidFill>
                </a:uFill>
                <a:latin typeface="Arial"/>
                <a:ea typeface="Arial"/>
                <a:cs typeface="Arial"/>
              </a:rPr>
              <a:t>forb-learning.org</a:t>
            </a:r>
            <a:br>
              <a:rPr sz="3600"/>
            </a:br>
            <a:endParaRPr lang="sv-SE">
              <a:solidFill>
                <a:schemeClr val="tx1">
                  <a:lumMod val="65000"/>
                  <a:lumOff val="35000"/>
                </a:schemeClr>
              </a:solidFill>
            </a:endParaRPr>
          </a:p>
        </p:txBody>
      </p:sp>
    </p:spTree>
    <p:extLst>
      <p:ext uri="{BB962C8B-B14F-4D97-AF65-F5344CB8AC3E}">
        <p14:creationId xmlns:p14="http://schemas.microsoft.com/office/powerpoint/2010/main" val="41073579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A587202-6C25-3F40-8493-3FEEC7E0954F}"/>
              </a:ext>
            </a:extLst>
          </p:cNvPr>
          <p:cNvSpPr/>
          <p:nvPr userDrawn="1"/>
        </p:nvSpPr>
        <p:spPr>
          <a:xfrm>
            <a:off x="2974848" y="1699836"/>
            <a:ext cx="8719154" cy="5177577"/>
          </a:xfrm>
          <a:prstGeom prst="rect">
            <a:avLst/>
          </a:prstGeom>
        </p:spPr>
        <p:txBody>
          <a:bodyPr wrap="square">
            <a:spAutoFit/>
          </a:bodyPr>
          <a:lstStyle/>
          <a:p>
            <a:pPr marL="0" indent="0">
              <a:lnSpc>
                <a:spcPts val="5680"/>
              </a:lnSpc>
              <a:buNone/>
            </a:pPr>
            <a:r>
              <a:rPr lang="hi-IN" sz="6000" b="0" i="0" u="none" strike="noStrike" cap="none" baseline="0">
                <a:solidFill>
                  <a:srgbClr val="595959"/>
                </a:solidFill>
                <a:effectLst/>
                <a:uFill>
                  <a:solidFill>
                    <a:prstClr val="black">
                      <a:alpha val="0"/>
                    </a:prstClr>
                  </a:solidFill>
                </a:uFill>
                <a:latin typeface="Arial"/>
                <a:ea typeface="Arial"/>
                <a:cs typeface="Arial"/>
              </a:rPr>
              <a:t>FORB सीखने का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प्लेटफार्म अधिकारों को बढ़ावा देने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और नफ़रत से लड़ने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के लिए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शैक्षिक संसाधन प्रदान करता है.</a:t>
            </a:r>
            <a:endParaRPr lang="sv-SE" sz="6000" kern="1200">
              <a:solidFill>
                <a:schemeClr val="tx1">
                  <a:lumMod val="65000"/>
                  <a:lumOff val="35000"/>
                </a:schemeClr>
              </a:solidFill>
              <a:latin typeface="+mn-lt"/>
              <a:ea typeface="+mn-ea"/>
              <a:cs typeface="+mn-cs"/>
            </a:endParaRPr>
          </a:p>
        </p:txBody>
      </p:sp>
      <p:sp>
        <p:nvSpPr>
          <p:cNvPr id="4" name="Rubrik 1">
            <a:extLst>
              <a:ext uri="{FF2B5EF4-FFF2-40B4-BE49-F238E27FC236}">
                <a16:creationId xmlns:a16="http://schemas.microsoft.com/office/drawing/2014/main" id="{86AE7C37-FE72-A844-B6FB-4B1836C2AE5E}"/>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24174910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7319B006-564E-CB43-B9E1-7D1B45800DAF}"/>
              </a:ext>
            </a:extLst>
          </p:cNvPr>
          <p:cNvSpPr>
            <a:spLocks noGrp="1"/>
          </p:cNvSpPr>
          <p:nvPr>
            <p:ph type="title"/>
          </p:nvPr>
        </p:nvSpPr>
        <p:spPr>
          <a:xfrm>
            <a:off x="1719072" y="1574898"/>
            <a:ext cx="1584960" cy="906899"/>
          </a:xfrm>
        </p:spPr>
        <p:txBody>
          <a:bodyPr>
            <a:normAutofit fontScale="90000"/>
          </a:bodyPr>
          <a:lstStyle/>
          <a:p>
            <a:r>
              <a:rPr lang="en-GB" sz="6600" b="1">
                <a:solidFill>
                  <a:srgbClr val="4E7D88"/>
                </a:solidFill>
                <a:latin typeface="+mj-lt"/>
              </a:rPr>
              <a:t>For</a:t>
            </a:r>
            <a:endParaRPr lang="sv-SE" sz="6600" b="1">
              <a:solidFill>
                <a:srgbClr val="4E7D88"/>
              </a:solidFill>
              <a:latin typeface="+mj-lt"/>
            </a:endParaRPr>
          </a:p>
        </p:txBody>
      </p:sp>
      <p:sp>
        <p:nvSpPr>
          <p:cNvPr id="4" name="Platshållare för innehåll 2">
            <a:extLst>
              <a:ext uri="{FF2B5EF4-FFF2-40B4-BE49-F238E27FC236}">
                <a16:creationId xmlns:a16="http://schemas.microsoft.com/office/drawing/2014/main" id="{184A9AD4-5C38-E04B-8E32-3974D87675C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595959"/>
                </a:solidFill>
                <a:effectLst/>
                <a:uFill>
                  <a:solidFill>
                    <a:prstClr val="black">
                      <a:alpha val="0"/>
                    </a:prstClr>
                  </a:solidFill>
                </a:uFill>
                <a:latin typeface="Arial"/>
                <a:ea typeface="Arial"/>
                <a:cs typeface="Arial"/>
              </a:rPr>
              <a:t>धार्मिक और आस्था समुदाय</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595959"/>
                </a:solidFill>
                <a:effectLst/>
                <a:uFill>
                  <a:solidFill>
                    <a:prstClr val="black">
                      <a:alpha val="0"/>
                    </a:prstClr>
                  </a:solidFill>
                </a:uFill>
                <a:latin typeface="Arial"/>
                <a:ea typeface="Arial"/>
                <a:cs typeface="Arial"/>
              </a:rPr>
              <a:t>विकास पेशेवर</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595959"/>
                </a:solidFill>
                <a:effectLst/>
                <a:uFill>
                  <a:solidFill>
                    <a:prstClr val="black">
                      <a:alpha val="0"/>
                    </a:prstClr>
                  </a:solidFill>
                </a:uFill>
                <a:latin typeface="Arial"/>
                <a:ea typeface="Arial"/>
                <a:cs typeface="Arial"/>
              </a:rPr>
              <a:t>ज़मीनी कार्यकर्ता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शिक्षक और सुविधादाता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595959"/>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7061503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5" name="Rubrik 8">
            <a:extLst>
              <a:ext uri="{FF2B5EF4-FFF2-40B4-BE49-F238E27FC236}">
                <a16:creationId xmlns:a16="http://schemas.microsoft.com/office/drawing/2014/main" id="{CE3640CF-B51B-E64B-81B2-DB1DFFF92B76}"/>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एक बड़ी छलाँग”</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6" name="Rektangel 5">
            <a:extLst>
              <a:ext uri="{FF2B5EF4-FFF2-40B4-BE49-F238E27FC236}">
                <a16:creationId xmlns:a16="http://schemas.microsoft.com/office/drawing/2014/main" id="{5DA0EAF4-8404-7E4A-A5D8-D7FF736675DB}"/>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595959"/>
                </a:solidFill>
                <a:effectLst/>
                <a:uFill>
                  <a:solidFill>
                    <a:prstClr val="black">
                      <a:alpha val="0"/>
                    </a:prstClr>
                  </a:solidFill>
                </a:uFill>
                <a:latin typeface="Arial"/>
                <a:ea typeface="Arial"/>
                <a:cs typeface="Arial"/>
              </a:rPr>
              <a:t>संयुक्त राष्ट्र के विशेष दूत</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86596446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2B337A99-FB07-7F4D-A0FC-17EAFFBD4278}"/>
              </a:ext>
            </a:extLst>
          </p:cNvPr>
          <p:cNvSpPr>
            <a:spLocks noGrp="1"/>
          </p:cNvSpPr>
          <p:nvPr>
            <p:ph type="sldNum" sz="quarter" idx="12"/>
          </p:nvPr>
        </p:nvSpPr>
        <p:spPr/>
        <p:txBody>
          <a:bodyPr/>
          <a:lstStyle/>
          <a:p>
            <a:fld id="{8AAF8A7C-F939-AB45-BC63-AF968A5020FA}" type="slidenum">
              <a:rPr lang="sv-SE" smtClean="0"/>
              <a:t>‹#›</a:t>
            </a:fld>
            <a:endParaRPr lang="sv-SE"/>
          </a:p>
        </p:txBody>
      </p:sp>
      <p:pic>
        <p:nvPicPr>
          <p:cNvPr id="9" name="Bildobjekt 8">
            <a:extLst>
              <a:ext uri="{FF2B5EF4-FFF2-40B4-BE49-F238E27FC236}">
                <a16:creationId xmlns:a16="http://schemas.microsoft.com/office/drawing/2014/main" id="{9BA22FA7-B84F-124C-8E6B-DF3D55FC6F0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10" name="Rektangel 9">
            <a:extLst>
              <a:ext uri="{FF2B5EF4-FFF2-40B4-BE49-F238E27FC236}">
                <a16:creationId xmlns:a16="http://schemas.microsoft.com/office/drawing/2014/main" id="{48F91B77-20C9-0E47-83E0-4C45A3BA9276}"/>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595959"/>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के लिए</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42285979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5CC9B17-B1A5-5949-91EA-39323D9F94C8}"/>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595959"/>
                </a:solidFill>
                <a:effectLst/>
                <a:uFill>
                  <a:solidFill>
                    <a:prstClr val="black">
                      <a:alpha val="0"/>
                    </a:prstClr>
                  </a:solidFill>
                </a:uFill>
                <a:latin typeface="Arial"/>
                <a:ea typeface="Arial"/>
                <a:cs typeface="Arial"/>
              </a:rPr>
              <a:t>“Xxx xx xxxx xxx”</a:t>
            </a:r>
          </a:p>
          <a:p>
            <a:endParaRPr lang="sv-SE" sz="3600">
              <a:solidFill>
                <a:srgbClr val="4E7D88"/>
              </a:solidFill>
              <a:effectLst/>
            </a:endParaRPr>
          </a:p>
        </p:txBody>
      </p:sp>
      <p:pic>
        <p:nvPicPr>
          <p:cNvPr id="7" name="Platshållare för innehåll 3">
            <a:extLst>
              <a:ext uri="{FF2B5EF4-FFF2-40B4-BE49-F238E27FC236}">
                <a16:creationId xmlns:a16="http://schemas.microsoft.com/office/drawing/2014/main" id="{0C496F96-2562-364F-8904-7F50F8B303A1}"/>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CC0AE61F-5068-E342-B7DD-CC6B7E3F5144}"/>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595959"/>
                </a:solidFill>
                <a:effectLst/>
                <a:uFill>
                  <a:solidFill>
                    <a:prstClr val="black">
                      <a:alpha val="0"/>
                    </a:prstClr>
                  </a:solidFill>
                </a:uFill>
                <a:latin typeface="Arial"/>
                <a:ea typeface="Arial"/>
                <a:cs typeface="Arial"/>
              </a:rPr>
              <a:t>यहाँ नाम दर्ज करें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3909931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73B183E-AFB8-B149-BD8F-7350F112380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AA63BC61-E8D4-D748-930F-38D7ADF1C368}"/>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7C24EF4-9A30-EF49-9025-EB8905130C02}"/>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340FF0ED-E45C-5541-843F-A18346D4541D}"/>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5746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lodrät text">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B1E008F-A7A8-CA4E-8B13-0CD70BB585F6}"/>
              </a:ext>
            </a:extLst>
          </p:cNvPr>
          <p:cNvSpPr txBox="1"/>
          <p:nvPr userDrawn="1"/>
        </p:nvSpPr>
        <p:spPr>
          <a:xfrm>
            <a:off x="0" y="892867"/>
            <a:ext cx="12191999" cy="1097280"/>
          </a:xfrm>
          <a:prstGeom prst="rect">
            <a:avLst/>
          </a:prstGeom>
          <a:noFill/>
        </p:spPr>
        <p:txBody>
          <a:bodyPr wrap="square" rtlCol="0">
            <a:spAutoFit/>
          </a:bodyPr>
          <a:lstStyle/>
          <a:p>
            <a:pPr algn="ctr"/>
            <a:r>
              <a:rPr lang="hi-IN" sz="6600" b="0" i="0" u="none" strike="noStrike" cap="none" baseline="0">
                <a:solidFill>
                  <a:srgbClr val="595959"/>
                </a:solidFill>
                <a:effectLst/>
                <a:uFill>
                  <a:solidFill>
                    <a:prstClr val="black">
                      <a:alpha val="0"/>
                    </a:prstClr>
                  </a:solidFill>
                </a:uFill>
                <a:latin typeface="Arial"/>
                <a:ea typeface="Arial"/>
                <a:cs typeface="Arial"/>
              </a:rPr>
              <a:t>सामाजिक शत्रुता</a:t>
            </a:r>
          </a:p>
        </p:txBody>
      </p:sp>
      <p:pic>
        <p:nvPicPr>
          <p:cNvPr id="3" name="Bildobjekt 2">
            <a:extLst>
              <a:ext uri="{FF2B5EF4-FFF2-40B4-BE49-F238E27FC236}">
                <a16:creationId xmlns:a16="http://schemas.microsoft.com/office/drawing/2014/main" id="{17238AF8-031E-CE46-B1EB-959569E58BF8}"/>
              </a:ext>
            </a:extLst>
          </p:cNvPr>
          <p:cNvPicPr>
            <a:picLocks noChangeAspect="1"/>
          </p:cNvPicPr>
          <p:nvPr userDrawn="1"/>
        </p:nvPicPr>
        <p:blipFill>
          <a:blip r:embed="rId2"/>
          <a:stretch>
            <a:fillRect/>
          </a:stretch>
        </p:blipFill>
        <p:spPr>
          <a:xfrm>
            <a:off x="2466472" y="2008584"/>
            <a:ext cx="7029959" cy="4375923"/>
          </a:xfrm>
          <a:prstGeom prst="rect">
            <a:avLst/>
          </a:prstGeom>
        </p:spPr>
      </p:pic>
    </p:spTree>
    <p:extLst>
      <p:ext uri="{BB962C8B-B14F-4D97-AF65-F5344CB8AC3E}">
        <p14:creationId xmlns:p14="http://schemas.microsoft.com/office/powerpoint/2010/main" val="123483731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299CD64-3A40-E34F-8E2B-133DF3F422BB}"/>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595959"/>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204574554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6B5431F9-2C85-AA4F-BEC8-5BE795B8E8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10" name="textruta 9">
            <a:extLst>
              <a:ext uri="{FF2B5EF4-FFF2-40B4-BE49-F238E27FC236}">
                <a16:creationId xmlns:a16="http://schemas.microsoft.com/office/drawing/2014/main" id="{04E78F3E-E38D-F041-AB4B-B373DBDBAFE5}"/>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595959"/>
                </a:solidFill>
                <a:effectLst/>
                <a:uFill>
                  <a:solidFill>
                    <a:prstClr val="black">
                      <a:alpha val="0"/>
                    </a:prstClr>
                  </a:solidFill>
                </a:uFill>
                <a:latin typeface="Arial"/>
                <a:ea typeface="Arial"/>
                <a:cs typeface="Arial"/>
              </a:rPr>
              <a:t>www.forb-learning.org</a:t>
            </a:r>
            <a:endParaRPr lang="en-GB" sz="2400" b="1">
              <a:solidFill>
                <a:schemeClr val="tx1">
                  <a:lumMod val="65000"/>
                  <a:lumOff val="35000"/>
                </a:schemeClr>
              </a:solidFill>
              <a:latin typeface="Calibri" panose="020F0502020204030204" pitchFamily="34" charset="0"/>
            </a:endParaRPr>
          </a:p>
        </p:txBody>
      </p:sp>
      <p:sp>
        <p:nvSpPr>
          <p:cNvPr id="11" name="textruta 10">
            <a:extLst>
              <a:ext uri="{FF2B5EF4-FFF2-40B4-BE49-F238E27FC236}">
                <a16:creationId xmlns:a16="http://schemas.microsoft.com/office/drawing/2014/main" id="{CAB5C933-46AD-3541-A21D-7F620DB3C99A}"/>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41505873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595959"/>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595959"/>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28579214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FFFFFF"/>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FFFFFF"/>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FFFFFF"/>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FFFFFF"/>
                </a:solidFill>
                <a:effectLst/>
                <a:uFill>
                  <a:solidFill>
                    <a:prstClr val="black">
                      <a:alpha val="0"/>
                    </a:prstClr>
                  </a:solidFill>
                </a:uFill>
                <a:latin typeface="Arial"/>
                <a:ea typeface="Arial"/>
                <a:cs typeface="Arial"/>
              </a:rPr>
              <a:t>forb-learning.org</a:t>
            </a:r>
            <a:br>
              <a:rPr sz="3600"/>
            </a:br>
            <a:endParaRPr lang="sv-SE">
              <a:solidFill>
                <a:schemeClr val="bg1"/>
              </a:solidFill>
            </a:endParaRPr>
          </a:p>
        </p:txBody>
      </p:sp>
    </p:spTree>
    <p:extLst>
      <p:ext uri="{BB962C8B-B14F-4D97-AF65-F5344CB8AC3E}">
        <p14:creationId xmlns:p14="http://schemas.microsoft.com/office/powerpoint/2010/main" val="358341152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372247680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FFFFFF"/>
                </a:solidFill>
                <a:effectLst/>
                <a:uFill>
                  <a:solidFill>
                    <a:prstClr val="black">
                      <a:alpha val="0"/>
                    </a:prstClr>
                  </a:solidFill>
                </a:uFill>
                <a:latin typeface="Arial"/>
                <a:ea typeface="Arial"/>
                <a:cs typeface="Arial"/>
              </a:rPr>
              <a:t>धार्मिक और आस्था समुदाय</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FFFFFF"/>
                </a:solidFill>
                <a:effectLst/>
                <a:uFill>
                  <a:solidFill>
                    <a:prstClr val="black">
                      <a:alpha val="0"/>
                    </a:prstClr>
                  </a:solidFill>
                </a:uFill>
                <a:latin typeface="Arial"/>
                <a:ea typeface="Arial"/>
                <a:cs typeface="Arial"/>
              </a:rPr>
              <a:t>विकास पेशेवर</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FFFFFF"/>
                </a:solidFill>
                <a:effectLst/>
                <a:uFill>
                  <a:solidFill>
                    <a:prstClr val="black">
                      <a:alpha val="0"/>
                    </a:prstClr>
                  </a:solidFill>
                </a:uFill>
                <a:latin typeface="Arial"/>
                <a:ea typeface="Arial"/>
                <a:cs typeface="Arial"/>
              </a:rPr>
              <a:t>ज़मीनी कार्यकर्ता</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शिक्षक और सुविधादाता</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FFFFFF"/>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14926687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FFFFFF"/>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FFFFFF"/>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FFFFFF"/>
                </a:solidFill>
                <a:effectLst/>
                <a:uFill>
                  <a:solidFill>
                    <a:prstClr val="black">
                      <a:alpha val="0"/>
                    </a:prstClr>
                  </a:solidFill>
                </a:uFill>
                <a:latin typeface="Arial"/>
                <a:ea typeface="Arial"/>
                <a:cs typeface="Arial"/>
              </a:rPr>
              <a:t>एक बड़ी छलाँग”</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FFFFFF"/>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FFFFFF"/>
                </a:solidFill>
                <a:effectLst/>
                <a:uFill>
                  <a:solidFill>
                    <a:prstClr val="black">
                      <a:alpha val="0"/>
                    </a:prstClr>
                  </a:solidFill>
                </a:uFill>
                <a:latin typeface="Arial"/>
                <a:ea typeface="Arial"/>
                <a:cs typeface="Arial"/>
              </a:rPr>
              <a:t>संयुक्त राष्ट्र के विशेष दूत</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34218081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FFFFFF"/>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के लिए</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22218823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FFFFFF"/>
                </a:solidFill>
                <a:effectLst/>
                <a:uFill>
                  <a:solidFill>
                    <a:prstClr val="black">
                      <a:alpha val="0"/>
                    </a:prstClr>
                  </a:solidFill>
                </a:uFill>
                <a:latin typeface="Arial"/>
                <a:ea typeface="Arial"/>
                <a:cs typeface="Arial"/>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FFFFFF"/>
                </a:solidFill>
                <a:effectLst/>
                <a:uFill>
                  <a:solidFill>
                    <a:prstClr val="black">
                      <a:alpha val="0"/>
                    </a:prstClr>
                  </a:solidFill>
                </a:uFill>
                <a:latin typeface="Arial"/>
                <a:ea typeface="Arial"/>
                <a:cs typeface="Arial"/>
              </a:rPr>
              <a:t>यहाँ नाम दर्ज करें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208061546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46349503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4057607511"/>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053459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Rubrik och lodrät 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EAC8EFE-9FF3-6B47-951A-B3C63B1D943D}"/>
              </a:ext>
            </a:extLst>
          </p:cNvPr>
          <p:cNvSpPr/>
          <p:nvPr userDrawn="1"/>
        </p:nvSpPr>
        <p:spPr>
          <a:xfrm>
            <a:off x="2974848" y="1699836"/>
            <a:ext cx="8719154" cy="5177577"/>
          </a:xfrm>
          <a:prstGeom prst="rect">
            <a:avLst/>
          </a:prstGeom>
        </p:spPr>
        <p:txBody>
          <a:bodyPr wrap="square">
            <a:spAutoFit/>
          </a:bodyPr>
          <a:lstStyle/>
          <a:p>
            <a:pPr marL="0" indent="0">
              <a:lnSpc>
                <a:spcPts val="5680"/>
              </a:lnSpc>
              <a:buNone/>
            </a:pPr>
            <a:r>
              <a:rPr lang="hi-IN" sz="6000" b="0" i="0" u="none" strike="noStrike" cap="none" baseline="0">
                <a:solidFill>
                  <a:srgbClr val="595959"/>
                </a:solidFill>
                <a:effectLst/>
                <a:uFill>
                  <a:solidFill>
                    <a:prstClr val="black">
                      <a:alpha val="0"/>
                    </a:prstClr>
                  </a:solidFill>
                </a:uFill>
                <a:latin typeface="Arial"/>
                <a:ea typeface="Arial"/>
                <a:cs typeface="Arial"/>
              </a:rPr>
              <a:t>FORB सीखने का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प्लेटफार्म अधिकारों को बढ़ावा देने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और नफ़रत से लड़ने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के लिए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शैक्षिक संसाधन प्रदान करता है.</a:t>
            </a:r>
            <a:endParaRPr lang="sv-SE" sz="6000" kern="1200">
              <a:solidFill>
                <a:schemeClr val="tx1">
                  <a:lumMod val="65000"/>
                  <a:lumOff val="35000"/>
                </a:schemeClr>
              </a:solidFill>
              <a:latin typeface="+mn-lt"/>
              <a:ea typeface="+mn-ea"/>
              <a:cs typeface="+mn-cs"/>
            </a:endParaRPr>
          </a:p>
        </p:txBody>
      </p:sp>
      <p:sp>
        <p:nvSpPr>
          <p:cNvPr id="7" name="Rubrik 1">
            <a:extLst>
              <a:ext uri="{FF2B5EF4-FFF2-40B4-BE49-F238E27FC236}">
                <a16:creationId xmlns:a16="http://schemas.microsoft.com/office/drawing/2014/main" id="{C2830698-F690-4A43-BD70-DD285F334BD2}"/>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92926708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FFFFFF"/>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385821409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FFFFFF"/>
                </a:solidFill>
                <a:effectLst/>
                <a:uFill>
                  <a:solidFill>
                    <a:prstClr val="black">
                      <a:alpha val="0"/>
                    </a:prstClr>
                  </a:solidFill>
                </a:uFill>
                <a:latin typeface="Arial"/>
                <a:ea typeface="Arial"/>
                <a:cs typeface="Arial"/>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FFFFFF"/>
                </a:solidFill>
                <a:effectLst/>
                <a:uFill>
                  <a:solidFill>
                    <a:prstClr val="black">
                      <a:alpha val="0"/>
                    </a:prstClr>
                  </a:solidFill>
                </a:uFill>
                <a:latin typeface="Arial"/>
                <a:ea typeface="Arial"/>
                <a:cs typeface="Arial"/>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422408327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FFFFFF"/>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FFFFFF"/>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solidFill>
                <a:schemeClr val="bg1"/>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101999188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FFFFFF"/>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FFFFFF"/>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FFFFFF"/>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FFFFFF"/>
                </a:solidFill>
                <a:effectLst/>
                <a:uFill>
                  <a:solidFill>
                    <a:prstClr val="black">
                      <a:alpha val="0"/>
                    </a:prstClr>
                  </a:solidFill>
                </a:uFill>
                <a:latin typeface="Arial"/>
                <a:ea typeface="Arial"/>
                <a:cs typeface="Arial"/>
              </a:rPr>
              <a:t>forb-learning.org</a:t>
            </a:r>
            <a:br>
              <a:rPr sz="3600"/>
            </a:br>
            <a:endParaRPr lang="sv-SE">
              <a:solidFill>
                <a:schemeClr val="bg1"/>
              </a:solidFill>
            </a:endParaRPr>
          </a:p>
        </p:txBody>
      </p:sp>
    </p:spTree>
    <p:extLst>
      <p:ext uri="{BB962C8B-B14F-4D97-AF65-F5344CB8AC3E}">
        <p14:creationId xmlns:p14="http://schemas.microsoft.com/office/powerpoint/2010/main" val="37846873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8BFF4912-C82B-A14F-BE4E-7DCB51356161}"/>
              </a:ext>
            </a:extLst>
          </p:cNvPr>
          <p:cNvSpPr>
            <a:spLocks noGrp="1"/>
          </p:cNvSpPr>
          <p:nvPr>
            <p:ph type="title" hasCustomPrompt="1"/>
          </p:nvPr>
        </p:nvSpPr>
        <p:spPr>
          <a:xfrm>
            <a:off x="1975557" y="926431"/>
            <a:ext cx="827802" cy="2731169"/>
          </a:xfrm>
        </p:spPr>
        <p:txBody>
          <a:bodyPr>
            <a:noAutofit/>
          </a:bodyPr>
          <a:lstStyle>
            <a:lvl1pPr>
              <a:defRPr>
                <a:solidFill>
                  <a:schemeClr val="tx1">
                    <a:lumMod val="65000"/>
                    <a:lumOff val="35000"/>
                  </a:schemeClr>
                </a:solidFill>
              </a:defRPr>
            </a:lvl1pPr>
          </a:lstStyle>
          <a:p>
            <a:pPr>
              <a:lnSpc>
                <a:spcPct val="100000"/>
              </a:lnSpc>
            </a:pPr>
            <a:r>
              <a:rPr lang="en-GB" sz="16600" b="1" spc="-300">
                <a:solidFill>
                  <a:schemeClr val="bg1"/>
                </a:solidFill>
              </a:rPr>
              <a:t>“</a:t>
            </a:r>
            <a:endParaRPr lang="en-GB" sz="38900" b="1" spc="-300">
              <a:solidFill>
                <a:schemeClr val="bg1"/>
              </a:solidFill>
            </a:endParaRPr>
          </a:p>
        </p:txBody>
      </p:sp>
      <p:sp>
        <p:nvSpPr>
          <p:cNvPr id="4" name="Platshållare för innehåll 2">
            <a:extLst>
              <a:ext uri="{FF2B5EF4-FFF2-40B4-BE49-F238E27FC236}">
                <a16:creationId xmlns:a16="http://schemas.microsoft.com/office/drawing/2014/main" id="{0584DC31-9061-1C42-A422-9A70FADEBED7}"/>
              </a:ext>
            </a:extLst>
          </p:cNvPr>
          <p:cNvSpPr>
            <a:spLocks noGrp="1"/>
          </p:cNvSpPr>
          <p:nvPr>
            <p:ph idx="1" hasCustomPrompt="1"/>
          </p:nvPr>
        </p:nvSpPr>
        <p:spPr>
          <a:xfrm>
            <a:off x="2974848" y="1699836"/>
            <a:ext cx="8792306" cy="4351338"/>
          </a:xfrm>
        </p:spPr>
        <p:txBody>
          <a:bodyPr>
            <a:noAutofit/>
          </a:bodyPr>
          <a:lstStyle>
            <a:lvl1pPr>
              <a:defRPr>
                <a:solidFill>
                  <a:schemeClr val="tx2">
                    <a:lumMod val="60000"/>
                    <a:lumOff val="40000"/>
                  </a:schemeClr>
                </a:solidFill>
              </a:defRPr>
            </a:lvl1pPr>
          </a:lstStyle>
          <a:p>
            <a:pPr marL="0" indent="0">
              <a:lnSpc>
                <a:spcPts val="5680"/>
              </a:lnSpc>
              <a:buNone/>
            </a:pPr>
            <a:r>
              <a:rPr lang="en-GB" sz="6000">
                <a:solidFill>
                  <a:schemeClr val="bg1"/>
                </a:solidFill>
                <a:latin typeface="+mj-lt"/>
              </a:rPr>
              <a:t>The FORB Learning </a:t>
            </a:r>
            <a:br>
              <a:rPr lang="en-GB" sz="6000">
                <a:solidFill>
                  <a:schemeClr val="bg1"/>
                </a:solidFill>
                <a:latin typeface="+mj-lt"/>
              </a:rPr>
            </a:br>
            <a:r>
              <a:rPr lang="en-GB" sz="6000">
                <a:solidFill>
                  <a:schemeClr val="bg1"/>
                </a:solidFill>
                <a:latin typeface="+mj-lt"/>
              </a:rPr>
              <a:t>Platform provides </a:t>
            </a:r>
            <a:br>
              <a:rPr lang="en-GB" sz="6000">
                <a:solidFill>
                  <a:schemeClr val="bg1"/>
                </a:solidFill>
                <a:latin typeface="+mj-lt"/>
              </a:rPr>
            </a:br>
            <a:r>
              <a:rPr lang="en-GB" sz="6000">
                <a:solidFill>
                  <a:schemeClr val="bg1"/>
                </a:solidFill>
                <a:latin typeface="+mj-lt"/>
              </a:rPr>
              <a:t>educational resources </a:t>
            </a:r>
            <a:br>
              <a:rPr lang="en-GB" sz="6000">
                <a:solidFill>
                  <a:schemeClr val="bg1"/>
                </a:solidFill>
                <a:latin typeface="+mj-lt"/>
              </a:rPr>
            </a:br>
            <a:r>
              <a:rPr lang="en-GB" sz="6000">
                <a:solidFill>
                  <a:schemeClr val="bg1"/>
                </a:solidFill>
                <a:latin typeface="+mj-lt"/>
              </a:rPr>
              <a:t>to promote rights </a:t>
            </a:r>
            <a:br>
              <a:rPr lang="en-GB" sz="6000">
                <a:solidFill>
                  <a:schemeClr val="bg1"/>
                </a:solidFill>
                <a:latin typeface="+mj-lt"/>
              </a:rPr>
            </a:br>
            <a:r>
              <a:rPr lang="en-GB" sz="6000">
                <a:solidFill>
                  <a:schemeClr val="bg1"/>
                </a:solidFill>
                <a:latin typeface="+mj-lt"/>
              </a:rPr>
              <a:t>and counter hate.</a:t>
            </a:r>
            <a:endParaRPr lang="sv-SE" sz="6000">
              <a:latin typeface="+mj-lt"/>
            </a:endParaRPr>
          </a:p>
        </p:txBody>
      </p:sp>
    </p:spTree>
    <p:extLst>
      <p:ext uri="{BB962C8B-B14F-4D97-AF65-F5344CB8AC3E}">
        <p14:creationId xmlns:p14="http://schemas.microsoft.com/office/powerpoint/2010/main" val="13424591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bg1"/>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FFFFFF"/>
                </a:solidFill>
                <a:effectLst/>
                <a:uFill>
                  <a:solidFill>
                    <a:prstClr val="black">
                      <a:alpha val="0"/>
                    </a:prstClr>
                  </a:solidFill>
                </a:uFill>
                <a:latin typeface="Arial"/>
                <a:ea typeface="Arial"/>
                <a:cs typeface="Arial"/>
              </a:rPr>
              <a:t>धार्मिक और आस्था समुदाय</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FFFFFF"/>
                </a:solidFill>
                <a:effectLst/>
                <a:uFill>
                  <a:solidFill>
                    <a:prstClr val="black">
                      <a:alpha val="0"/>
                    </a:prstClr>
                  </a:solidFill>
                </a:uFill>
                <a:latin typeface="Arial"/>
                <a:ea typeface="Arial"/>
                <a:cs typeface="Arial"/>
              </a:rPr>
              <a:t>विकास पेशेवर</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FFFFFF"/>
                </a:solidFill>
                <a:effectLst/>
                <a:uFill>
                  <a:solidFill>
                    <a:prstClr val="black">
                      <a:alpha val="0"/>
                    </a:prstClr>
                  </a:solidFill>
                </a:uFill>
                <a:latin typeface="Arial"/>
                <a:ea typeface="Arial"/>
                <a:cs typeface="Arial"/>
              </a:rPr>
              <a:t>ज़मीनी कार्यकर्ता</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शिक्षक और सुविधादाता</a:t>
            </a:r>
            <a:endParaRPr lang="sv-SE">
              <a:solidFill>
                <a:schemeClr val="bg1"/>
              </a:solidFill>
              <a:latin typeface="+mj-lt"/>
            </a:endParaRPr>
          </a:p>
          <a:p>
            <a:r>
              <a:rPr lang="hi-IN" sz="2800" b="0" i="0" u="none" strike="noStrike" cap="none" baseline="0">
                <a:solidFill>
                  <a:srgbClr val="FFFFFF"/>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FFFFFF"/>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solidFill>
                <a:schemeClr val="bg1"/>
              </a:solidFill>
              <a:latin typeface="+mj-lt"/>
            </a:endParaRPr>
          </a:p>
        </p:txBody>
      </p:sp>
    </p:spTree>
    <p:extLst>
      <p:ext uri="{BB962C8B-B14F-4D97-AF65-F5344CB8AC3E}">
        <p14:creationId xmlns:p14="http://schemas.microsoft.com/office/powerpoint/2010/main" val="21766768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FFFFFF"/>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FFFFFF"/>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FFFFFF"/>
                </a:solidFill>
                <a:effectLst/>
                <a:uFill>
                  <a:solidFill>
                    <a:prstClr val="black">
                      <a:alpha val="0"/>
                    </a:prstClr>
                  </a:solidFill>
                </a:uFill>
                <a:latin typeface="Arial"/>
                <a:ea typeface="Arial"/>
                <a:cs typeface="Arial"/>
              </a:rPr>
              <a:t>एक बड़ी छलाँग”</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FFFFFF"/>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FFFFFF"/>
                </a:solidFill>
                <a:effectLst/>
                <a:uFill>
                  <a:solidFill>
                    <a:prstClr val="black">
                      <a:alpha val="0"/>
                    </a:prstClr>
                  </a:solidFill>
                </a:uFill>
                <a:latin typeface="Arial"/>
                <a:ea typeface="Arial"/>
                <a:cs typeface="Arial"/>
              </a:rPr>
              <a:t>संयुक्त राष्ट्र के विशेष दूत</a:t>
            </a:r>
            <a:endParaRPr lang="sv-SE" sz="2400">
              <a:solidFill>
                <a:schemeClr val="bg1"/>
              </a:solidFill>
              <a:latin typeface="Calibri" panose="020F0502020204030204" pitchFamily="34" charset="0"/>
            </a:endParaRPr>
          </a:p>
        </p:txBody>
      </p:sp>
    </p:spTree>
    <p:extLst>
      <p:ext uri="{BB962C8B-B14F-4D97-AF65-F5344CB8AC3E}">
        <p14:creationId xmlns:p14="http://schemas.microsoft.com/office/powerpoint/2010/main" val="31288454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FFFFFF"/>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FFFFFF"/>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के लिए</a:t>
            </a:r>
            <a:endParaRPr lang="sv-SE" sz="360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6806963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FFFFFF"/>
                </a:solidFill>
                <a:effectLst/>
                <a:uFill>
                  <a:solidFill>
                    <a:prstClr val="black">
                      <a:alpha val="0"/>
                    </a:prstClr>
                  </a:solidFill>
                </a:uFill>
                <a:latin typeface="Arial"/>
                <a:ea typeface="Arial"/>
                <a:cs typeface="Arial"/>
              </a:rPr>
              <a:t>“Xxx xx xxxx xxx”</a:t>
            </a:r>
          </a:p>
          <a:p>
            <a:endParaRPr lang="sv-SE" sz="3600">
              <a:solidFill>
                <a:schemeClr val="bg1"/>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FFFFFF"/>
                </a:solidFill>
                <a:effectLst/>
                <a:uFill>
                  <a:solidFill>
                    <a:prstClr val="black">
                      <a:alpha val="0"/>
                    </a:prstClr>
                  </a:solidFill>
                </a:uFill>
                <a:latin typeface="Arial"/>
                <a:ea typeface="Arial"/>
                <a:cs typeface="Arial"/>
              </a:rPr>
              <a:t>यहाँ नाम दर्ज करें Xxxx Xx</a:t>
            </a:r>
            <a:endParaRPr lang="sv-SE">
              <a:solidFill>
                <a:schemeClr val="bg1"/>
              </a:solidFill>
              <a:latin typeface="Calibri" panose="020F0502020204030204" pitchFamily="34" charset="0"/>
            </a:endParaRPr>
          </a:p>
        </p:txBody>
      </p:sp>
    </p:spTree>
    <p:extLst>
      <p:ext uri="{BB962C8B-B14F-4D97-AF65-F5344CB8AC3E}">
        <p14:creationId xmlns:p14="http://schemas.microsoft.com/office/powerpoint/2010/main" val="406634880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3846800292"/>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342824500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27453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 och lodrät tex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ED79642-1AE9-FC40-AECE-272A5099F5B9}"/>
              </a:ext>
            </a:extLst>
          </p:cNvPr>
          <p:cNvSpPr txBox="1"/>
          <p:nvPr userDrawn="1"/>
        </p:nvSpPr>
        <p:spPr>
          <a:xfrm>
            <a:off x="1719072" y="1574898"/>
            <a:ext cx="1584960" cy="906899"/>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r>
              <a:rPr lang="hi-IN" sz="6400" b="1" i="0" u="none" strike="noStrike" cap="none" baseline="0">
                <a:solidFill>
                  <a:srgbClr val="4E7D88"/>
                </a:solidFill>
                <a:effectLst/>
                <a:uFill>
                  <a:solidFill>
                    <a:prstClr val="black">
                      <a:alpha val="0"/>
                    </a:prstClr>
                  </a:solidFill>
                </a:uFill>
                <a:latin typeface="Arial"/>
                <a:ea typeface="Arial"/>
                <a:cs typeface="Arial"/>
              </a:rPr>
              <a:t>इनके लिए</a:t>
            </a:r>
            <a:endParaRPr lang="sv-SE" sz="6600" b="1">
              <a:solidFill>
                <a:srgbClr val="4E7D88"/>
              </a:solidFill>
            </a:endParaRPr>
          </a:p>
        </p:txBody>
      </p:sp>
      <p:sp>
        <p:nvSpPr>
          <p:cNvPr id="7" name="Platshållare för innehåll 2">
            <a:extLst>
              <a:ext uri="{FF2B5EF4-FFF2-40B4-BE49-F238E27FC236}">
                <a16:creationId xmlns:a16="http://schemas.microsoft.com/office/drawing/2014/main" id="{4C3711F1-14C5-AB4A-963C-E2DB6643B16B}"/>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595959"/>
                </a:solidFill>
                <a:effectLst/>
                <a:uFill>
                  <a:solidFill>
                    <a:prstClr val="black">
                      <a:alpha val="0"/>
                    </a:prstClr>
                  </a:solidFill>
                </a:uFill>
                <a:latin typeface="Arial"/>
                <a:ea typeface="Arial"/>
                <a:cs typeface="Arial"/>
              </a:rPr>
              <a:t>धार्मिक और आस्था समुदाय</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595959"/>
                </a:solidFill>
                <a:effectLst/>
                <a:uFill>
                  <a:solidFill>
                    <a:prstClr val="black">
                      <a:alpha val="0"/>
                    </a:prstClr>
                  </a:solidFill>
                </a:uFill>
                <a:latin typeface="Arial"/>
                <a:ea typeface="Arial"/>
                <a:cs typeface="Arial"/>
              </a:rPr>
              <a:t>विकास पेशेवर</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595959"/>
                </a:solidFill>
                <a:effectLst/>
                <a:uFill>
                  <a:solidFill>
                    <a:prstClr val="black">
                      <a:alpha val="0"/>
                    </a:prstClr>
                  </a:solidFill>
                </a:uFill>
                <a:latin typeface="Arial"/>
                <a:ea typeface="Arial"/>
                <a:cs typeface="Arial"/>
              </a:rPr>
              <a:t>ज़मीनी कार्यकर्ता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शिक्षक और सुविधादाता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595959"/>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latin typeface="+mj-lt"/>
            </a:endParaRPr>
          </a:p>
        </p:txBody>
      </p:sp>
    </p:spTree>
    <p:extLst>
      <p:ext uri="{BB962C8B-B14F-4D97-AF65-F5344CB8AC3E}">
        <p14:creationId xmlns:p14="http://schemas.microsoft.com/office/powerpoint/2010/main" val="5332984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FFFFFF"/>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180343145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FFFFFF"/>
                </a:solidFill>
                <a:effectLst/>
                <a:uFill>
                  <a:solidFill>
                    <a:prstClr val="black">
                      <a:alpha val="0"/>
                    </a:prstClr>
                  </a:solidFill>
                </a:uFill>
                <a:latin typeface="Arial"/>
                <a:ea typeface="Arial"/>
                <a:cs typeface="Arial"/>
              </a:rPr>
              <a:t>www.forb-learning.org</a:t>
            </a:r>
            <a:endParaRPr lang="en-GB" sz="2400" b="1">
              <a:solidFill>
                <a:schemeClr val="bg1"/>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FFFFFF"/>
                </a:solidFill>
                <a:effectLst/>
                <a:uFill>
                  <a:solidFill>
                    <a:prstClr val="black">
                      <a:alpha val="0"/>
                    </a:prstClr>
                  </a:solidFill>
                </a:uFill>
                <a:latin typeface="Arial"/>
                <a:ea typeface="Arial"/>
                <a:cs typeface="Arial"/>
              </a:rPr>
              <a:t>name@email.org</a:t>
            </a:r>
            <a:endParaRPr lang="en-GB" sz="2400">
              <a:solidFill>
                <a:schemeClr val="bg1"/>
              </a:solidFill>
              <a:latin typeface="Calibri" panose="020F0502020204030204" pitchFamily="34" charset="0"/>
            </a:endParaRPr>
          </a:p>
        </p:txBody>
      </p:sp>
    </p:spTree>
    <p:extLst>
      <p:ext uri="{BB962C8B-B14F-4D97-AF65-F5344CB8AC3E}">
        <p14:creationId xmlns:p14="http://schemas.microsoft.com/office/powerpoint/2010/main" val="13790553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1B83400-6686-D74B-B0D1-4C7198F6E8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9651" y="5583760"/>
            <a:ext cx="2092698" cy="550944"/>
          </a:xfrm>
          <a:prstGeom prst="rect">
            <a:avLst/>
          </a:prstGeom>
        </p:spPr>
      </p:pic>
      <p:sp>
        <p:nvSpPr>
          <p:cNvPr id="3" name="textruta 2">
            <a:extLst>
              <a:ext uri="{FF2B5EF4-FFF2-40B4-BE49-F238E27FC236}">
                <a16:creationId xmlns:a16="http://schemas.microsoft.com/office/drawing/2014/main" id="{7C62384B-C65D-C349-A9CC-F860C03B2CF1}"/>
              </a:ext>
            </a:extLst>
          </p:cNvPr>
          <p:cNvSpPr txBox="1"/>
          <p:nvPr userDrawn="1"/>
        </p:nvSpPr>
        <p:spPr>
          <a:xfrm>
            <a:off x="0" y="723296"/>
            <a:ext cx="12192000" cy="2027225"/>
          </a:xfrm>
          <a:prstGeom prst="rect">
            <a:avLst/>
          </a:prstGeom>
          <a:noFill/>
        </p:spPr>
        <p:txBody>
          <a:bodyPr wrap="square" rtlCol="0">
            <a:spAutoFit/>
          </a:bodyPr>
          <a:lstStyle/>
          <a:p>
            <a:pPr algn="ctr">
              <a:lnSpc>
                <a:spcPct val="150000"/>
              </a:lnSpc>
            </a:pPr>
            <a:r>
              <a:rPr lang="hi-IN" sz="4000" b="0" i="0" u="none" strike="noStrike" cap="none" baseline="0">
                <a:solidFill>
                  <a:srgbClr val="595959"/>
                </a:solidFill>
                <a:effectLst/>
                <a:uFill>
                  <a:solidFill>
                    <a:prstClr val="black">
                      <a:alpha val="0"/>
                    </a:prstClr>
                  </a:solidFill>
                </a:uFill>
                <a:latin typeface="Arial"/>
                <a:ea typeface="Arial"/>
                <a:cs typeface="Arial"/>
              </a:rPr>
              <a:t>धर्म या आस्था की आजादी</a:t>
            </a:r>
            <a:br>
              <a:rPr sz="2800"/>
            </a:br>
            <a:r>
              <a:rPr lang="hi-IN" sz="2800" b="0" i="0" u="none" strike="noStrike" cap="none" baseline="0">
                <a:solidFill>
                  <a:srgbClr val="595959"/>
                </a:solidFill>
                <a:effectLst/>
                <a:uFill>
                  <a:solidFill>
                    <a:prstClr val="black">
                      <a:alpha val="0"/>
                    </a:prstClr>
                  </a:solidFill>
                </a:uFill>
                <a:latin typeface="Arial"/>
                <a:ea typeface="Arial"/>
                <a:cs typeface="Arial"/>
              </a:rPr>
              <a:t>सीखने का प्लेटफार्म</a:t>
            </a:r>
          </a:p>
          <a:p>
            <a:pPr algn="ctr">
              <a:lnSpc>
                <a:spcPct val="150000"/>
              </a:lnSpc>
            </a:pPr>
            <a:endParaRPr lang="sv-SE" b="0" i="0">
              <a:solidFill>
                <a:schemeClr val="tx1">
                  <a:lumMod val="65000"/>
                  <a:lumOff val="35000"/>
                </a:schemeClr>
              </a:solidFill>
              <a:latin typeface="Calibri" panose="020F0502020204030204" pitchFamily="34" charset="0"/>
            </a:endParaRPr>
          </a:p>
        </p:txBody>
      </p:sp>
      <p:pic>
        <p:nvPicPr>
          <p:cNvPr id="4" name="Bildobjekt 3" descr="En bild som visar person, inomhus, person, håller&#10;&#10;Automatiskt genererad beskrivning">
            <a:extLst>
              <a:ext uri="{FF2B5EF4-FFF2-40B4-BE49-F238E27FC236}">
                <a16:creationId xmlns:a16="http://schemas.microsoft.com/office/drawing/2014/main" id="{1B7171B4-FFE6-3E44-B3B1-D58E9691559D}"/>
              </a:ext>
            </a:extLst>
          </p:cNvPr>
          <p:cNvPicPr>
            <a:picLocks noChangeAspect="1"/>
          </p:cNvPicPr>
          <p:nvPr userDrawn="1"/>
        </p:nvPicPr>
        <p:blipFill>
          <a:blip r:embed="rId3">
            <a:extLst>
              <a:ext uri="{28A0092B-C50C-407E-A947-70E740481C1C}">
                <a14:useLocalDpi xmlns:a14="http://schemas.microsoft.com/office/drawing/2010/main" val="0"/>
              </a:ext>
            </a:extLst>
          </a:blip>
          <a:srcRect l="11846" r="17308"/>
          <a:stretch>
            <a:fillRect/>
          </a:stretch>
        </p:blipFill>
        <p:spPr>
          <a:xfrm>
            <a:off x="1085849" y="2753916"/>
            <a:ext cx="2286000" cy="2143125"/>
          </a:xfrm>
          <a:prstGeom prst="rect">
            <a:avLst/>
          </a:prstGeom>
        </p:spPr>
      </p:pic>
      <p:pic>
        <p:nvPicPr>
          <p:cNvPr id="5" name="Bildobjekt 4">
            <a:extLst>
              <a:ext uri="{FF2B5EF4-FFF2-40B4-BE49-F238E27FC236}">
                <a16:creationId xmlns:a16="http://schemas.microsoft.com/office/drawing/2014/main" id="{0FE8C605-2CCA-9E49-AF97-55C9BDE49089}"/>
              </a:ext>
            </a:extLst>
          </p:cNvPr>
          <p:cNvPicPr>
            <a:picLocks noChangeAspect="1"/>
          </p:cNvPicPr>
          <p:nvPr userDrawn="1"/>
        </p:nvPicPr>
        <p:blipFill>
          <a:blip r:embed="rId4">
            <a:extLst>
              <a:ext uri="{28A0092B-C50C-407E-A947-70E740481C1C}">
                <a14:useLocalDpi xmlns:a14="http://schemas.microsoft.com/office/drawing/2010/main" val="0"/>
              </a:ext>
            </a:extLst>
          </a:blip>
          <a:srcRect l="14444" r="14444"/>
          <a:stretch>
            <a:fillRect/>
          </a:stretch>
        </p:blipFill>
        <p:spPr>
          <a:xfrm>
            <a:off x="3667124" y="2753916"/>
            <a:ext cx="2286000" cy="2143125"/>
          </a:xfrm>
          <a:prstGeom prst="rect">
            <a:avLst/>
          </a:prstGeom>
        </p:spPr>
      </p:pic>
      <p:pic>
        <p:nvPicPr>
          <p:cNvPr id="6" name="Bildobjekt 5">
            <a:extLst>
              <a:ext uri="{FF2B5EF4-FFF2-40B4-BE49-F238E27FC236}">
                <a16:creationId xmlns:a16="http://schemas.microsoft.com/office/drawing/2014/main" id="{7A83265E-27F3-3F47-AA1E-2B2D89E534F3}"/>
              </a:ext>
            </a:extLst>
          </p:cNvPr>
          <p:cNvPicPr>
            <a:picLocks noChangeAspect="1"/>
          </p:cNvPicPr>
          <p:nvPr userDrawn="1"/>
        </p:nvPicPr>
        <p:blipFill>
          <a:blip r:embed="rId5">
            <a:extLst>
              <a:ext uri="{28A0092B-C50C-407E-A947-70E740481C1C}">
                <a14:useLocalDpi xmlns:a14="http://schemas.microsoft.com/office/drawing/2010/main" val="0"/>
              </a:ext>
            </a:extLst>
          </a:blip>
          <a:srcRect l="14488" r="14488"/>
          <a:stretch>
            <a:fillRect/>
          </a:stretch>
        </p:blipFill>
        <p:spPr>
          <a:xfrm>
            <a:off x="6248399" y="2753916"/>
            <a:ext cx="2286000" cy="2143125"/>
          </a:xfrm>
          <a:prstGeom prst="rect">
            <a:avLst/>
          </a:prstGeom>
        </p:spPr>
      </p:pic>
      <p:pic>
        <p:nvPicPr>
          <p:cNvPr id="7" name="Bildobjekt 6">
            <a:extLst>
              <a:ext uri="{FF2B5EF4-FFF2-40B4-BE49-F238E27FC236}">
                <a16:creationId xmlns:a16="http://schemas.microsoft.com/office/drawing/2014/main" id="{24075F3F-61BE-E24A-8D8D-08A7EA72DA95}"/>
              </a:ext>
            </a:extLst>
          </p:cNvPr>
          <p:cNvPicPr>
            <a:picLocks noChangeAspect="1"/>
          </p:cNvPicPr>
          <p:nvPr userDrawn="1"/>
        </p:nvPicPr>
        <p:blipFill>
          <a:blip r:embed="rId6">
            <a:extLst>
              <a:ext uri="{28A0092B-C50C-407E-A947-70E740481C1C}">
                <a14:useLocalDpi xmlns:a14="http://schemas.microsoft.com/office/drawing/2010/main" val="0"/>
              </a:ext>
            </a:extLst>
          </a:blip>
          <a:srcRect l="10000" r="10000"/>
          <a:stretch>
            <a:fillRect/>
          </a:stretch>
        </p:blipFill>
        <p:spPr>
          <a:xfrm>
            <a:off x="8829674" y="2753916"/>
            <a:ext cx="2286000" cy="2143125"/>
          </a:xfrm>
          <a:prstGeom prst="rect">
            <a:avLst/>
          </a:prstGeom>
        </p:spPr>
      </p:pic>
    </p:spTree>
    <p:extLst>
      <p:ext uri="{BB962C8B-B14F-4D97-AF65-F5344CB8AC3E}">
        <p14:creationId xmlns:p14="http://schemas.microsoft.com/office/powerpoint/2010/main" val="309481867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6" name="Rubrik 8">
            <a:extLst>
              <a:ext uri="{FF2B5EF4-FFF2-40B4-BE49-F238E27FC236}">
                <a16:creationId xmlns:a16="http://schemas.microsoft.com/office/drawing/2014/main" id="{638A0B5B-F41F-DB4C-AAE9-3AF438C9A33D}"/>
              </a:ext>
            </a:extLst>
          </p:cNvPr>
          <p:cNvSpPr txBox="1"/>
          <p:nvPr userDrawn="1"/>
        </p:nvSpPr>
        <p:spPr>
          <a:xfrm>
            <a:off x="304800" y="1483233"/>
            <a:ext cx="11582400" cy="43719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मुफ़्त लर्निंग संसाधन</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 </a:t>
            </a:r>
            <a:br>
              <a:rPr sz="4400"/>
            </a:br>
            <a:r>
              <a:rPr lang="hi-IN" sz="4000" b="0" i="0" u="none" strike="noStrike" cap="none" baseline="0">
                <a:solidFill>
                  <a:srgbClr val="595959"/>
                </a:solidFill>
                <a:effectLst/>
                <a:uFill>
                  <a:solidFill>
                    <a:prstClr val="black">
                      <a:alpha val="0"/>
                    </a:prstClr>
                  </a:solidFill>
                </a:uFill>
                <a:latin typeface="Arial"/>
                <a:ea typeface="Arial"/>
                <a:cs typeface="Arial"/>
              </a:rPr>
              <a:t>धार्मिक समुदायों, नागरिक समाज </a:t>
            </a:r>
            <a:br>
              <a:rPr sz="4000"/>
            </a:br>
            <a:r>
              <a:rPr lang="hi-IN" sz="4000" b="0" i="0" u="none" strike="noStrike" cap="none" baseline="0">
                <a:solidFill>
                  <a:srgbClr val="595959"/>
                </a:solidFill>
                <a:effectLst/>
                <a:uFill>
                  <a:solidFill>
                    <a:prstClr val="black">
                      <a:alpha val="0"/>
                    </a:prstClr>
                  </a:solidFill>
                </a:uFill>
                <a:latin typeface="Arial"/>
                <a:ea typeface="Arial"/>
                <a:cs typeface="Arial"/>
              </a:rPr>
              <a:t>और निर्णयकर्ताओं के लिए</a:t>
            </a:r>
            <a:br>
              <a:rPr sz="4400"/>
            </a:br>
            <a:br>
              <a:rPr sz="4400"/>
            </a:br>
            <a:br>
              <a:rPr sz="3600"/>
            </a:br>
            <a:r>
              <a:rPr lang="hi-IN" sz="3600" b="1" i="0" u="none" strike="noStrike" cap="none" baseline="0">
                <a:solidFill>
                  <a:srgbClr val="595959"/>
                </a:solidFill>
                <a:effectLst/>
                <a:uFill>
                  <a:solidFill>
                    <a:prstClr val="black">
                      <a:alpha val="0"/>
                    </a:prstClr>
                  </a:solidFill>
                </a:uFill>
                <a:latin typeface="Arial"/>
                <a:ea typeface="Arial"/>
                <a:cs typeface="Arial"/>
              </a:rPr>
              <a:t>forb-learning.org</a:t>
            </a:r>
            <a:br>
              <a:rPr sz="3600"/>
            </a:br>
            <a:endParaRPr lang="sv-SE">
              <a:solidFill>
                <a:schemeClr val="tx1">
                  <a:lumMod val="65000"/>
                  <a:lumOff val="35000"/>
                </a:schemeClr>
              </a:solidFill>
            </a:endParaRPr>
          </a:p>
        </p:txBody>
      </p:sp>
    </p:spTree>
    <p:extLst>
      <p:ext uri="{BB962C8B-B14F-4D97-AF65-F5344CB8AC3E}">
        <p14:creationId xmlns:p14="http://schemas.microsoft.com/office/powerpoint/2010/main" val="135020725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ADBEA6E-09E8-E84E-A36F-75F7B82089F6}"/>
              </a:ext>
            </a:extLst>
          </p:cNvPr>
          <p:cNvSpPr/>
          <p:nvPr userDrawn="1"/>
        </p:nvSpPr>
        <p:spPr>
          <a:xfrm>
            <a:off x="2974848" y="1699836"/>
            <a:ext cx="8719154" cy="5177577"/>
          </a:xfrm>
          <a:prstGeom prst="rect">
            <a:avLst/>
          </a:prstGeom>
        </p:spPr>
        <p:txBody>
          <a:bodyPr wrap="square">
            <a:spAutoFit/>
          </a:bodyPr>
          <a:lstStyle/>
          <a:p>
            <a:pPr marL="0" indent="0">
              <a:lnSpc>
                <a:spcPts val="5680"/>
              </a:lnSpc>
              <a:buNone/>
            </a:pPr>
            <a:r>
              <a:rPr lang="hi-IN" sz="6000" b="0" i="0" u="none" strike="noStrike" cap="none" baseline="0">
                <a:solidFill>
                  <a:srgbClr val="595959"/>
                </a:solidFill>
                <a:effectLst/>
                <a:uFill>
                  <a:solidFill>
                    <a:prstClr val="black">
                      <a:alpha val="0"/>
                    </a:prstClr>
                  </a:solidFill>
                </a:uFill>
                <a:latin typeface="Arial"/>
                <a:ea typeface="Arial"/>
                <a:cs typeface="Arial"/>
              </a:rPr>
              <a:t>FORB सीखने का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प्लेटफार्म अधिकारों को बढ़ावा देने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और नफ़रत से लड़ने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के लिए </a:t>
            </a:r>
            <a:br>
              <a:rPr sz="6000"/>
            </a:br>
            <a:r>
              <a:rPr lang="hi-IN" sz="6000" b="0" i="0" u="none" strike="noStrike" cap="none" baseline="0">
                <a:solidFill>
                  <a:srgbClr val="595959"/>
                </a:solidFill>
                <a:effectLst/>
                <a:uFill>
                  <a:solidFill>
                    <a:prstClr val="black">
                      <a:alpha val="0"/>
                    </a:prstClr>
                  </a:solidFill>
                </a:uFill>
                <a:latin typeface="Arial"/>
                <a:ea typeface="Arial"/>
                <a:cs typeface="Arial"/>
              </a:rPr>
              <a:t>शैक्षिक संसाधन प्रदान करता है.</a:t>
            </a:r>
            <a:endParaRPr lang="sv-SE" sz="6000" kern="1200">
              <a:solidFill>
                <a:schemeClr val="tx1">
                  <a:lumMod val="65000"/>
                  <a:lumOff val="35000"/>
                </a:schemeClr>
              </a:solidFill>
              <a:latin typeface="+mn-lt"/>
              <a:ea typeface="+mn-ea"/>
              <a:cs typeface="+mn-cs"/>
            </a:endParaRPr>
          </a:p>
        </p:txBody>
      </p:sp>
      <p:sp>
        <p:nvSpPr>
          <p:cNvPr id="5" name="Rubrik 1">
            <a:extLst>
              <a:ext uri="{FF2B5EF4-FFF2-40B4-BE49-F238E27FC236}">
                <a16:creationId xmlns:a16="http://schemas.microsoft.com/office/drawing/2014/main" id="{DD6B8644-EE82-0D4B-AD2B-006357A3A3D1}"/>
              </a:ext>
            </a:extLst>
          </p:cNvPr>
          <p:cNvSpPr txBox="1"/>
          <p:nvPr userDrawn="1"/>
        </p:nvSpPr>
        <p:spPr>
          <a:xfrm>
            <a:off x="1981653" y="932527"/>
            <a:ext cx="827802" cy="27311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nSpc>
                <a:spcPct val="100000"/>
              </a:lnSpc>
            </a:pPr>
            <a:r>
              <a:rPr lang="en-GB" sz="16600" b="1" spc="-300">
                <a:solidFill>
                  <a:schemeClr val="tx1">
                    <a:lumMod val="65000"/>
                    <a:lumOff val="35000"/>
                  </a:schemeClr>
                </a:solidFill>
              </a:rPr>
              <a:t>“</a:t>
            </a:r>
            <a:endParaRPr lang="en-GB" sz="38900" b="1" spc="-300">
              <a:solidFill>
                <a:schemeClr val="tx1">
                  <a:lumMod val="65000"/>
                  <a:lumOff val="35000"/>
                </a:schemeClr>
              </a:solidFill>
            </a:endParaRPr>
          </a:p>
        </p:txBody>
      </p:sp>
    </p:spTree>
    <p:extLst>
      <p:ext uri="{BB962C8B-B14F-4D97-AF65-F5344CB8AC3E}">
        <p14:creationId xmlns:p14="http://schemas.microsoft.com/office/powerpoint/2010/main" val="42292627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48C9B7D9-6088-604F-82D2-28B770B2D57E}"/>
              </a:ext>
            </a:extLst>
          </p:cNvPr>
          <p:cNvSpPr>
            <a:spLocks noGrp="1"/>
          </p:cNvSpPr>
          <p:nvPr>
            <p:ph type="title" hasCustomPrompt="1"/>
          </p:nvPr>
        </p:nvSpPr>
        <p:spPr>
          <a:xfrm>
            <a:off x="1719072" y="1574898"/>
            <a:ext cx="1584960" cy="906899"/>
          </a:xfrm>
        </p:spPr>
        <p:txBody>
          <a:bodyPr>
            <a:normAutofit fontScale="90000"/>
          </a:bodyPr>
          <a:lstStyle>
            <a:lvl1pPr>
              <a:defRPr>
                <a:solidFill>
                  <a:schemeClr val="tx1">
                    <a:lumMod val="65000"/>
                    <a:lumOff val="35000"/>
                  </a:schemeClr>
                </a:solidFill>
              </a:defRPr>
            </a:lvl1pPr>
          </a:lstStyle>
          <a:p>
            <a:r>
              <a:rPr lang="en-GB" sz="6600" b="1">
                <a:solidFill>
                  <a:srgbClr val="4E7D88"/>
                </a:solidFill>
                <a:latin typeface="+mj-lt"/>
              </a:rPr>
              <a:t>For</a:t>
            </a:r>
            <a:endParaRPr lang="sv-SE" sz="6600" b="1">
              <a:solidFill>
                <a:srgbClr val="4E7D88"/>
              </a:solidFill>
              <a:latin typeface="+mj-lt"/>
            </a:endParaRPr>
          </a:p>
        </p:txBody>
      </p:sp>
      <p:sp>
        <p:nvSpPr>
          <p:cNvPr id="6" name="Platshållare för innehåll 2">
            <a:extLst>
              <a:ext uri="{FF2B5EF4-FFF2-40B4-BE49-F238E27FC236}">
                <a16:creationId xmlns:a16="http://schemas.microsoft.com/office/drawing/2014/main" id="{C05F1B64-6842-634E-9B3E-5ADC24253083}"/>
              </a:ext>
            </a:extLst>
          </p:cNvPr>
          <p:cNvSpPr txBox="1"/>
          <p:nvPr userDrawn="1"/>
        </p:nvSpPr>
        <p:spPr>
          <a:xfrm>
            <a:off x="3499104" y="1574898"/>
            <a:ext cx="8255858"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i-IN" sz="2800" b="0" i="0" u="none" strike="noStrike" cap="none" baseline="0">
                <a:solidFill>
                  <a:srgbClr val="595959"/>
                </a:solidFill>
                <a:effectLst/>
                <a:uFill>
                  <a:solidFill>
                    <a:prstClr val="black">
                      <a:alpha val="0"/>
                    </a:prstClr>
                  </a:solidFill>
                </a:uFill>
                <a:latin typeface="Arial"/>
                <a:ea typeface="Arial"/>
                <a:cs typeface="Arial"/>
              </a:rPr>
              <a:t>धार्मिक और आस्था समुदाय</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सांसद और कूटनीतिज्ञ</a:t>
            </a:r>
          </a:p>
          <a:p>
            <a:r>
              <a:rPr lang="hi-IN" sz="2800" b="0" i="0" u="none" strike="noStrike" cap="none" baseline="0">
                <a:solidFill>
                  <a:srgbClr val="595959"/>
                </a:solidFill>
                <a:effectLst/>
                <a:uFill>
                  <a:solidFill>
                    <a:prstClr val="black">
                      <a:alpha val="0"/>
                    </a:prstClr>
                  </a:solidFill>
                </a:uFill>
                <a:latin typeface="Arial"/>
                <a:ea typeface="Arial"/>
                <a:cs typeface="Arial"/>
              </a:rPr>
              <a:t>विकास पेशेवर</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नागरिक समाज संगठन</a:t>
            </a:r>
          </a:p>
          <a:p>
            <a:r>
              <a:rPr lang="hi-IN" sz="2800" b="0" i="0" u="none" strike="noStrike" cap="none" baseline="0">
                <a:solidFill>
                  <a:srgbClr val="595959"/>
                </a:solidFill>
                <a:effectLst/>
                <a:uFill>
                  <a:solidFill>
                    <a:prstClr val="black">
                      <a:alpha val="0"/>
                    </a:prstClr>
                  </a:solidFill>
                </a:uFill>
                <a:latin typeface="Arial"/>
                <a:ea typeface="Arial"/>
                <a:cs typeface="Arial"/>
              </a:rPr>
              <a:t>ज़मीनी कार्यकर्ता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शिक्षक और सुविधादाता</a:t>
            </a:r>
            <a:endParaRPr lang="sv-SE">
              <a:solidFill>
                <a:schemeClr val="tx1">
                  <a:lumMod val="65000"/>
                  <a:lumOff val="35000"/>
                </a:schemeClr>
              </a:solidFill>
              <a:latin typeface="+mj-lt"/>
            </a:endParaRPr>
          </a:p>
          <a:p>
            <a:r>
              <a:rPr lang="hi-IN" sz="2800" b="0" i="0" u="none" strike="noStrike" cap="none" baseline="0">
                <a:solidFill>
                  <a:srgbClr val="595959"/>
                </a:solidFill>
                <a:effectLst/>
                <a:uFill>
                  <a:solidFill>
                    <a:prstClr val="black">
                      <a:alpha val="0"/>
                    </a:prstClr>
                  </a:solidFill>
                </a:uFill>
                <a:latin typeface="Arial"/>
                <a:ea typeface="Arial"/>
                <a:cs typeface="Arial"/>
              </a:rPr>
              <a:t>अकादमिक और प्रशिक्षण संस्थान</a:t>
            </a:r>
          </a:p>
          <a:p>
            <a:r>
              <a:rPr lang="hi-IN" sz="2800" b="0" i="0" u="none" strike="noStrike" cap="none" baseline="0">
                <a:solidFill>
                  <a:srgbClr val="595959"/>
                </a:solidFill>
                <a:effectLst/>
                <a:uFill>
                  <a:solidFill>
                    <a:prstClr val="black">
                      <a:alpha val="0"/>
                    </a:prstClr>
                  </a:solidFill>
                </a:uFill>
                <a:latin typeface="Arial"/>
                <a:ea typeface="Arial"/>
                <a:cs typeface="Arial"/>
              </a:rPr>
              <a:t>मीडिया</a:t>
            </a:r>
          </a:p>
          <a:p>
            <a:pPr marL="0" indent="0">
              <a:lnSpc>
                <a:spcPts val="5680"/>
              </a:lnSpc>
              <a:buFont typeface="Arial" panose="020B0604020202020204" pitchFamily="34" charset="0"/>
              <a:buNone/>
            </a:pPr>
            <a:endParaRPr lang="sv-SE" sz="5400">
              <a:solidFill>
                <a:schemeClr val="tx1">
                  <a:lumMod val="65000"/>
                  <a:lumOff val="35000"/>
                </a:schemeClr>
              </a:solidFill>
              <a:latin typeface="+mj-lt"/>
            </a:endParaRPr>
          </a:p>
        </p:txBody>
      </p:sp>
    </p:spTree>
    <p:extLst>
      <p:ext uri="{BB962C8B-B14F-4D97-AF65-F5344CB8AC3E}">
        <p14:creationId xmlns:p14="http://schemas.microsoft.com/office/powerpoint/2010/main" val="18199131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528A53E0-32E8-3F4A-A82B-752479E8EFBF}"/>
              </a:ext>
            </a:extLst>
          </p:cNvPr>
          <p:cNvSpPr txBox="1"/>
          <p:nvPr userDrawn="1"/>
        </p:nvSpPr>
        <p:spPr>
          <a:xfrm>
            <a:off x="1767840" y="1800225"/>
            <a:ext cx="8644128" cy="26701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एक बड़ी छलाँग”</a:t>
            </a:r>
          </a:p>
          <a:p>
            <a:pPr algn="ctr"/>
            <a:endParaRPr lang="sv-SE" b="1">
              <a:solidFill>
                <a:schemeClr val="tx1">
                  <a:lumMod val="65000"/>
                  <a:lumOff val="35000"/>
                </a:schemeClr>
              </a:solidFill>
              <a:latin typeface="Calibri" panose="020F0502020204030204" pitchFamily="34" charset="0"/>
            </a:endParaRPr>
          </a:p>
          <a:p>
            <a:pPr algn="ctr"/>
            <a:endParaRPr lang="sv-SE" b="1">
              <a:solidFill>
                <a:schemeClr val="tx1">
                  <a:lumMod val="65000"/>
                  <a:lumOff val="35000"/>
                </a:schemeClr>
              </a:solidFill>
              <a:latin typeface="Calibri" panose="020F0502020204030204" pitchFamily="34" charset="0"/>
            </a:endParaRPr>
          </a:p>
          <a:p>
            <a:pPr algn="ctr"/>
            <a:br>
              <a:rPr lang="sv-SE" sz="3600" b="1">
                <a:solidFill>
                  <a:schemeClr val="tx1">
                    <a:lumMod val="65000"/>
                    <a:lumOff val="35000"/>
                  </a:schemeClr>
                </a:solidFill>
                <a:latin typeface="Calibri" panose="020F0502020204030204" pitchFamily="34" charset="0"/>
              </a:rPr>
            </a:br>
            <a:endParaRPr lang="sv-SE" b="1">
              <a:solidFill>
                <a:schemeClr val="tx1">
                  <a:lumMod val="65000"/>
                  <a:lumOff val="35000"/>
                </a:schemeClr>
              </a:solidFill>
              <a:latin typeface="Calibri" panose="020F0502020204030204" pitchFamily="34" charset="0"/>
            </a:endParaRPr>
          </a:p>
        </p:txBody>
      </p:sp>
      <p:sp>
        <p:nvSpPr>
          <p:cNvPr id="7" name="Rektangel 6">
            <a:extLst>
              <a:ext uri="{FF2B5EF4-FFF2-40B4-BE49-F238E27FC236}">
                <a16:creationId xmlns:a16="http://schemas.microsoft.com/office/drawing/2014/main" id="{E01386B5-0406-2B45-A68E-112292A062E2}"/>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595959"/>
                </a:solidFill>
                <a:effectLst/>
                <a:uFill>
                  <a:solidFill>
                    <a:prstClr val="black">
                      <a:alpha val="0"/>
                    </a:prstClr>
                  </a:solidFill>
                </a:uFill>
                <a:latin typeface="Arial"/>
                <a:ea typeface="Arial"/>
                <a:cs typeface="Arial"/>
              </a:rPr>
              <a:t>संयुक्त राष्ट्र के विशेष दूत</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317907373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_Anpassad layou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DD3BD8C-EE99-9649-BF82-32436CD460C8}"/>
              </a:ext>
            </a:extLst>
          </p:cNvPr>
          <p:cNvPicPr>
            <a:picLocks noChangeAspect="1"/>
          </p:cNvPicPr>
          <p:nvPr userDrawn="1"/>
        </p:nvPicPr>
        <p:blipFill>
          <a:blip r:embed="rId2">
            <a:extLst>
              <a:ext uri="{28A0092B-C50C-407E-A947-70E740481C1C}">
                <a14:useLocalDpi xmlns:a14="http://schemas.microsoft.com/office/drawing/2010/main" val="0"/>
              </a:ext>
            </a:extLst>
          </a:blip>
          <a:srcRect l="28031" r="12709"/>
          <a:stretch>
            <a:fillRect/>
          </a:stretch>
        </p:blipFill>
        <p:spPr>
          <a:xfrm>
            <a:off x="6096000" y="0"/>
            <a:ext cx="6096000" cy="6858000"/>
          </a:xfrm>
          <a:prstGeom prst="rect">
            <a:avLst/>
          </a:prstGeom>
        </p:spPr>
      </p:pic>
      <p:sp>
        <p:nvSpPr>
          <p:cNvPr id="7" name="Rektangel 6">
            <a:extLst>
              <a:ext uri="{FF2B5EF4-FFF2-40B4-BE49-F238E27FC236}">
                <a16:creationId xmlns:a16="http://schemas.microsoft.com/office/drawing/2014/main" id="{0A45F68F-6480-894B-ACAB-1AB5085A10BA}"/>
              </a:ext>
            </a:extLst>
          </p:cNvPr>
          <p:cNvSpPr/>
          <p:nvPr userDrawn="1"/>
        </p:nvSpPr>
        <p:spPr>
          <a:xfrm>
            <a:off x="1145668" y="1320730"/>
            <a:ext cx="4800600" cy="4724400"/>
          </a:xfrm>
          <a:prstGeom prst="rect">
            <a:avLst/>
          </a:prstGeom>
        </p:spPr>
        <p:txBody>
          <a:bodyPr wrap="square">
            <a:spAutoFit/>
          </a:bodyPr>
          <a:lstStyle/>
          <a:p>
            <a:r>
              <a:rPr lang="hi-IN" sz="4400" b="1" i="0" u="none" strike="noStrike" cap="none" baseline="0">
                <a:solidFill>
                  <a:srgbClr val="595959"/>
                </a:solidFill>
                <a:effectLst/>
                <a:uFill>
                  <a:solidFill>
                    <a:prstClr val="black">
                      <a:alpha val="0"/>
                    </a:prstClr>
                  </a:solidFill>
                </a:uFill>
                <a:latin typeface="Arial"/>
                <a:ea typeface="Arial"/>
                <a:cs typeface="Arial"/>
              </a:rPr>
              <a:t>मुफ़्त लर्निंग </a:t>
            </a:r>
            <a:br>
              <a:rPr sz="4400"/>
            </a:br>
            <a:r>
              <a:rPr lang="hi-IN" sz="4400" b="1" i="0" u="none" strike="noStrike" cap="none" baseline="0">
                <a:solidFill>
                  <a:srgbClr val="595959"/>
                </a:solidFill>
                <a:effectLst/>
                <a:uFill>
                  <a:solidFill>
                    <a:prstClr val="black">
                      <a:alpha val="0"/>
                    </a:prstClr>
                  </a:solidFill>
                </a:uFill>
                <a:latin typeface="Arial"/>
                <a:ea typeface="Arial"/>
                <a:cs typeface="Arial"/>
              </a:rPr>
              <a:t>संसाधन</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धार्मिक</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समुदायों,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नागरिक समाज और निर्णयकर्ताओं </a:t>
            </a:r>
            <a:br>
              <a:rPr sz="3600"/>
            </a:br>
            <a:r>
              <a:rPr lang="hi-IN" sz="3600" b="0" i="0" u="none" strike="noStrike" cap="none" baseline="0">
                <a:solidFill>
                  <a:srgbClr val="595959"/>
                </a:solidFill>
                <a:effectLst/>
                <a:uFill>
                  <a:solidFill>
                    <a:prstClr val="black">
                      <a:alpha val="0"/>
                    </a:prstClr>
                  </a:solidFill>
                </a:uFill>
                <a:latin typeface="Arial"/>
                <a:ea typeface="Arial"/>
                <a:cs typeface="Arial"/>
              </a:rPr>
              <a:t>के लिए</a:t>
            </a:r>
            <a:endParaRPr lang="sv-SE" sz="3600">
              <a:solidFill>
                <a:schemeClr val="tx1">
                  <a:lumMod val="65000"/>
                  <a:lumOff val="35000"/>
                </a:schemeClr>
              </a:solidFill>
              <a:effectLst/>
              <a:latin typeface="Calibri" panose="020F0502020204030204" pitchFamily="34" charset="0"/>
            </a:endParaRPr>
          </a:p>
        </p:txBody>
      </p:sp>
    </p:spTree>
    <p:extLst>
      <p:ext uri="{BB962C8B-B14F-4D97-AF65-F5344CB8AC3E}">
        <p14:creationId xmlns:p14="http://schemas.microsoft.com/office/powerpoint/2010/main" val="235527935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Anpassad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6502F42-64FC-8142-8B3B-55F8C8398C6A}"/>
              </a:ext>
            </a:extLst>
          </p:cNvPr>
          <p:cNvSpPr/>
          <p:nvPr userDrawn="1"/>
        </p:nvSpPr>
        <p:spPr>
          <a:xfrm>
            <a:off x="5144957" y="1672099"/>
            <a:ext cx="5831448" cy="1310640"/>
          </a:xfrm>
          <a:prstGeom prst="rect">
            <a:avLst/>
          </a:prstGeom>
        </p:spPr>
        <p:txBody>
          <a:bodyPr wrap="square">
            <a:spAutoFit/>
          </a:bodyPr>
          <a:lstStyle/>
          <a:p>
            <a:r>
              <a:rPr lang="hi-IN" sz="4400" b="0" i="0" u="none" strike="noStrike" cap="none" baseline="0">
                <a:solidFill>
                  <a:srgbClr val="595959"/>
                </a:solidFill>
                <a:effectLst/>
                <a:uFill>
                  <a:solidFill>
                    <a:prstClr val="black">
                      <a:alpha val="0"/>
                    </a:prstClr>
                  </a:solidFill>
                </a:uFill>
                <a:latin typeface="Arial"/>
                <a:ea typeface="Arial"/>
                <a:cs typeface="Arial"/>
              </a:rPr>
              <a:t>“Xxx xx xxxx xxx”</a:t>
            </a:r>
          </a:p>
          <a:p>
            <a:endParaRPr lang="sv-SE" sz="3600">
              <a:solidFill>
                <a:schemeClr val="tx1">
                  <a:lumMod val="65000"/>
                  <a:lumOff val="35000"/>
                </a:schemeClr>
              </a:solidFill>
              <a:effectLst/>
            </a:endParaRPr>
          </a:p>
        </p:txBody>
      </p:sp>
      <p:pic>
        <p:nvPicPr>
          <p:cNvPr id="6" name="Platshållare för innehåll 3">
            <a:extLst>
              <a:ext uri="{FF2B5EF4-FFF2-40B4-BE49-F238E27FC236}">
                <a16:creationId xmlns:a16="http://schemas.microsoft.com/office/drawing/2014/main" id="{B4EE86C5-19FC-9D4A-AAD2-BCE5595FE3FD}"/>
              </a:ext>
            </a:extLst>
          </p:cNvPr>
          <p:cNvPicPr>
            <a:picLocks noChangeAspect="1"/>
          </p:cNvPicPr>
          <p:nvPr userDrawn="1"/>
        </p:nvPicPr>
        <p:blipFill>
          <a:blip r:embed="rId2">
            <a:extLst>
              <a:ext uri="{28A0092B-C50C-407E-A947-70E740481C1C}">
                <a14:useLocalDpi xmlns:a14="http://schemas.microsoft.com/office/drawing/2010/main" val="0"/>
              </a:ext>
            </a:extLst>
          </a:blip>
          <a:srcRect l="38732" t="3572" r="32828" b="12662"/>
          <a:stretch>
            <a:fillRect/>
          </a:stretch>
        </p:blipFill>
        <p:spPr>
          <a:xfrm>
            <a:off x="-12315" y="228600"/>
            <a:ext cx="3492500" cy="6857999"/>
          </a:xfrm>
          <a:prstGeom prst="rect">
            <a:avLst/>
          </a:prstGeom>
        </p:spPr>
      </p:pic>
      <p:sp>
        <p:nvSpPr>
          <p:cNvPr id="8" name="Rektangel 7">
            <a:extLst>
              <a:ext uri="{FF2B5EF4-FFF2-40B4-BE49-F238E27FC236}">
                <a16:creationId xmlns:a16="http://schemas.microsoft.com/office/drawing/2014/main" id="{3EE8A7C8-5042-EA4B-88A8-6599625D45D5}"/>
              </a:ext>
            </a:extLst>
          </p:cNvPr>
          <p:cNvSpPr/>
          <p:nvPr userDrawn="1"/>
        </p:nvSpPr>
        <p:spPr>
          <a:xfrm>
            <a:off x="5142102" y="5404512"/>
            <a:ext cx="5831448" cy="365760"/>
          </a:xfrm>
          <a:prstGeom prst="rect">
            <a:avLst/>
          </a:prstGeom>
        </p:spPr>
        <p:txBody>
          <a:bodyPr wrap="square">
            <a:spAutoFit/>
          </a:bodyPr>
          <a:lstStyle/>
          <a:p>
            <a:r>
              <a:rPr lang="hi-IN" sz="1800" b="0" i="0" u="none" strike="noStrike" cap="none" baseline="0">
                <a:solidFill>
                  <a:srgbClr val="595959"/>
                </a:solidFill>
                <a:effectLst/>
                <a:uFill>
                  <a:solidFill>
                    <a:prstClr val="black">
                      <a:alpha val="0"/>
                    </a:prstClr>
                  </a:solidFill>
                </a:uFill>
                <a:latin typeface="Arial"/>
                <a:ea typeface="Arial"/>
                <a:cs typeface="Arial"/>
              </a:rPr>
              <a:t>यहाँ नाम दर्ज करें Xxxx Xx</a:t>
            </a:r>
            <a:endParaRPr lang="sv-SE">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9328685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Anpassad layout">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67C661B-5FFA-8C43-9CE6-B38522104C1C}"/>
              </a:ext>
            </a:extLst>
          </p:cNvPr>
          <p:cNvGraphicFramePr/>
          <p:nvPr userDrawn="1">
            <p:extLst>
              <p:ext uri="{D42A27DB-BD31-4B8C-83A1-F6EECF244321}">
                <p14:modId xmlns:p14="http://schemas.microsoft.com/office/powerpoint/2010/main" val="2071846367"/>
              </p:ext>
            </p:extLst>
          </p:nvPr>
        </p:nvGraphicFramePr>
        <p:xfrm>
          <a:off x="-781264" y="2180645"/>
          <a:ext cx="6770386" cy="452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Bubble dark green">
            <a:extLst>
              <a:ext uri="{FF2B5EF4-FFF2-40B4-BE49-F238E27FC236}">
                <a16:creationId xmlns:a16="http://schemas.microsoft.com/office/drawing/2014/main" id="{57D48E28-79E4-6143-8281-03334297649C}"/>
              </a:ext>
            </a:extLst>
          </p:cNvPr>
          <p:cNvSpPr/>
          <p:nvPr userDrawn="1"/>
        </p:nvSpPr>
        <p:spPr>
          <a:xfrm rot="5400000">
            <a:off x="4000232" y="475382"/>
            <a:ext cx="2390240" cy="239024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10" name="Diagram 9">
            <a:extLst>
              <a:ext uri="{FF2B5EF4-FFF2-40B4-BE49-F238E27FC236}">
                <a16:creationId xmlns:a16="http://schemas.microsoft.com/office/drawing/2014/main" id="{523293EE-8D93-5F4D-89BF-AE82DC5604C4}"/>
              </a:ext>
            </a:extLst>
          </p:cNvPr>
          <p:cNvGraphicFramePr/>
          <p:nvPr userDrawn="1">
            <p:extLst>
              <p:ext uri="{D42A27DB-BD31-4B8C-83A1-F6EECF244321}">
                <p14:modId xmlns:p14="http://schemas.microsoft.com/office/powerpoint/2010/main" val="2264489026"/>
              </p:ext>
            </p:extLst>
          </p:nvPr>
        </p:nvGraphicFramePr>
        <p:xfrm>
          <a:off x="6765501" y="1498137"/>
          <a:ext cx="3449292" cy="219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emhörning 10">
            <a:extLst>
              <a:ext uri="{FF2B5EF4-FFF2-40B4-BE49-F238E27FC236}">
                <a16:creationId xmlns:a16="http://schemas.microsoft.com/office/drawing/2014/main" id="{D64F6761-84A9-8F46-9ED9-F0380961D4E3}"/>
              </a:ext>
            </a:extLst>
          </p:cNvPr>
          <p:cNvSpPr/>
          <p:nvPr userDrawn="1"/>
        </p:nvSpPr>
        <p:spPr>
          <a:xfrm>
            <a:off x="6765500" y="4402734"/>
            <a:ext cx="5038204" cy="2281646"/>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554828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Rubrik och lodrät text">
    <p:spTree>
      <p:nvGrpSpPr>
        <p:cNvPr id="1" name=""/>
        <p:cNvGrpSpPr/>
        <p:nvPr/>
      </p:nvGrpSpPr>
      <p:grpSpPr>
        <a:xfrm>
          <a:off x="0" y="0"/>
          <a:ext cx="0" cy="0"/>
          <a:chOff x="0" y="0"/>
          <a:chExt cx="0" cy="0"/>
        </a:xfrm>
      </p:grpSpPr>
      <p:sp>
        <p:nvSpPr>
          <p:cNvPr id="4" name="Rubrik 8">
            <a:extLst>
              <a:ext uri="{FF2B5EF4-FFF2-40B4-BE49-F238E27FC236}">
                <a16:creationId xmlns:a16="http://schemas.microsoft.com/office/drawing/2014/main" id="{7583AAED-A2DB-FF4A-8809-B512F558AC92}"/>
              </a:ext>
            </a:extLst>
          </p:cNvPr>
          <p:cNvSpPr txBox="1"/>
          <p:nvPr userDrawn="1"/>
        </p:nvSpPr>
        <p:spPr>
          <a:xfrm>
            <a:off x="1767840" y="1800225"/>
            <a:ext cx="8644128" cy="391477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i-IN" sz="4800" b="1" i="0" u="none" strike="noStrike" cap="none" baseline="0">
                <a:solidFill>
                  <a:srgbClr val="595959"/>
                </a:solidFill>
                <a:effectLst/>
                <a:uFill>
                  <a:solidFill>
                    <a:prstClr val="black">
                      <a:alpha val="0"/>
                    </a:prstClr>
                  </a:solidFill>
                </a:uFill>
                <a:latin typeface="Arial"/>
                <a:ea typeface="Arial"/>
                <a:cs typeface="Arial"/>
              </a:rPr>
              <a:t>“धर्म या आस्था की आजादी के विषय पर मानव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अधिकार शिक्षण के लिए </a:t>
            </a:r>
            <a:br>
              <a:rPr sz="4800"/>
            </a:br>
            <a:r>
              <a:rPr lang="hi-IN" sz="4800" b="1" i="0" u="none" strike="noStrike" cap="none" baseline="0">
                <a:solidFill>
                  <a:srgbClr val="595959"/>
                </a:solidFill>
                <a:effectLst/>
                <a:uFill>
                  <a:solidFill>
                    <a:prstClr val="black">
                      <a:alpha val="0"/>
                    </a:prstClr>
                  </a:solidFill>
                </a:uFill>
                <a:latin typeface="Arial"/>
                <a:ea typeface="Arial"/>
                <a:cs typeface="Arial"/>
              </a:rPr>
              <a:t>एक बड़ी छलाँग”</a:t>
            </a:r>
          </a:p>
          <a:p>
            <a:pPr algn="ctr"/>
            <a:endParaRPr lang="sv-SE" b="1">
              <a:solidFill>
                <a:schemeClr val="tx1">
                  <a:lumMod val="65000"/>
                  <a:lumOff val="35000"/>
                </a:schemeClr>
              </a:solidFill>
              <a:latin typeface="Calibri" panose="020F0502020204030204" pitchFamily="34" charset="0"/>
            </a:endParaRPr>
          </a:p>
          <a:p>
            <a:pPr algn="ctr"/>
            <a:endParaRPr lang="sv-SE" b="1">
              <a:latin typeface="Calibri" panose="020F0502020204030204" pitchFamily="34" charset="0"/>
            </a:endParaRPr>
          </a:p>
          <a:p>
            <a:pPr algn="ctr"/>
            <a:br>
              <a:rPr lang="sv-SE" sz="3600" b="1">
                <a:solidFill>
                  <a:schemeClr val="bg1"/>
                </a:solidFill>
                <a:latin typeface="Calibri" panose="020F0502020204030204" pitchFamily="34" charset="0"/>
              </a:rPr>
            </a:br>
            <a:endParaRPr lang="sv-SE" b="1">
              <a:solidFill>
                <a:schemeClr val="bg1"/>
              </a:solidFill>
              <a:latin typeface="Calibri" panose="020F0502020204030204" pitchFamily="34" charset="0"/>
            </a:endParaRPr>
          </a:p>
        </p:txBody>
      </p:sp>
      <p:sp>
        <p:nvSpPr>
          <p:cNvPr id="5" name="Rektangel 4">
            <a:extLst>
              <a:ext uri="{FF2B5EF4-FFF2-40B4-BE49-F238E27FC236}">
                <a16:creationId xmlns:a16="http://schemas.microsoft.com/office/drawing/2014/main" id="{3EE7E17D-AE50-234B-948C-D0413E9363A6}"/>
              </a:ext>
            </a:extLst>
          </p:cNvPr>
          <p:cNvSpPr/>
          <p:nvPr userDrawn="1"/>
        </p:nvSpPr>
        <p:spPr>
          <a:xfrm>
            <a:off x="3048000" y="4629835"/>
            <a:ext cx="6096000" cy="1188720"/>
          </a:xfrm>
          <a:prstGeom prst="rect">
            <a:avLst/>
          </a:prstGeom>
        </p:spPr>
        <p:txBody>
          <a:bodyPr>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अहमद शहीद (Ahmed Shaheed) धर्म या आस्था की आजादी के </a:t>
            </a:r>
            <a:br>
              <a:rPr sz="2400"/>
            </a:br>
            <a:r>
              <a:rPr lang="hi-IN" sz="2400" b="0" i="0" u="none" strike="noStrike" cap="none" baseline="0">
                <a:solidFill>
                  <a:srgbClr val="595959"/>
                </a:solidFill>
                <a:effectLst/>
                <a:uFill>
                  <a:solidFill>
                    <a:prstClr val="black">
                      <a:alpha val="0"/>
                    </a:prstClr>
                  </a:solidFill>
                </a:uFill>
                <a:latin typeface="Arial"/>
                <a:ea typeface="Arial"/>
                <a:cs typeface="Arial"/>
              </a:rPr>
              <a:t>संयुक्त राष्ट्र के विशेष दूत</a:t>
            </a:r>
            <a:endParaRPr lang="sv-SE"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14919606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F20ACD1C-5E35-7D4F-BBDF-6DF627D2998D}"/>
              </a:ext>
            </a:extLst>
          </p:cNvPr>
          <p:cNvSpPr/>
          <p:nvPr userDrawn="1"/>
        </p:nvSpPr>
        <p:spPr>
          <a:xfrm>
            <a:off x="-11749" y="2921168"/>
            <a:ext cx="12192000" cy="1005840"/>
          </a:xfrm>
          <a:prstGeom prst="rect">
            <a:avLst/>
          </a:prstGeom>
        </p:spPr>
        <p:txBody>
          <a:bodyPr wrap="square">
            <a:spAutoFit/>
          </a:bodyPr>
          <a:lstStyle/>
          <a:p>
            <a:pPr algn="ctr"/>
            <a:r>
              <a:rPr lang="hi-IN" sz="6000" b="0" i="0" u="none" strike="noStrike" cap="none" baseline="0">
                <a:solidFill>
                  <a:srgbClr val="595959"/>
                </a:solidFill>
                <a:effectLst/>
                <a:uFill>
                  <a:solidFill>
                    <a:prstClr val="black">
                      <a:alpha val="0"/>
                    </a:prstClr>
                  </a:solidFill>
                </a:uFill>
                <a:latin typeface="Arial"/>
                <a:ea typeface="Arial"/>
                <a:cs typeface="Arial"/>
              </a:rPr>
              <a:t>सुनने के लिए आप सभी को धन्यवाद!</a:t>
            </a:r>
          </a:p>
        </p:txBody>
      </p:sp>
    </p:spTree>
    <p:extLst>
      <p:ext uri="{BB962C8B-B14F-4D97-AF65-F5344CB8AC3E}">
        <p14:creationId xmlns:p14="http://schemas.microsoft.com/office/powerpoint/2010/main" val="363794335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0_Anpassad layout">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85C565E-D424-DD4E-A955-D8C6039EC7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6835" y="1895712"/>
            <a:ext cx="2338323" cy="1965979"/>
          </a:xfrm>
          <a:prstGeom prst="rect">
            <a:avLst/>
          </a:prstGeom>
        </p:spPr>
      </p:pic>
      <p:sp>
        <p:nvSpPr>
          <p:cNvPr id="8" name="textruta 7">
            <a:extLst>
              <a:ext uri="{FF2B5EF4-FFF2-40B4-BE49-F238E27FC236}">
                <a16:creationId xmlns:a16="http://schemas.microsoft.com/office/drawing/2014/main" id="{59BE9FDB-5137-074B-A6E4-31D6B8065C35}"/>
              </a:ext>
            </a:extLst>
          </p:cNvPr>
          <p:cNvSpPr txBox="1"/>
          <p:nvPr userDrawn="1"/>
        </p:nvSpPr>
        <p:spPr>
          <a:xfrm>
            <a:off x="4369903" y="4143643"/>
            <a:ext cx="3452187" cy="461772"/>
          </a:xfrm>
          <a:prstGeom prst="rect">
            <a:avLst/>
          </a:prstGeom>
          <a:noFill/>
        </p:spPr>
        <p:txBody>
          <a:bodyPr wrap="none" rtlCol="0">
            <a:spAutoFit/>
          </a:bodyPr>
          <a:lstStyle/>
          <a:p>
            <a:pPr algn="ctr"/>
            <a:r>
              <a:rPr lang="hi-IN" sz="2400" b="1" i="0" u="none" strike="noStrike" cap="none" baseline="0">
                <a:solidFill>
                  <a:srgbClr val="595959"/>
                </a:solidFill>
                <a:effectLst/>
                <a:uFill>
                  <a:solidFill>
                    <a:prstClr val="black">
                      <a:alpha val="0"/>
                    </a:prstClr>
                  </a:solidFill>
                </a:uFill>
                <a:latin typeface="Arial"/>
                <a:ea typeface="Arial"/>
                <a:cs typeface="Arial"/>
              </a:rPr>
              <a:t>www.forb-learning.org</a:t>
            </a:r>
            <a:endParaRPr lang="en-GB" sz="2400" b="1">
              <a:solidFill>
                <a:schemeClr val="tx1">
                  <a:lumMod val="65000"/>
                  <a:lumOff val="35000"/>
                </a:schemeClr>
              </a:solidFill>
              <a:latin typeface="Calibri" panose="020F0502020204030204" pitchFamily="34" charset="0"/>
            </a:endParaRPr>
          </a:p>
        </p:txBody>
      </p:sp>
      <p:sp>
        <p:nvSpPr>
          <p:cNvPr id="12" name="textruta 11">
            <a:extLst>
              <a:ext uri="{FF2B5EF4-FFF2-40B4-BE49-F238E27FC236}">
                <a16:creationId xmlns:a16="http://schemas.microsoft.com/office/drawing/2014/main" id="{DD24B533-910E-A043-B3FA-99FE2C1FC846}"/>
              </a:ext>
            </a:extLst>
          </p:cNvPr>
          <p:cNvSpPr txBox="1"/>
          <p:nvPr userDrawn="1"/>
        </p:nvSpPr>
        <p:spPr>
          <a:xfrm>
            <a:off x="4827567" y="5542367"/>
            <a:ext cx="2536860" cy="461772"/>
          </a:xfrm>
          <a:prstGeom prst="rect">
            <a:avLst/>
          </a:prstGeom>
          <a:noFill/>
        </p:spPr>
        <p:txBody>
          <a:bodyPr wrap="none" rtlCol="0">
            <a:spAutoFit/>
          </a:bodyPr>
          <a:lstStyle/>
          <a:p>
            <a:pPr algn="ctr"/>
            <a:r>
              <a:rPr lang="hi-IN" sz="2400" b="0" i="0" u="none" strike="noStrike" cap="none" baseline="0">
                <a:solidFill>
                  <a:srgbClr val="595959"/>
                </a:solidFill>
                <a:effectLst/>
                <a:uFill>
                  <a:solidFill>
                    <a:prstClr val="black">
                      <a:alpha val="0"/>
                    </a:prstClr>
                  </a:solidFill>
                </a:uFill>
                <a:latin typeface="Arial"/>
                <a:ea typeface="Arial"/>
                <a:cs typeface="Arial"/>
              </a:rPr>
              <a:t>name@email.org</a:t>
            </a:r>
            <a:endParaRPr lang="en-GB" sz="240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3250612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Rubrik och lodrät text">
    <p:spTree>
      <p:nvGrpSpPr>
        <p:cNvPr id="1" name=""/>
        <p:cNvGrpSpPr/>
        <p:nvPr/>
      </p:nvGrpSpPr>
      <p:grpSpPr>
        <a:xfrm>
          <a:off x="0" y="0"/>
          <a:ext cx="0" cy="0"/>
          <a:chOff x="0" y="0"/>
          <a:chExt cx="0" cy="0"/>
        </a:xfrm>
      </p:grpSpPr>
      <p:pic>
        <p:nvPicPr>
          <p:cNvPr id="6" name="Platshållare för innehåll 3">
            <a:extLst>
              <a:ext uri="{FF2B5EF4-FFF2-40B4-BE49-F238E27FC236}">
                <a16:creationId xmlns:a16="http://schemas.microsoft.com/office/drawing/2014/main" id="{78EBDA9F-42E3-C644-9AE8-A37B4C2DCB6D}"/>
              </a:ext>
            </a:extLst>
          </p:cNvPr>
          <p:cNvPicPr>
            <a:picLocks noChangeAspect="1"/>
          </p:cNvPicPr>
          <p:nvPr userDrawn="1"/>
        </p:nvPicPr>
        <p:blipFill>
          <a:blip r:embed="rId2">
            <a:extLst>
              <a:ext uri="{28A0092B-C50C-407E-A947-70E740481C1C}">
                <a14:useLocalDpi xmlns:a14="http://schemas.microsoft.com/office/drawing/2010/main" val="0"/>
              </a:ext>
            </a:extLst>
          </a:blip>
          <a:srcRect t="5975" b="11982"/>
          <a:stretch>
            <a:fillRect/>
          </a:stretch>
        </p:blipFill>
        <p:spPr>
          <a:xfrm>
            <a:off x="1" y="215153"/>
            <a:ext cx="12191999" cy="6642847"/>
          </a:xfrm>
          <a:prstGeom prst="rect">
            <a:avLst/>
          </a:prstGeom>
        </p:spPr>
      </p:pic>
      <p:sp>
        <p:nvSpPr>
          <p:cNvPr id="7" name="Platshållare för innehåll 2">
            <a:extLst>
              <a:ext uri="{FF2B5EF4-FFF2-40B4-BE49-F238E27FC236}">
                <a16:creationId xmlns:a16="http://schemas.microsoft.com/office/drawing/2014/main" id="{9247B9B8-9E2E-FA40-AEA2-D03F05E9FEBB}"/>
              </a:ext>
            </a:extLst>
          </p:cNvPr>
          <p:cNvSpPr txBox="1"/>
          <p:nvPr userDrawn="1"/>
        </p:nvSpPr>
        <p:spPr>
          <a:xfrm>
            <a:off x="418543" y="2611674"/>
            <a:ext cx="11354912" cy="1634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1700"/>
              </a:lnSpc>
              <a:buNone/>
            </a:pPr>
            <a:r>
              <a:rPr lang="hi-IN" sz="9600" b="0" i="0" u="none" strike="noStrike" cap="none" baseline="0">
                <a:solidFill>
                  <a:srgbClr val="FFFFFF"/>
                </a:solidFill>
                <a:effectLst/>
                <a:uFill>
                  <a:solidFill>
                    <a:prstClr val="black">
                      <a:alpha val="0"/>
                    </a:prstClr>
                  </a:solidFill>
                </a:uFill>
                <a:latin typeface="Arial"/>
                <a:ea typeface="Arial"/>
                <a:cs typeface="Arial"/>
              </a:rPr>
              <a:t>शीर्षक</a:t>
            </a:r>
            <a:br>
              <a:rPr sz="9600"/>
            </a:br>
            <a:endParaRPr lang="sv-SE" sz="9600">
              <a:solidFill>
                <a:schemeClr val="bg1"/>
              </a:solidFill>
              <a:latin typeface="Calibri" panose="020F0502020204030204" pitchFamily="34" charset="0"/>
            </a:endParaRPr>
          </a:p>
        </p:txBody>
      </p:sp>
    </p:spTree>
    <p:extLst>
      <p:ext uri="{BB962C8B-B14F-4D97-AF65-F5344CB8AC3E}">
        <p14:creationId xmlns:p14="http://schemas.microsoft.com/office/powerpoint/2010/main" val="2142676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6.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image" Target="../media/image1.png"/><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2025-11-13</a:t>
            </a:fld>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62" r:id="rId3"/>
    <p:sldLayoutId id="2147483672" r:id="rId4"/>
    <p:sldLayoutId id="2147483710" r:id="rId5"/>
    <p:sldLayoutId id="2147483759" r:id="rId6"/>
    <p:sldLayoutId id="2147483762" r:id="rId7"/>
    <p:sldLayoutId id="2147483769" r:id="rId8"/>
    <p:sldLayoutId id="2147483773" r:id="rId9"/>
    <p:sldLayoutId id="2147483775" r:id="rId10"/>
    <p:sldLayoutId id="2147483779" r:id="rId11"/>
    <p:sldLayoutId id="2147483784" r:id="rId12"/>
    <p:sldLayoutId id="2147483825" r:id="rId13"/>
    <p:sldLayoutId id="2147483794" r:id="rId14"/>
    <p:sldLayoutId id="2147483795" r:id="rId15"/>
    <p:sldLayoutId id="2147483789" r:id="rId16"/>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2025-11-13</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60" r:id="rId3"/>
    <p:sldLayoutId id="2147483763" r:id="rId4"/>
    <p:sldLayoutId id="2147483768" r:id="rId5"/>
    <p:sldLayoutId id="2147483776" r:id="rId6"/>
    <p:sldLayoutId id="2147483780" r:id="rId7"/>
    <p:sldLayoutId id="2147483785" r:id="rId8"/>
    <p:sldLayoutId id="2147483796" r:id="rId9"/>
    <p:sldLayoutId id="214748379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7496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atändrat format</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8845076-041C-E149-8D6E-93E4C814E0D2}" type="datetime1">
              <a:rPr lang="sv-SE" smtClean="0"/>
              <a:t>2025-11-13</a:t>
            </a:fld>
            <a:endParaRPr lang="en-GB"/>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solidFill>
                <a:schemeClr val="bg1"/>
              </a:solidFill>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3DBDF8A6-D616-47DF-AE74-3C1576340DA6}" type="slidenum">
              <a:rPr lang="en-GB" smtClean="0"/>
              <a:t>‹#›</a:t>
            </a:fld>
            <a:endParaRPr lang="en-GB"/>
          </a:p>
        </p:txBody>
      </p:sp>
      <p:pic>
        <p:nvPicPr>
          <p:cNvPr id="7" name="Bildobjekt 6">
            <a:extLst>
              <a:ext uri="{FF2B5EF4-FFF2-40B4-BE49-F238E27FC236}">
                <a16:creationId xmlns:a16="http://schemas.microsoft.com/office/drawing/2014/main" id="{A454BF77-BF70-C84A-A26A-B94FF2250F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4253177345"/>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7" r:id="rId3"/>
    <p:sldLayoutId id="2147483688" r:id="rId4"/>
    <p:sldLayoutId id="2147483689" r:id="rId5"/>
    <p:sldLayoutId id="2147483690" r:id="rId6"/>
    <p:sldLayoutId id="2147483771" r:id="rId7"/>
    <p:sldLayoutId id="2147483774" r:id="rId8"/>
    <p:sldLayoutId id="2147483781" r:id="rId9"/>
    <p:sldLayoutId id="2147483786" r:id="rId10"/>
    <p:sldLayoutId id="2147483790" r:id="rId11"/>
    <p:sldLayoutId id="2147483797" r:id="rId12"/>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 id="2147483724" r:id="rId4"/>
    <p:sldLayoutId id="2147483725" r:id="rId5"/>
    <p:sldLayoutId id="2147483824" r:id="rId6"/>
    <p:sldLayoutId id="2147483764" r:id="rId7"/>
    <p:sldLayoutId id="2147483767" r:id="rId8"/>
    <p:sldLayoutId id="2147483777" r:id="rId9"/>
    <p:sldLayoutId id="2147483782" r:id="rId10"/>
    <p:sldLayoutId id="2147483787" r:id="rId11"/>
    <p:sldLayoutId id="2147483791" r:id="rId12"/>
    <p:sldLayoutId id="2147483798" r:id="rId13"/>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5976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7250034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1" r:id="rId3"/>
    <p:sldLayoutId id="2147483765" r:id="rId4"/>
    <p:sldLayoutId id="2147483766" r:id="rId5"/>
    <p:sldLayoutId id="2147483778" r:id="rId6"/>
    <p:sldLayoutId id="2147483783" r:id="rId7"/>
    <p:sldLayoutId id="2147483788" r:id="rId8"/>
    <p:sldLayoutId id="2147483792" r:id="rId9"/>
    <p:sldLayoutId id="2147483799"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7" r:id="rId6"/>
    <p:sldLayoutId id="2147483808" r:id="rId7"/>
    <p:sldLayoutId id="2147483809" r:id="rId8"/>
    <p:sldLayoutId id="2147483810" r:id="rId9"/>
    <p:sldLayoutId id="2147483811" r:id="rId10"/>
  </p:sldLayoutIdLst>
  <p:transition/>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Rubrik</a:t>
            </a:r>
            <a:endParaRPr lang="en-GB"/>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2025-11-13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9" r:id="rId6"/>
    <p:sldLayoutId id="2147483820" r:id="rId7"/>
    <p:sldLayoutId id="2147483821" r:id="rId8"/>
    <p:sldLayoutId id="2147483822" r:id="rId9"/>
    <p:sldLayoutId id="2147483823" r:id="rId10"/>
  </p:sldLayoutIdLst>
  <p:transition/>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4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3F1F6B9-4EC7-DB48-86D1-3076FC476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7" name="textruta 6">
            <a:extLst>
              <a:ext uri="{FF2B5EF4-FFF2-40B4-BE49-F238E27FC236}">
                <a16:creationId xmlns:a16="http://schemas.microsoft.com/office/drawing/2014/main" id="{79299AE9-47E8-2940-9146-3235E3ED1E4C}"/>
              </a:ext>
            </a:extLst>
          </p:cNvPr>
          <p:cNvSpPr txBox="1"/>
          <p:nvPr/>
        </p:nvSpPr>
        <p:spPr>
          <a:xfrm>
            <a:off x="0" y="1169180"/>
            <a:ext cx="12192000" cy="1376316"/>
          </a:xfrm>
          <a:prstGeom prst="rect">
            <a:avLst/>
          </a:prstGeom>
          <a:noFill/>
        </p:spPr>
        <p:txBody>
          <a:bodyPr wrap="square" rtlCol="0">
            <a:spAutoFit/>
          </a:bodyPr>
          <a:lstStyle/>
          <a:p>
            <a:pPr algn="ctr">
              <a:lnSpc>
                <a:spcPct val="150000"/>
              </a:lnSpc>
            </a:pPr>
            <a:r>
              <a:rPr lang="hi-IN" sz="6000" b="0" i="0" u="none" strike="noStrike" cap="none" baseline="0">
                <a:solidFill>
                  <a:srgbClr val="595959"/>
                </a:solidFill>
                <a:effectLst/>
                <a:uFill>
                  <a:solidFill>
                    <a:prstClr val="black">
                      <a:alpha val="0"/>
                    </a:prstClr>
                  </a:solidFill>
                </a:uFill>
                <a:latin typeface="Arial"/>
                <a:ea typeface="Arial"/>
                <a:cs typeface="Arial"/>
              </a:rPr>
              <a:t>स्थानीय </a:t>
            </a:r>
            <a:r>
              <a:rPr lang="hi-IN" sz="6000" b="1" i="0" u="none" strike="noStrike" cap="none" baseline="0">
                <a:solidFill>
                  <a:srgbClr val="595959"/>
                </a:solidFill>
                <a:effectLst/>
                <a:uFill>
                  <a:solidFill>
                    <a:prstClr val="black">
                      <a:alpha val="0"/>
                    </a:prstClr>
                  </a:solidFill>
                </a:uFill>
                <a:latin typeface="Arial"/>
                <a:ea typeface="Arial"/>
                <a:cs typeface="Arial"/>
              </a:rPr>
              <a:t>चेंजमेकर्स </a:t>
            </a:r>
            <a:r>
              <a:rPr lang="hi-IN" sz="6000" b="0" i="0" u="none" strike="noStrike" cap="none" baseline="0">
                <a:solidFill>
                  <a:srgbClr val="595959"/>
                </a:solidFill>
                <a:effectLst/>
                <a:uFill>
                  <a:solidFill>
                    <a:prstClr val="black">
                      <a:alpha val="0"/>
                    </a:prstClr>
                  </a:solidFill>
                </a:uFill>
                <a:latin typeface="Arial"/>
                <a:ea typeface="Arial"/>
                <a:cs typeface="Arial"/>
              </a:rPr>
              <a:t>पाठ्यक्रम</a:t>
            </a:r>
          </a:p>
        </p:txBody>
      </p:sp>
      <p:pic>
        <p:nvPicPr>
          <p:cNvPr id="8" name="Bildobjekt 7">
            <a:extLst>
              <a:ext uri="{FF2B5EF4-FFF2-40B4-BE49-F238E27FC236}">
                <a16:creationId xmlns:a16="http://schemas.microsoft.com/office/drawing/2014/main" id="{9F80D753-F98E-F346-A90C-D5B00E8324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2800922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2987040"/>
          </a:xfrm>
          <a:prstGeom prst="rect">
            <a:avLst/>
          </a:prstGeom>
          <a:noFill/>
        </p:spPr>
        <p:txBody>
          <a:bodyPr wrap="square" rtlCol="0">
            <a:spAutoFit/>
          </a:bodyPr>
          <a:lstStyle/>
          <a:p>
            <a:pPr algn="ctr">
              <a:lnSpc>
                <a:spcPct val="150000"/>
              </a:lnSpc>
            </a:pPr>
            <a:r>
              <a:rPr lang="hi-IN" sz="3600" b="0" i="0" u="none" strike="noStrike" cap="none" baseline="0">
                <a:solidFill>
                  <a:srgbClr val="FFFFFF"/>
                </a:solidFill>
                <a:effectLst/>
                <a:uFill>
                  <a:solidFill>
                    <a:prstClr val="black">
                      <a:alpha val="0"/>
                    </a:prstClr>
                  </a:solidFill>
                </a:uFill>
                <a:latin typeface="Arial"/>
                <a:ea typeface="Arial"/>
                <a:cs typeface="Arial"/>
              </a:rPr>
              <a:t>सत्र 7</a:t>
            </a:r>
          </a:p>
          <a:p>
            <a:pPr algn="ctr"/>
            <a:endParaRPr lang="sv-SE" sz="1600">
              <a:solidFill>
                <a:schemeClr val="bg1"/>
              </a:solidFill>
              <a:latin typeface="Calibri" panose="020F0502020204030204" pitchFamily="34" charset="0"/>
            </a:endParaRPr>
          </a:p>
          <a:p>
            <a:pPr algn="ctr"/>
            <a:r>
              <a:rPr lang="hi-IN" sz="6000" b="0" i="0" u="none" strike="noStrike" cap="none" baseline="0">
                <a:solidFill>
                  <a:srgbClr val="FFFFFF"/>
                </a:solidFill>
                <a:effectLst/>
                <a:uFill>
                  <a:solidFill>
                    <a:prstClr val="black">
                      <a:alpha val="0"/>
                    </a:prstClr>
                  </a:solidFill>
                </a:uFill>
                <a:latin typeface="Arial"/>
                <a:ea typeface="Arial"/>
                <a:cs typeface="Arial"/>
              </a:rPr>
              <a:t>रणनीतियों पर चर्चा </a:t>
            </a:r>
          </a:p>
          <a:p>
            <a:pPr algn="ctr"/>
            <a:endParaRPr lang="sv-SE" sz="6000">
              <a:solidFill>
                <a:schemeClr val="bg1"/>
              </a:solidFill>
              <a:latin typeface="Calibri" panose="020F0502020204030204" pitchFamily="34" charset="0"/>
            </a:endParaRPr>
          </a:p>
        </p:txBody>
      </p:sp>
      <p:pic>
        <p:nvPicPr>
          <p:cNvPr id="5" name="Bildobjekt 4">
            <a:extLst>
              <a:ext uri="{FF2B5EF4-FFF2-40B4-BE49-F238E27FC236}">
                <a16:creationId xmlns:a16="http://schemas.microsoft.com/office/drawing/2014/main" id="{4A1FD66F-ACA9-D34C-BFBC-B6F4E6673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3196" y="3799301"/>
            <a:ext cx="1777037" cy="1777037"/>
          </a:xfrm>
          <a:prstGeom prst="rect">
            <a:avLst/>
          </a:prstGeom>
        </p:spPr>
      </p:pic>
    </p:spTree>
    <p:extLst>
      <p:ext uri="{BB962C8B-B14F-4D97-AF65-F5344CB8AC3E}">
        <p14:creationId xmlns:p14="http://schemas.microsoft.com/office/powerpoint/2010/main" val="16696466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33" name="Bildobjekt 58">
            <a:extLst>
              <a:ext uri="{FF2B5EF4-FFF2-40B4-BE49-F238E27FC236}">
                <a16:creationId xmlns:a16="http://schemas.microsoft.com/office/drawing/2014/main" id="{8D94DC41-CF6E-429E-9838-CA6FF56C03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06906" y="548939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Bildobjekt 56">
            <a:extLst>
              <a:ext uri="{FF2B5EF4-FFF2-40B4-BE49-F238E27FC236}">
                <a16:creationId xmlns:a16="http://schemas.microsoft.com/office/drawing/2014/main" id="{3CBA020A-90B8-43DA-BAFA-B82166E79A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18400" y="49626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107">
            <a:extLst>
              <a:ext uri="{FF2B5EF4-FFF2-40B4-BE49-F238E27FC236}">
                <a16:creationId xmlns:a16="http://schemas.microsoft.com/office/drawing/2014/main" id="{32F1FD4E-BAE3-C14C-A57D-3D0980E3DDD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19452"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108">
            <a:extLst>
              <a:ext uri="{FF2B5EF4-FFF2-40B4-BE49-F238E27FC236}">
                <a16:creationId xmlns:a16="http://schemas.microsoft.com/office/drawing/2014/main" id="{0D249FE4-CE38-524C-9D52-9DF00168FE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6416" y="226945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109">
            <a:extLst>
              <a:ext uri="{FF2B5EF4-FFF2-40B4-BE49-F238E27FC236}">
                <a16:creationId xmlns:a16="http://schemas.microsoft.com/office/drawing/2014/main" id="{9631DAC6-B8CF-2242-A12E-D4DC6F05488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125994" y="947818"/>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objekt 105">
            <a:extLst>
              <a:ext uri="{FF2B5EF4-FFF2-40B4-BE49-F238E27FC236}">
                <a16:creationId xmlns:a16="http://schemas.microsoft.com/office/drawing/2014/main" id="{B351117D-7B74-6241-8FBC-BAADACA521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304244" y="61170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01">
            <a:extLst>
              <a:ext uri="{FF2B5EF4-FFF2-40B4-BE49-F238E27FC236}">
                <a16:creationId xmlns:a16="http://schemas.microsoft.com/office/drawing/2014/main" id="{DFE4A16D-963F-E947-AB54-38847DABD89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497786" y="627103"/>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objekt 103">
            <a:extLst>
              <a:ext uri="{FF2B5EF4-FFF2-40B4-BE49-F238E27FC236}">
                <a16:creationId xmlns:a16="http://schemas.microsoft.com/office/drawing/2014/main" id="{36AEA606-6FB4-9E46-B09E-C29F05E7366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0606271" y="1108918"/>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objekt 104">
            <a:extLst>
              <a:ext uri="{FF2B5EF4-FFF2-40B4-BE49-F238E27FC236}">
                <a16:creationId xmlns:a16="http://schemas.microsoft.com/office/drawing/2014/main" id="{A4E9084B-61FB-8245-9F79-EBAC61CD546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606271" y="229868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objekt 269">
            <a:extLst>
              <a:ext uri="{FF2B5EF4-FFF2-40B4-BE49-F238E27FC236}">
                <a16:creationId xmlns:a16="http://schemas.microsoft.com/office/drawing/2014/main" id="{1051BE4D-1205-2F4E-941D-64B3CF40D7A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16416" y="3842637"/>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objekt 270">
            <a:extLst>
              <a:ext uri="{FF2B5EF4-FFF2-40B4-BE49-F238E27FC236}">
                <a16:creationId xmlns:a16="http://schemas.microsoft.com/office/drawing/2014/main" id="{F4A07C23-EA1F-A245-8766-95EF417FDDE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04029" y="4985589"/>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Bildobjekt 271">
            <a:extLst>
              <a:ext uri="{FF2B5EF4-FFF2-40B4-BE49-F238E27FC236}">
                <a16:creationId xmlns:a16="http://schemas.microsoft.com/office/drawing/2014/main" id="{333C4757-F673-0F42-A375-6F51607206D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637406" y="553069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9" name="Bildobjekt 272">
            <a:extLst>
              <a:ext uri="{FF2B5EF4-FFF2-40B4-BE49-F238E27FC236}">
                <a16:creationId xmlns:a16="http://schemas.microsoft.com/office/drawing/2014/main" id="{055FAB91-FA7B-C540-8D58-1775A78EF15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812263" y="553200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Bildobjekt 55">
            <a:extLst>
              <a:ext uri="{FF2B5EF4-FFF2-40B4-BE49-F238E27FC236}">
                <a16:creationId xmlns:a16="http://schemas.microsoft.com/office/drawing/2014/main" id="{ECF0E639-1970-A547-A73A-FCEF0CDDF45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0692997" y="377105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Bildobjekt 57">
            <a:extLst>
              <a:ext uri="{FF2B5EF4-FFF2-40B4-BE49-F238E27FC236}">
                <a16:creationId xmlns:a16="http://schemas.microsoft.com/office/drawing/2014/main" id="{604B80F1-9A29-6D4A-B1F6-C38B5DD7786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9508935" y="5489589"/>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6">
            <a:extLst>
              <a:ext uri="{FF2B5EF4-FFF2-40B4-BE49-F238E27FC236}">
                <a16:creationId xmlns:a16="http://schemas.microsoft.com/office/drawing/2014/main" id="{55DDC7E8-8979-5E46-9096-A83959D447A0}"/>
              </a:ext>
            </a:extLst>
          </p:cNvPr>
          <p:cNvSpPr>
            <a:spLocks noChangeArrowheads="1"/>
          </p:cNvSpPr>
          <p:nvPr/>
        </p:nvSpPr>
        <p:spPr bwMode="auto">
          <a:xfrm>
            <a:off x="0" y="172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5" name="Rectangle 39">
            <a:extLst>
              <a:ext uri="{FF2B5EF4-FFF2-40B4-BE49-F238E27FC236}">
                <a16:creationId xmlns:a16="http://schemas.microsoft.com/office/drawing/2014/main" id="{CC90982E-5C54-7544-9C63-94D80E140C12}"/>
              </a:ext>
            </a:extLst>
          </p:cNvPr>
          <p:cNvSpPr>
            <a:spLocks noChangeArrowheads="1"/>
          </p:cNvSpPr>
          <p:nvPr/>
        </p:nvSpPr>
        <p:spPr bwMode="auto">
          <a:xfrm>
            <a:off x="0" y="4864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sv-SE" sz="14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MinionPro-Regular"/>
              </a:rPr>
              <a:t>        </a:t>
            </a:r>
            <a:endParaRPr kumimoji="0" lang="en-US" altLang="sv-SE" sz="1800" b="0" i="0" u="none" strike="noStrike" cap="none" normalizeH="0" baseline="0">
              <a:ln>
                <a:noFill/>
              </a:ln>
              <a:solidFill>
                <a:schemeClr val="tx1"/>
              </a:solidFill>
              <a:effectLst/>
              <a:latin typeface="Arial" panose="020B0604020202020204" pitchFamily="34" charset="0"/>
            </a:endParaRPr>
          </a:p>
        </p:txBody>
      </p:sp>
      <p:pic>
        <p:nvPicPr>
          <p:cNvPr id="30" name="Bildobjekt 29">
            <a:extLst>
              <a:ext uri="{FF2B5EF4-FFF2-40B4-BE49-F238E27FC236}">
                <a16:creationId xmlns:a16="http://schemas.microsoft.com/office/drawing/2014/main" id="{809B1ED4-4117-CB40-B6FE-C2E60C95577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98655" y="1938254"/>
            <a:ext cx="1328797" cy="1332000"/>
          </a:xfrm>
          <a:prstGeom prst="rect">
            <a:avLst/>
          </a:prstGeom>
        </p:spPr>
      </p:pic>
      <p:pic>
        <p:nvPicPr>
          <p:cNvPr id="31" name="Bildobjekt 30">
            <a:extLst>
              <a:ext uri="{FF2B5EF4-FFF2-40B4-BE49-F238E27FC236}">
                <a16:creationId xmlns:a16="http://schemas.microsoft.com/office/drawing/2014/main" id="{6E44F97D-9223-2D4F-B86A-313B7EDB1DE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854430" y="1942241"/>
            <a:ext cx="1332000" cy="1335209"/>
          </a:xfrm>
          <a:prstGeom prst="rect">
            <a:avLst/>
          </a:prstGeom>
        </p:spPr>
      </p:pic>
      <p:pic>
        <p:nvPicPr>
          <p:cNvPr id="32" name="Bildobjekt 31">
            <a:extLst>
              <a:ext uri="{FF2B5EF4-FFF2-40B4-BE49-F238E27FC236}">
                <a16:creationId xmlns:a16="http://schemas.microsoft.com/office/drawing/2014/main" id="{8D698E86-E7F0-2842-BDE3-95200C78434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883947" y="3858636"/>
            <a:ext cx="1328821" cy="1332000"/>
          </a:xfrm>
          <a:prstGeom prst="rect">
            <a:avLst/>
          </a:prstGeom>
        </p:spPr>
      </p:pic>
      <p:sp>
        <p:nvSpPr>
          <p:cNvPr id="34" name="textruta 33">
            <a:extLst>
              <a:ext uri="{FF2B5EF4-FFF2-40B4-BE49-F238E27FC236}">
                <a16:creationId xmlns:a16="http://schemas.microsoft.com/office/drawing/2014/main" id="{E1D1CDD9-44D8-E14D-8EBA-9CD3B6C9780E}"/>
              </a:ext>
            </a:extLst>
          </p:cNvPr>
          <p:cNvSpPr txBox="1"/>
          <p:nvPr/>
        </p:nvSpPr>
        <p:spPr>
          <a:xfrm>
            <a:off x="-574766" y="3735977"/>
            <a:ext cx="184731" cy="369332"/>
          </a:xfrm>
          <a:prstGeom prst="rect">
            <a:avLst/>
          </a:prstGeom>
          <a:noFill/>
        </p:spPr>
        <p:txBody>
          <a:bodyPr wrap="none" rtlCol="0">
            <a:spAutoFit/>
          </a:bodyPr>
          <a:lstStyle/>
          <a:p>
            <a:endParaRPr lang="sv-SE"/>
          </a:p>
        </p:txBody>
      </p:sp>
      <p:sp>
        <p:nvSpPr>
          <p:cNvPr id="38" name="textruta 37">
            <a:extLst>
              <a:ext uri="{FF2B5EF4-FFF2-40B4-BE49-F238E27FC236}">
                <a16:creationId xmlns:a16="http://schemas.microsoft.com/office/drawing/2014/main" id="{2CD2F025-F979-F94F-9FBB-7E7C606F5055}"/>
              </a:ext>
            </a:extLst>
          </p:cNvPr>
          <p:cNvSpPr txBox="1"/>
          <p:nvPr/>
        </p:nvSpPr>
        <p:spPr>
          <a:xfrm>
            <a:off x="-914400" y="4441371"/>
            <a:ext cx="184731" cy="369332"/>
          </a:xfrm>
          <a:prstGeom prst="rect">
            <a:avLst/>
          </a:prstGeom>
          <a:noFill/>
        </p:spPr>
        <p:txBody>
          <a:bodyPr wrap="none" rtlCol="0">
            <a:spAutoFit/>
          </a:bodyPr>
          <a:lstStyle/>
          <a:p>
            <a:endParaRPr lang="sv-SE"/>
          </a:p>
        </p:txBody>
      </p:sp>
      <p:pic>
        <p:nvPicPr>
          <p:cNvPr id="40" name="Bildobjekt 39">
            <a:extLst>
              <a:ext uri="{FF2B5EF4-FFF2-40B4-BE49-F238E27FC236}">
                <a16:creationId xmlns:a16="http://schemas.microsoft.com/office/drawing/2014/main" id="{24CA918C-9C81-0A4D-88AA-E161672FE47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074103" y="3871882"/>
            <a:ext cx="1329145" cy="1329145"/>
          </a:xfrm>
          <a:prstGeom prst="rect">
            <a:avLst/>
          </a:prstGeom>
        </p:spPr>
      </p:pic>
      <p:grpSp>
        <p:nvGrpSpPr>
          <p:cNvPr id="7" name="Group 6">
            <a:extLst>
              <a:ext uri="{FF2B5EF4-FFF2-40B4-BE49-F238E27FC236}">
                <a16:creationId xmlns:a16="http://schemas.microsoft.com/office/drawing/2014/main" id="{F5FDE04E-986E-7991-109E-600111F277F2}"/>
              </a:ext>
            </a:extLst>
          </p:cNvPr>
          <p:cNvGrpSpPr/>
          <p:nvPr/>
        </p:nvGrpSpPr>
        <p:grpSpPr>
          <a:xfrm>
            <a:off x="4240917" y="1840450"/>
            <a:ext cx="3750318" cy="3360577"/>
            <a:chOff x="4453063" y="1982488"/>
            <a:chExt cx="3331125" cy="3017125"/>
          </a:xfrm>
        </p:grpSpPr>
        <p:sp>
          <p:nvSpPr>
            <p:cNvPr id="15" name="Rektangel: rundade hörn 54">
              <a:extLst>
                <a:ext uri="{FF2B5EF4-FFF2-40B4-BE49-F238E27FC236}">
                  <a16:creationId xmlns:a16="http://schemas.microsoft.com/office/drawing/2014/main" id="{22AD77E5-E4A9-E1AA-F42E-27D56839CCD3}"/>
                </a:ext>
              </a:extLst>
            </p:cNvPr>
            <p:cNvSpPr/>
            <p:nvPr/>
          </p:nvSpPr>
          <p:spPr>
            <a:xfrm>
              <a:off x="4453063" y="1982488"/>
              <a:ext cx="1596163" cy="1441702"/>
            </a:xfrm>
            <a:prstGeom prst="roundRect">
              <a:avLst/>
            </a:prstGeom>
            <a:solidFill>
              <a:srgbClr val="E1945A"/>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i-IN" b="0" i="0" u="none" strike="noStrike" cap="none" baseline="0" dirty="0">
                  <a:solidFill>
                    <a:srgbClr val="FFFFFF"/>
                  </a:solidFill>
                  <a:effectLst/>
                  <a:uFill>
                    <a:solidFill>
                      <a:prstClr val="black">
                        <a:alpha val="0"/>
                      </a:prstClr>
                    </a:solidFill>
                  </a:uFill>
                  <a:latin typeface="Arial"/>
                  <a:ea typeface="Arial"/>
                  <a:cs typeface="Arial"/>
                </a:rPr>
                <a:t>आपातकालीन रणनीतियां</a:t>
              </a:r>
            </a:p>
          </p:txBody>
        </p:sp>
        <p:sp>
          <p:nvSpPr>
            <p:cNvPr id="21" name="Rektangel: rundade hörn 55">
              <a:extLst>
                <a:ext uri="{FF2B5EF4-FFF2-40B4-BE49-F238E27FC236}">
                  <a16:creationId xmlns:a16="http://schemas.microsoft.com/office/drawing/2014/main" id="{3C45CF29-A0AC-BFDC-197B-9718193D6905}"/>
                </a:ext>
              </a:extLst>
            </p:cNvPr>
            <p:cNvSpPr/>
            <p:nvPr/>
          </p:nvSpPr>
          <p:spPr>
            <a:xfrm>
              <a:off x="6188025" y="1982488"/>
              <a:ext cx="1596163" cy="1441702"/>
            </a:xfrm>
            <a:prstGeom prst="roundRect">
              <a:avLst/>
            </a:prstGeom>
            <a:solidFill>
              <a:srgbClr val="417A8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i-IN" b="0" i="0" u="none" strike="noStrike" cap="none" baseline="0" dirty="0">
                  <a:solidFill>
                    <a:srgbClr val="FFFFFF"/>
                  </a:solidFill>
                  <a:effectLst/>
                  <a:uFill>
                    <a:solidFill>
                      <a:prstClr val="black">
                        <a:alpha val="0"/>
                      </a:prstClr>
                    </a:solidFill>
                  </a:uFill>
                  <a:latin typeface="Arial"/>
                  <a:ea typeface="Arial"/>
                  <a:cs typeface="Arial"/>
                </a:rPr>
                <a:t>बदलाव की </a:t>
              </a:r>
            </a:p>
            <a:p>
              <a:pPr algn="ctr"/>
              <a:r>
                <a:rPr lang="hi-IN" b="0" i="0" u="none" strike="noStrike" cap="none" baseline="0" dirty="0">
                  <a:solidFill>
                    <a:srgbClr val="FFFFFF"/>
                  </a:solidFill>
                  <a:effectLst/>
                  <a:uFill>
                    <a:solidFill>
                      <a:prstClr val="black">
                        <a:alpha val="0"/>
                      </a:prstClr>
                    </a:solidFill>
                  </a:uFill>
                  <a:latin typeface="Arial"/>
                  <a:ea typeface="Arial"/>
                  <a:cs typeface="Arial"/>
                </a:rPr>
                <a:t>रणनीतियां</a:t>
              </a:r>
            </a:p>
          </p:txBody>
        </p:sp>
        <p:sp>
          <p:nvSpPr>
            <p:cNvPr id="23" name="Rektangel: rundade hörn 56">
              <a:extLst>
                <a:ext uri="{FF2B5EF4-FFF2-40B4-BE49-F238E27FC236}">
                  <a16:creationId xmlns:a16="http://schemas.microsoft.com/office/drawing/2014/main" id="{EC93E197-77E4-3EF5-B199-892D6EA65DA2}"/>
                </a:ext>
              </a:extLst>
            </p:cNvPr>
            <p:cNvSpPr/>
            <p:nvPr/>
          </p:nvSpPr>
          <p:spPr>
            <a:xfrm>
              <a:off x="4453063" y="3557911"/>
              <a:ext cx="1596163" cy="1441702"/>
            </a:xfrm>
            <a:prstGeom prst="roundRect">
              <a:avLst/>
            </a:prstGeom>
            <a:solidFill>
              <a:srgbClr val="885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solidFill>
                    <a:srgbClr val="FFFFFF"/>
                  </a:solidFill>
                  <a:uFill>
                    <a:solidFill>
                      <a:prstClr val="black">
                        <a:alpha val="0"/>
                      </a:prstClr>
                    </a:solidFill>
                  </a:uFill>
                  <a:latin typeface="Arial"/>
                </a:rPr>
                <a:t>निर्माण की </a:t>
              </a:r>
            </a:p>
            <a:p>
              <a:pPr algn="ctr"/>
              <a:r>
                <a:rPr lang="hi-IN" dirty="0">
                  <a:solidFill>
                    <a:srgbClr val="FFFFFF"/>
                  </a:solidFill>
                  <a:uFill>
                    <a:solidFill>
                      <a:prstClr val="black">
                        <a:alpha val="0"/>
                      </a:prstClr>
                    </a:solidFill>
                  </a:uFill>
                  <a:latin typeface="Arial"/>
                </a:rPr>
                <a:t>रणनीतियां</a:t>
              </a:r>
            </a:p>
          </p:txBody>
        </p:sp>
        <p:sp>
          <p:nvSpPr>
            <p:cNvPr id="36" name="Rektangel: rundade hörn 57">
              <a:extLst>
                <a:ext uri="{FF2B5EF4-FFF2-40B4-BE49-F238E27FC236}">
                  <a16:creationId xmlns:a16="http://schemas.microsoft.com/office/drawing/2014/main" id="{87C1D35D-EE12-657C-649D-6072937B93B3}"/>
                </a:ext>
              </a:extLst>
            </p:cNvPr>
            <p:cNvSpPr/>
            <p:nvPr/>
          </p:nvSpPr>
          <p:spPr>
            <a:xfrm>
              <a:off x="6188025" y="3557911"/>
              <a:ext cx="1596163" cy="1441702"/>
            </a:xfrm>
            <a:prstGeom prst="roundRect">
              <a:avLst/>
            </a:prstGeom>
            <a:solidFill>
              <a:srgbClr val="91919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i-IN" dirty="0">
                  <a:solidFill>
                    <a:srgbClr val="FFFFFF"/>
                  </a:solidFill>
                  <a:uFill>
                    <a:solidFill>
                      <a:prstClr val="black">
                        <a:alpha val="0"/>
                      </a:prstClr>
                    </a:solidFill>
                  </a:uFill>
                  <a:latin typeface="Arial"/>
                </a:rPr>
                <a:t>उपचारात्मक </a:t>
              </a:r>
            </a:p>
            <a:p>
              <a:pPr algn="ctr"/>
              <a:r>
                <a:rPr lang="hi-IN" dirty="0">
                  <a:solidFill>
                    <a:srgbClr val="FFFFFF"/>
                  </a:solidFill>
                  <a:uFill>
                    <a:solidFill>
                      <a:prstClr val="black">
                        <a:alpha val="0"/>
                      </a:prstClr>
                    </a:solidFill>
                  </a:uFill>
                  <a:latin typeface="Arial"/>
                </a:rPr>
                <a:t>रणनीतियां</a:t>
              </a:r>
            </a:p>
          </p:txBody>
        </p:sp>
      </p:grpSp>
    </p:spTree>
    <p:extLst>
      <p:ext uri="{BB962C8B-B14F-4D97-AF65-F5344CB8AC3E}">
        <p14:creationId xmlns:p14="http://schemas.microsoft.com/office/powerpoint/2010/main" val="11419509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169CD41-89AE-8144-AB8F-76E8755E3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5632311"/>
          </a:xfrm>
          <a:prstGeom prst="rect">
            <a:avLst/>
          </a:prstGeom>
        </p:spPr>
        <p:txBody>
          <a:bodyPr wrap="square">
            <a:spAutoFit/>
          </a:bodyPr>
          <a:lstStyle/>
          <a:p>
            <a:r>
              <a:rPr lang="hi-IN" sz="4400" b="1" i="0" u="none" strike="noStrike" cap="none" baseline="0" dirty="0">
                <a:solidFill>
                  <a:srgbClr val="000000"/>
                </a:solidFill>
                <a:effectLst/>
                <a:uFill>
                  <a:solidFill>
                    <a:prstClr val="black">
                      <a:alpha val="0"/>
                    </a:prstClr>
                  </a:solidFill>
                </a:uFill>
                <a:latin typeface="Arial"/>
                <a:ea typeface="Arial"/>
                <a:cs typeface="Arial"/>
              </a:rPr>
              <a:t>रणनीतियों पर चर्चा! </a:t>
            </a:r>
            <a:endParaRPr lang="sv-SE" sz="4400" b="1" dirty="0">
              <a:latin typeface="Calibri" panose="020F0502020204030204" pitchFamily="34" charset="0"/>
            </a:endParaRPr>
          </a:p>
          <a:p>
            <a:r>
              <a:rPr lang="en-GB" sz="2800" b="1" dirty="0"/>
              <a:t> </a:t>
            </a:r>
            <a:endParaRPr lang="sv-SE" sz="2800" dirty="0"/>
          </a:p>
          <a:p>
            <a:r>
              <a:rPr lang="hi-IN" sz="2800" b="1" i="0" u="none" strike="noStrike" cap="none" baseline="0" dirty="0">
                <a:solidFill>
                  <a:srgbClr val="000000"/>
                </a:solidFill>
                <a:effectLst/>
                <a:uFill>
                  <a:solidFill>
                    <a:prstClr val="black">
                      <a:alpha val="0"/>
                    </a:prstClr>
                  </a:solidFill>
                </a:uFill>
                <a:latin typeface="Arial"/>
                <a:ea typeface="Arial"/>
                <a:cs typeface="Arial"/>
              </a:rPr>
              <a:t>पढ़ें और विचार करें.</a:t>
            </a:r>
            <a:r>
              <a:rPr lang="hi-IN" sz="2800" b="0" i="0" u="none" strike="noStrike" cap="none" baseline="0" dirty="0">
                <a:solidFill>
                  <a:srgbClr val="000000"/>
                </a:solidFill>
                <a:effectLst/>
                <a:uFill>
                  <a:solidFill>
                    <a:prstClr val="black">
                      <a:alpha val="0"/>
                    </a:prstClr>
                  </a:solidFill>
                </a:uFill>
                <a:latin typeface="Arial"/>
                <a:ea typeface="Arial"/>
                <a:cs typeface="Arial"/>
              </a:rPr>
              <a:t> </a:t>
            </a:r>
            <a:endParaRPr lang="sv-SE" sz="2800" dirty="0"/>
          </a:p>
          <a:p>
            <a:r>
              <a:rPr lang="en-GB" sz="2800" b="1" dirty="0"/>
              <a:t> </a:t>
            </a:r>
            <a:endParaRPr lang="sv-SE" sz="2800" dirty="0"/>
          </a:p>
          <a:p>
            <a:r>
              <a:rPr lang="hi-IN" sz="2800" b="1" i="0" u="none" strike="noStrike" cap="none" baseline="0" dirty="0">
                <a:solidFill>
                  <a:srgbClr val="000000"/>
                </a:solidFill>
                <a:effectLst/>
                <a:uFill>
                  <a:solidFill>
                    <a:prstClr val="black">
                      <a:alpha val="0"/>
                    </a:prstClr>
                  </a:solidFill>
                </a:uFill>
                <a:latin typeface="Arial"/>
                <a:ea typeface="Arial"/>
                <a:cs typeface="Arial"/>
              </a:rPr>
              <a:t>विचारमंथन:</a:t>
            </a:r>
            <a:r>
              <a:rPr lang="hi-IN" sz="2800" b="0" i="0" u="none" strike="noStrike" cap="none" baseline="0" dirty="0">
                <a:solidFill>
                  <a:srgbClr val="000000"/>
                </a:solidFill>
                <a:effectLst/>
                <a:uFill>
                  <a:solidFill>
                    <a:prstClr val="black">
                      <a:alpha val="0"/>
                    </a:prstClr>
                  </a:solidFill>
                </a:uFill>
                <a:latin typeface="Arial"/>
                <a:ea typeface="Arial"/>
                <a:cs typeface="Arial"/>
              </a:rPr>
              <a:t> आपके संदर्भ में FORB की समस्याओं को सुलझाने के लिए </a:t>
            </a:r>
            <a:br>
              <a:rPr sz="2800" dirty="0"/>
            </a:br>
            <a:r>
              <a:rPr lang="hi-IN" sz="2800" b="0" i="0" u="none" strike="noStrike" cap="none" baseline="0" dirty="0">
                <a:solidFill>
                  <a:srgbClr val="000000"/>
                </a:solidFill>
                <a:effectLst/>
                <a:uFill>
                  <a:solidFill>
                    <a:prstClr val="black">
                      <a:alpha val="0"/>
                    </a:prstClr>
                  </a:solidFill>
                </a:uFill>
                <a:latin typeface="Arial"/>
                <a:ea typeface="Arial"/>
                <a:cs typeface="Arial"/>
              </a:rPr>
              <a:t>इन रणनीतियों के उपयोग के विभिन्न तरीकों के संबंध में अधिक से अधिक सुझाव दें. उन कार्यों के संबंध में सोचें जो आप व्यक्तिगत रूप से कर सकते हैं और उनके बारे में भी जो हम सामूहिक रूप से कर सकते हैं या फिर संगठनों के माध्यम से!  </a:t>
            </a:r>
            <a:endParaRPr lang="sv-SE" sz="2800" dirty="0"/>
          </a:p>
          <a:p>
            <a:r>
              <a:rPr lang="en-GB" sz="2800" b="1" dirty="0"/>
              <a:t> </a:t>
            </a:r>
            <a:endParaRPr lang="sv-SE" sz="2800" dirty="0"/>
          </a:p>
          <a:p>
            <a:r>
              <a:rPr lang="hi-IN" sz="2800" b="0" i="0" u="none" strike="noStrike" cap="none" baseline="0" dirty="0">
                <a:solidFill>
                  <a:srgbClr val="000000"/>
                </a:solidFill>
                <a:effectLst/>
                <a:uFill>
                  <a:solidFill>
                    <a:prstClr val="black">
                      <a:alpha val="0"/>
                    </a:prstClr>
                  </a:solidFill>
                </a:uFill>
                <a:latin typeface="Arial"/>
                <a:ea typeface="Arial"/>
                <a:cs typeface="Arial"/>
              </a:rPr>
              <a:t>अपने विचारों को पोस्ट-इट नोट्स पर </a:t>
            </a:r>
            <a:r>
              <a:rPr lang="hi-IN" sz="2800" b="1" i="0" u="none" strike="noStrike" cap="none" baseline="0" dirty="0">
                <a:solidFill>
                  <a:srgbClr val="000000"/>
                </a:solidFill>
                <a:effectLst/>
                <a:uFill>
                  <a:solidFill>
                    <a:prstClr val="black">
                      <a:alpha val="0"/>
                    </a:prstClr>
                  </a:solidFill>
                </a:uFill>
                <a:latin typeface="Arial"/>
                <a:ea typeface="Arial"/>
                <a:cs typeface="Arial"/>
              </a:rPr>
              <a:t>लिखें</a:t>
            </a:r>
            <a:r>
              <a:rPr lang="hi-IN" sz="2800" b="0" i="0" u="none" strike="noStrike" cap="none" baseline="0" dirty="0">
                <a:solidFill>
                  <a:srgbClr val="000000"/>
                </a:solidFill>
                <a:effectLst/>
                <a:uFill>
                  <a:solidFill>
                    <a:prstClr val="black">
                      <a:alpha val="0"/>
                    </a:prstClr>
                  </a:solidFill>
                </a:uFill>
                <a:latin typeface="Arial"/>
                <a:ea typeface="Arial"/>
                <a:cs typeface="Arial"/>
              </a:rPr>
              <a:t>.  </a:t>
            </a:r>
            <a:endParaRPr lang="sv-SE" sz="2800" dirty="0">
              <a:latin typeface="Calibri" panose="020F0502020204030204" pitchFamily="34" charset="0"/>
            </a:endParaRPr>
          </a:p>
          <a:p>
            <a:pPr marL="571500" indent="-571500">
              <a:buFont typeface="Arial"/>
              <a:buChar char="•"/>
            </a:pPr>
            <a:endParaRPr lang="sv-SE" sz="3600" dirty="0">
              <a:latin typeface="Calibri" panose="020F0502020204030204" pitchFamily="34" charset="0"/>
            </a:endParaRPr>
          </a:p>
        </p:txBody>
      </p:sp>
    </p:spTree>
    <p:extLst>
      <p:ext uri="{BB962C8B-B14F-4D97-AF65-F5344CB8AC3E}">
        <p14:creationId xmlns:p14="http://schemas.microsoft.com/office/powerpoint/2010/main" val="11937063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7" name="textruta 6">
            <a:extLst>
              <a:ext uri="{FF2B5EF4-FFF2-40B4-BE49-F238E27FC236}">
                <a16:creationId xmlns:a16="http://schemas.microsoft.com/office/drawing/2014/main" id="{4A3DA32D-E2E2-704E-A11A-862C63DFF204}"/>
              </a:ext>
            </a:extLst>
          </p:cNvPr>
          <p:cNvSpPr txBox="1"/>
          <p:nvPr/>
        </p:nvSpPr>
        <p:spPr>
          <a:xfrm>
            <a:off x="0" y="800556"/>
            <a:ext cx="12192000" cy="3108960"/>
          </a:xfrm>
          <a:prstGeom prst="rect">
            <a:avLst/>
          </a:prstGeom>
          <a:noFill/>
        </p:spPr>
        <p:txBody>
          <a:bodyPr wrap="square" rtlCol="0">
            <a:spAutoFit/>
          </a:bodyPr>
          <a:lstStyle/>
          <a:p>
            <a:pPr algn="ctr">
              <a:lnSpc>
                <a:spcPct val="150000"/>
              </a:lnSpc>
            </a:pPr>
            <a:endParaRPr lang="sv-SE" sz="3600" spc="600">
              <a:solidFill>
                <a:schemeClr val="bg1"/>
              </a:solidFill>
              <a:latin typeface="Calibri" panose="020F0502020204030204" pitchFamily="34" charset="0"/>
            </a:endParaRPr>
          </a:p>
          <a:p>
            <a:pPr algn="ctr"/>
            <a:r>
              <a:rPr lang="hi-IN" sz="4400" b="1" i="0" u="none" strike="noStrike" cap="none" baseline="0">
                <a:solidFill>
                  <a:srgbClr val="FFFFFF"/>
                </a:solidFill>
                <a:effectLst/>
                <a:uFill>
                  <a:solidFill>
                    <a:prstClr val="black">
                      <a:alpha val="0"/>
                    </a:prstClr>
                  </a:solidFill>
                </a:uFill>
                <a:latin typeface="Arial"/>
                <a:ea typeface="Arial"/>
                <a:cs typeface="Arial"/>
              </a:rPr>
              <a:t>अच्छा काम किया और आपका फिर स्वागत है!</a:t>
            </a:r>
          </a:p>
          <a:p>
            <a:pPr algn="ctr"/>
            <a:endParaRPr lang="en-GB" sz="2800">
              <a:solidFill>
                <a:schemeClr val="bg1"/>
              </a:solidFill>
              <a:latin typeface="Calibri" panose="020F0502020204030204" pitchFamily="34" charset="0"/>
            </a:endParaRPr>
          </a:p>
          <a:p>
            <a:pPr algn="ctr"/>
            <a:r>
              <a:rPr lang="hi-IN" sz="3600" b="0" i="0" u="none" strike="noStrike" cap="none" baseline="0">
                <a:solidFill>
                  <a:srgbClr val="FFFFFF"/>
                </a:solidFill>
                <a:effectLst/>
                <a:uFill>
                  <a:solidFill>
                    <a:prstClr val="black">
                      <a:alpha val="0"/>
                    </a:prstClr>
                  </a:solidFill>
                </a:uFill>
                <a:latin typeface="Arial"/>
                <a:ea typeface="Arial"/>
                <a:cs typeface="Arial"/>
              </a:rPr>
              <a:t>अगला सत्र: </a:t>
            </a:r>
            <a:br>
              <a:rPr sz="3600"/>
            </a:br>
            <a:r>
              <a:rPr lang="hi-IN" sz="3600" b="0" i="0" u="none" strike="noStrike" cap="none" baseline="0">
                <a:solidFill>
                  <a:srgbClr val="FFFFFF"/>
                </a:solidFill>
                <a:effectLst/>
                <a:uFill>
                  <a:solidFill>
                    <a:prstClr val="black">
                      <a:alpha val="0"/>
                    </a:prstClr>
                  </a:solidFill>
                </a:uFill>
                <a:latin typeface="Arial"/>
                <a:ea typeface="Arial"/>
                <a:cs typeface="Arial"/>
              </a:rPr>
              <a:t>हमारी बदलाव की यात्रा</a:t>
            </a:r>
            <a:endParaRPr lang="sv-SE" sz="3600">
              <a:solidFill>
                <a:schemeClr val="bg1"/>
              </a:solidFill>
              <a:latin typeface="Calibri" panose="020F0502020204030204" pitchFamily="34" charset="0"/>
            </a:endParaRPr>
          </a:p>
        </p:txBody>
      </p:sp>
      <p:pic>
        <p:nvPicPr>
          <p:cNvPr id="6" name="Bildobjekt 5">
            <a:extLst>
              <a:ext uri="{FF2B5EF4-FFF2-40B4-BE49-F238E27FC236}">
                <a16:creationId xmlns:a16="http://schemas.microsoft.com/office/drawing/2014/main" id="{D72E4643-7BE3-1043-83F0-43BF29DD6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733" y="4279786"/>
            <a:ext cx="1777036" cy="1777036"/>
          </a:xfrm>
          <a:prstGeom prst="rect">
            <a:avLst/>
          </a:prstGeom>
        </p:spPr>
      </p:pic>
    </p:spTree>
    <p:extLst>
      <p:ext uri="{BB962C8B-B14F-4D97-AF65-F5344CB8AC3E}">
        <p14:creationId xmlns:p14="http://schemas.microsoft.com/office/powerpoint/2010/main" val="24984544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1160"/>
  <p:tag name="AS_RELEASE_DATE" val="2024.03.31"/>
  <p:tag name="AS_TITLE" val="Aspose.Slides for Java"/>
  <p:tag name="AS_VERSION" val="24.3"/>
</p:tagLst>
</file>

<file path=ppt/theme/theme1.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1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689F938-6260-A04B-AC5F-FDDDB8D0FED8}"/>
    </a:ext>
  </a:extLst>
</a:theme>
</file>

<file path=ppt/theme/theme4.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5.xml><?xml version="1.0" encoding="utf-8"?>
<a:theme xmlns:a="http://schemas.openxmlformats.org/drawingml/2006/main" name="2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1E984D6B-7BC5-CF4B-9402-D20F7DBEF0F3}"/>
    </a:ext>
  </a:extLst>
</a:theme>
</file>

<file path=ppt/theme/theme6.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7.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542285b-0a69-4616-8a34-3bdbf91ac2f1" xsi:nil="true"/>
    <lcf76f155ced4ddcb4097134ff3c332f xmlns="22fecd5d-df39-456e-b4cb-878c351283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01A22F-3E17-45B9-8A99-3590A88C6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068F6F-4F41-4F2C-B306-681BD5983EA8}">
  <ds:schemaRefs>
    <ds:schemaRef ds:uri="http://schemas.microsoft.com/sharepoint/v3/contenttype/forms"/>
  </ds:schemaRefs>
</ds:datastoreItem>
</file>

<file path=customXml/itemProps3.xml><?xml version="1.0" encoding="utf-8"?>
<ds:datastoreItem xmlns:ds="http://schemas.openxmlformats.org/officeDocument/2006/customXml" ds:itemID="{6C759612-FB27-4A08-A657-FD317E5BFB2E}">
  <ds:schemaRefs>
    <ds:schemaRef ds:uri="http://www.w3.org/XML/1998/namespace"/>
    <ds:schemaRef ds:uri="http://schemas.microsoft.com/office/2006/documentManagement/types"/>
    <ds:schemaRef ds:uri="http://schemas.microsoft.com/office/2006/metadata/properties"/>
    <ds:schemaRef ds:uri="007ce96f-f6e4-41e9-bbc1-3453ece26c5d"/>
    <ds:schemaRef ds:uri="http://purl.org/dc/dcmitype/"/>
    <ds:schemaRef ds:uri="http://purl.org/dc/elements/1.1/"/>
    <ds:schemaRef ds:uri="http://schemas.openxmlformats.org/package/2006/metadata/core-properties"/>
    <ds:schemaRef ds:uri="http://purl.org/dc/terms/"/>
    <ds:schemaRef ds:uri="http://schemas.microsoft.com/office/infopath/2007/PartnerControls"/>
    <ds:schemaRef ds:uri="27879760-8d42-4139-817b-a85748325e78"/>
    <ds:schemaRef ds:uri="6542285b-0a69-4616-8a34-3bdbf91ac2f1"/>
    <ds:schemaRef ds:uri="22fecd5d-df39-456e-b4cb-878c351283d5"/>
  </ds:schemaRefs>
</ds:datastoreItem>
</file>

<file path=docProps/app.xml><?xml version="1.0" encoding="utf-8"?>
<Properties xmlns="http://schemas.openxmlformats.org/officeDocument/2006/extended-properties" xmlns:vt="http://schemas.openxmlformats.org/officeDocument/2006/docPropsVTypes">
  <TotalTime>178</TotalTime>
  <Words>779</Words>
  <Application>Microsoft Office PowerPoint</Application>
  <PresentationFormat>Bredbild</PresentationFormat>
  <Paragraphs>67</Paragraphs>
  <Slides>5</Slides>
  <Notes>5</Notes>
  <HiddenSlides>0</HiddenSlides>
  <MMClips>0</MMClips>
  <ScaleCrop>false</ScaleCrop>
  <HeadingPairs>
    <vt:vector size="6" baseType="variant">
      <vt:variant>
        <vt:lpstr>Använt teckensnitt</vt:lpstr>
      </vt:variant>
      <vt:variant>
        <vt:i4>4</vt:i4>
      </vt:variant>
      <vt:variant>
        <vt:lpstr>Tema</vt:lpstr>
      </vt:variant>
      <vt:variant>
        <vt:i4>7</vt:i4>
      </vt:variant>
      <vt:variant>
        <vt:lpstr>Bildrubriker</vt:lpstr>
      </vt:variant>
      <vt:variant>
        <vt:i4>5</vt:i4>
      </vt:variant>
    </vt:vector>
  </HeadingPairs>
  <TitlesOfParts>
    <vt:vector size="16" baseType="lpstr">
      <vt:lpstr>Arial</vt:lpstr>
      <vt:lpstr>Calibri</vt:lpstr>
      <vt:lpstr>Calibri Light</vt:lpstr>
      <vt:lpstr>Segoe UI</vt:lpstr>
      <vt:lpstr>Anpassad formgivning</vt:lpstr>
      <vt:lpstr>1_Anpassad formgivning</vt:lpstr>
      <vt:lpstr>1_FORBTema2</vt:lpstr>
      <vt:lpstr>FORBTema2</vt:lpstr>
      <vt:lpstr>2_FORBTema2</vt:lpstr>
      <vt:lpstr>3_FORBTema2</vt:lpstr>
      <vt:lpstr>4_FORBTema2</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7 PowerPoint</dc:title>
  <dc:creator>FORB Learning Platform;Katherine.Cash@smc.global</dc:creator>
  <cp:lastModifiedBy>Victoria Pfeiffer</cp:lastModifiedBy>
  <cp:revision>60</cp:revision>
  <cp:lastPrinted>2021-06-02T17:53:06Z</cp:lastPrinted>
  <dcterms:created xsi:type="dcterms:W3CDTF">2021-06-28T12:06:13Z</dcterms:created>
  <dcterms:modified xsi:type="dcterms:W3CDTF">2025-11-13T07:59:30Z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