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26" r:id="rId5"/>
    <p:sldMasterId id="2147483812" r:id="rId6"/>
    <p:sldMasterId id="2147483696" r:id="rId7"/>
    <p:sldMasterId id="2147483800" r:id="rId8"/>
  </p:sldMasterIdLst>
  <p:notesMasterIdLst>
    <p:notesMasterId r:id="rId14"/>
  </p:notesMasterIdLst>
  <p:handoutMasterIdLst>
    <p:handoutMasterId r:id="rId15"/>
  </p:handoutMasterIdLst>
  <p:sldIdLst>
    <p:sldId id="256" r:id="rId9"/>
    <p:sldId id="373" r:id="rId10"/>
    <p:sldId id="375" r:id="rId11"/>
    <p:sldId id="370" r:id="rId12"/>
    <p:sldId id="3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Viktoria Myrén" initials="VM [7]" lastIdx="1" clrIdx="6"/>
  <p:cmAuthor id="1" name="Viktoria Myrén" initials="VM" lastIdx="1" clrIdx="0"/>
  <p:cmAuthor id="8" name="Viktoria Myren" initials="VM" lastIdx="3" clrIdx="7"/>
  <p:cmAuthor id="2" name="Viktoria Myrén" initials="VM [2]" lastIdx="1" clrIdx="1"/>
  <p:cmAuthor id="9" name="Kristina Schollin-Borg" initials="KSB" lastIdx="1" clrIdx="8">
    <p:extLst>
      <p:ext uri="{19B8F6BF-5375-455C-9EA6-DF929625EA0E}">
        <p15:presenceInfo xmlns:p15="http://schemas.microsoft.com/office/powerpoint/2012/main" userId="b4e1ecc18a5bd808" providerId="Windows Live"/>
      </p:ext>
    </p:extLst>
  </p:cmAuthor>
  <p:cmAuthor id="3" name="Viktoria Myrén" initials="VM [3]" lastIdx="1" clrIdx="2"/>
  <p:cmAuthor id="10" name="Katherine Cash" initials="KC" lastIdx="6" clrIdx="9">
    <p:extLst>
      <p:ext uri="{19B8F6BF-5375-455C-9EA6-DF929625EA0E}">
        <p15:presenceInfo xmlns:p15="http://schemas.microsoft.com/office/powerpoint/2012/main" userId="S::Katherine.Cash@smc.global::f7797b46-2b2d-4b8f-b225-8c373fe2af75" providerId="AD"/>
      </p:ext>
    </p:extLst>
  </p:cmAuthor>
  <p:cmAuthor id="4" name="Viktoria Myrén" initials="VM [4]" lastIdx="1" clrIdx="3"/>
  <p:cmAuthor id="5" name="Viktoria Myrén" initials="VM [5]" lastIdx="1" clrIdx="4"/>
  <p:cmAuthor id="6" name="Viktoria Myrén" initials="VM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5265"/>
    <a:srgbClr val="D58D5F"/>
    <a:srgbClr val="477577"/>
    <a:srgbClr val="A0A0A0"/>
    <a:srgbClr val="7F7F7F"/>
    <a:srgbClr val="D4C2CA"/>
    <a:srgbClr val="D1E0DF"/>
    <a:srgbClr val="86A2AB"/>
    <a:srgbClr val="F4E4D1"/>
    <a:srgbClr val="E597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A778AB-495C-4166-9D67-7E3A059ED26B}" v="4" dt="2026-04-13T09:25:09.9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02" autoAdjust="0"/>
    <p:restoredTop sz="86598" autoAdjust="0"/>
  </p:normalViewPr>
  <p:slideViewPr>
    <p:cSldViewPr snapToGrid="0">
      <p:cViewPr varScale="1">
        <p:scale>
          <a:sx n="96" d="100"/>
          <a:sy n="96" d="100"/>
        </p:scale>
        <p:origin x="540" y="78"/>
      </p:cViewPr>
      <p:guideLst>
        <p:guide orient="horz" pos="2160"/>
        <p:guide pos="38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95" d="100"/>
          <a:sy n="95" d="100"/>
        </p:scale>
        <p:origin x="257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Cash" userId="f7797b46-2b2d-4b8f-b225-8c373fe2af75" providerId="ADAL" clId="{620896B1-9DE5-48D1-B7C1-6D1366980998}"/>
    <pc:docChg chg="modSld">
      <pc:chgData name="Katherine Cash" userId="f7797b46-2b2d-4b8f-b225-8c373fe2af75" providerId="ADAL" clId="{620896B1-9DE5-48D1-B7C1-6D1366980998}" dt="2026-04-13T09:26:09.502" v="42" actId="790"/>
      <pc:docMkLst>
        <pc:docMk/>
      </pc:docMkLst>
      <pc:sldChg chg="modSp mod">
        <pc:chgData name="Katherine Cash" userId="f7797b46-2b2d-4b8f-b225-8c373fe2af75" providerId="ADAL" clId="{620896B1-9DE5-48D1-B7C1-6D1366980998}" dt="2026-04-13T09:24:15.861" v="25" actId="790"/>
        <pc:sldMkLst>
          <pc:docMk/>
          <pc:sldMk cId="2800922083" sldId="256"/>
        </pc:sldMkLst>
        <pc:spChg chg="mod">
          <ac:chgData name="Katherine Cash" userId="f7797b46-2b2d-4b8f-b225-8c373fe2af75" providerId="ADAL" clId="{620896B1-9DE5-48D1-B7C1-6D1366980998}" dt="2026-04-13T09:24:15.861" v="25" actId="790"/>
          <ac:spMkLst>
            <pc:docMk/>
            <pc:sldMk cId="2800922083" sldId="256"/>
            <ac:spMk id="2" creationId="{A3ABEC13-C5E1-6ED5-E1B0-38E53FF95013}"/>
          </ac:spMkLst>
        </pc:spChg>
      </pc:sldChg>
      <pc:sldChg chg="modSp mod modNotesTx">
        <pc:chgData name="Katherine Cash" userId="f7797b46-2b2d-4b8f-b225-8c373fe2af75" providerId="ADAL" clId="{620896B1-9DE5-48D1-B7C1-6D1366980998}" dt="2026-04-13T09:24:25.925" v="26" actId="6549"/>
        <pc:sldMkLst>
          <pc:docMk/>
          <pc:sldMk cId="1193706311" sldId="370"/>
        </pc:sldMkLst>
        <pc:spChg chg="mod">
          <ac:chgData name="Katherine Cash" userId="f7797b46-2b2d-4b8f-b225-8c373fe2af75" providerId="ADAL" clId="{620896B1-9DE5-48D1-B7C1-6D1366980998}" dt="2026-04-13T09:24:15.861" v="25" actId="790"/>
          <ac:spMkLst>
            <pc:docMk/>
            <pc:sldMk cId="1193706311" sldId="370"/>
            <ac:spMk id="7" creationId="{99545827-3704-1B48-9FBF-4141E294D2C0}"/>
          </ac:spMkLst>
        </pc:spChg>
      </pc:sldChg>
      <pc:sldChg chg="modSp mod">
        <pc:chgData name="Katherine Cash" userId="f7797b46-2b2d-4b8f-b225-8c373fe2af75" providerId="ADAL" clId="{620896B1-9DE5-48D1-B7C1-6D1366980998}" dt="2026-04-13T09:24:15.861" v="25" actId="790"/>
        <pc:sldMkLst>
          <pc:docMk/>
          <pc:sldMk cId="1669646669" sldId="373"/>
        </pc:sldMkLst>
        <pc:spChg chg="mod">
          <ac:chgData name="Katherine Cash" userId="f7797b46-2b2d-4b8f-b225-8c373fe2af75" providerId="ADAL" clId="{620896B1-9DE5-48D1-B7C1-6D1366980998}" dt="2026-04-13T09:24:15.861" v="25" actId="790"/>
          <ac:spMkLst>
            <pc:docMk/>
            <pc:sldMk cId="1669646669" sldId="373"/>
            <ac:spMk id="6" creationId="{586552A5-80D1-5E49-BF59-CA8F281A9CAA}"/>
          </ac:spMkLst>
        </pc:spChg>
      </pc:sldChg>
      <pc:sldChg chg="modSp mod">
        <pc:chgData name="Katherine Cash" userId="f7797b46-2b2d-4b8f-b225-8c373fe2af75" providerId="ADAL" clId="{620896B1-9DE5-48D1-B7C1-6D1366980998}" dt="2026-04-13T09:24:15.861" v="25" actId="790"/>
        <pc:sldMkLst>
          <pc:docMk/>
          <pc:sldMk cId="249845448" sldId="374"/>
        </pc:sldMkLst>
        <pc:spChg chg="mod">
          <ac:chgData name="Katherine Cash" userId="f7797b46-2b2d-4b8f-b225-8c373fe2af75" providerId="ADAL" clId="{620896B1-9DE5-48D1-B7C1-6D1366980998}" dt="2026-04-13T09:24:15.861" v="25" actId="790"/>
          <ac:spMkLst>
            <pc:docMk/>
            <pc:sldMk cId="249845448" sldId="374"/>
            <ac:spMk id="7" creationId="{4A3DA32D-E2E2-704E-A11A-862C63DFF204}"/>
          </ac:spMkLst>
        </pc:spChg>
      </pc:sldChg>
      <pc:sldChg chg="modSp mod modNotesTx">
        <pc:chgData name="Katherine Cash" userId="f7797b46-2b2d-4b8f-b225-8c373fe2af75" providerId="ADAL" clId="{620896B1-9DE5-48D1-B7C1-6D1366980998}" dt="2026-04-13T09:26:09.502" v="42" actId="790"/>
        <pc:sldMkLst>
          <pc:docMk/>
          <pc:sldMk cId="1141950976" sldId="375"/>
        </pc:sldMkLst>
        <pc:spChg chg="mod">
          <ac:chgData name="Katherine Cash" userId="f7797b46-2b2d-4b8f-b225-8c373fe2af75" providerId="ADAL" clId="{620896B1-9DE5-48D1-B7C1-6D1366980998}" dt="2026-04-13T09:24:15.861" v="25" actId="790"/>
          <ac:spMkLst>
            <pc:docMk/>
            <pc:sldMk cId="1141950976" sldId="375"/>
            <ac:spMk id="68" creationId="{C1A2B8F2-25F8-488B-86F2-5F894DD6BB75}"/>
          </ac:spMkLst>
        </pc:spChg>
        <pc:spChg chg="mod">
          <ac:chgData name="Katherine Cash" userId="f7797b46-2b2d-4b8f-b225-8c373fe2af75" providerId="ADAL" clId="{620896B1-9DE5-48D1-B7C1-6D1366980998}" dt="2026-04-13T09:24:15.861" v="25" actId="790"/>
          <ac:spMkLst>
            <pc:docMk/>
            <pc:sldMk cId="1141950976" sldId="375"/>
            <ac:spMk id="69" creationId="{021B9EFA-1B82-492E-BD80-060B1EB65E1F}"/>
          </ac:spMkLst>
        </pc:spChg>
        <pc:spChg chg="mod">
          <ac:chgData name="Katherine Cash" userId="f7797b46-2b2d-4b8f-b225-8c373fe2af75" providerId="ADAL" clId="{620896B1-9DE5-48D1-B7C1-6D1366980998}" dt="2026-04-13T09:24:15.861" v="25" actId="790"/>
          <ac:spMkLst>
            <pc:docMk/>
            <pc:sldMk cId="1141950976" sldId="375"/>
            <ac:spMk id="70" creationId="{049BA217-4832-427A-9B2B-C12A989DFC2C}"/>
          </ac:spMkLst>
        </pc:spChg>
        <pc:spChg chg="mod">
          <ac:chgData name="Katherine Cash" userId="f7797b46-2b2d-4b8f-b225-8c373fe2af75" providerId="ADAL" clId="{620896B1-9DE5-48D1-B7C1-6D1366980998}" dt="2026-04-13T09:24:15.861" v="25" actId="790"/>
          <ac:spMkLst>
            <pc:docMk/>
            <pc:sldMk cId="1141950976" sldId="375"/>
            <ac:spMk id="71" creationId="{F2B145BA-C1B5-41EB-8960-1EA3825BCC96}"/>
          </ac:spMkLst>
        </pc:spChg>
        <pc:spChg chg="mod">
          <ac:chgData name="Katherine Cash" userId="f7797b46-2b2d-4b8f-b225-8c373fe2af75" providerId="ADAL" clId="{620896B1-9DE5-48D1-B7C1-6D1366980998}" dt="2026-04-13T09:24:15.861" v="25" actId="790"/>
          <ac:spMkLst>
            <pc:docMk/>
            <pc:sldMk cId="1141950976" sldId="375"/>
            <ac:spMk id="89" creationId="{EB54B021-B438-4C51-9B9A-993B31322B51}"/>
          </ac:spMkLst>
        </pc:spChg>
        <pc:spChg chg="mod">
          <ac:chgData name="Katherine Cash" userId="f7797b46-2b2d-4b8f-b225-8c373fe2af75" providerId="ADAL" clId="{620896B1-9DE5-48D1-B7C1-6D1366980998}" dt="2026-04-13T09:24:15.861" v="25" actId="790"/>
          <ac:spMkLst>
            <pc:docMk/>
            <pc:sldMk cId="1141950976" sldId="375"/>
            <ac:spMk id="90" creationId="{BBBCBBCA-8C6E-4A66-9855-B45C607F8E41}"/>
          </ac:spMkLst>
        </pc:spChg>
        <pc:spChg chg="mod">
          <ac:chgData name="Katherine Cash" userId="f7797b46-2b2d-4b8f-b225-8c373fe2af75" providerId="ADAL" clId="{620896B1-9DE5-48D1-B7C1-6D1366980998}" dt="2026-04-13T09:24:15.861" v="25" actId="790"/>
          <ac:spMkLst>
            <pc:docMk/>
            <pc:sldMk cId="1141950976" sldId="375"/>
            <ac:spMk id="91" creationId="{A2111DF4-FFCC-4C8D-ACE8-FDC966DBED1A}"/>
          </ac:spMkLst>
        </pc:spChg>
        <pc:spChg chg="mod">
          <ac:chgData name="Katherine Cash" userId="f7797b46-2b2d-4b8f-b225-8c373fe2af75" providerId="ADAL" clId="{620896B1-9DE5-48D1-B7C1-6D1366980998}" dt="2026-04-13T09:24:15.861" v="25" actId="790"/>
          <ac:spMkLst>
            <pc:docMk/>
            <pc:sldMk cId="1141950976" sldId="375"/>
            <ac:spMk id="92" creationId="{379D564D-0EF8-4B01-9007-7A0F61B94D7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3E7962D-2BC7-AC4D-8AF6-4D773DF6E7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sv-SE"/>
              <a:t>FORB</a:t>
            </a:r>
          </a:p>
        </p:txBody>
      </p:sp>
      <p:sp>
        <p:nvSpPr>
          <p:cNvPr id="3" name="Platshållare för datum 2">
            <a:extLst>
              <a:ext uri="{FF2B5EF4-FFF2-40B4-BE49-F238E27FC236}">
                <a16:creationId xmlns:a16="http://schemas.microsoft.com/office/drawing/2014/main" id="{016146D4-B27F-A14B-AE10-FB1CE0FC936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8582EE-D4F7-2443-B5D1-79E9D43FA05A}" type="datetime1">
              <a:rPr lang="sv-SE" smtClean="0"/>
              <a:t>2026-04-13</a:t>
            </a:fld>
            <a:endParaRPr lang="sv-SE"/>
          </a:p>
        </p:txBody>
      </p:sp>
      <p:sp>
        <p:nvSpPr>
          <p:cNvPr id="4" name="Platshållare för sidfot 3">
            <a:extLst>
              <a:ext uri="{FF2B5EF4-FFF2-40B4-BE49-F238E27FC236}">
                <a16:creationId xmlns:a16="http://schemas.microsoft.com/office/drawing/2014/main" id="{FECB0F73-9802-0B47-AF9F-3EFFC8BBD1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3F1BAC2-54EA-D244-B158-D979F637FA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8FBC57-9DA0-9E44-BFA6-90C691399BBE}" type="slidenum">
              <a:rPr lang="sv-SE" smtClean="0"/>
              <a:t>‹#›</a:t>
            </a:fld>
            <a:endParaRPr lang="sv-SE"/>
          </a:p>
        </p:txBody>
      </p:sp>
    </p:spTree>
    <p:extLst>
      <p:ext uri="{BB962C8B-B14F-4D97-AF65-F5344CB8AC3E}">
        <p14:creationId xmlns:p14="http://schemas.microsoft.com/office/powerpoint/2010/main" val="294590279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FORB</a:t>
            </a:r>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BA3781-7CA1-994C-9194-9762AB29D620}" type="datetime1">
              <a:rPr lang="sv-SE" smtClean="0"/>
              <a:t>2026-04-13</a:t>
            </a:fld>
            <a:endParaRPr lang="en-GB"/>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GB"/>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7DBD2-2B10-4EF4-A6B5-C85AC3CD16FB}" type="slidenum">
              <a:rPr lang="en-GB" smtClean="0"/>
              <a:t>‹#›</a:t>
            </a:fld>
            <a:endParaRPr lang="en-GB"/>
          </a:p>
        </p:txBody>
      </p:sp>
    </p:spTree>
    <p:extLst>
      <p:ext uri="{BB962C8B-B14F-4D97-AF65-F5344CB8AC3E}">
        <p14:creationId xmlns:p14="http://schemas.microsoft.com/office/powerpoint/2010/main" val="290420578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1</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2026-04-13</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5391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2</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2026-04-13</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582750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o-SO" b="1" noProof="0" dirty="0">
                <a:solidFill>
                  <a:srgbClr val="000000"/>
                </a:solidFill>
              </a:rPr>
              <a:t>Soo dhaweyn iyo hordhac</a:t>
            </a:r>
            <a:endParaRPr lang="so-SO" noProof="0" dirty="0"/>
          </a:p>
          <a:p>
            <a:r>
              <a:rPr lang="so-SO" i="1" noProof="0" dirty="0">
                <a:solidFill>
                  <a:srgbClr val="000000"/>
                </a:solidFill>
              </a:rPr>
              <a:t>Ku soo dhaweey qof walba kulanka oo soo samee qodobbada soo socda.</a:t>
            </a:r>
            <a:endParaRPr lang="so-SO" noProof="0" dirty="0"/>
          </a:p>
          <a:p>
            <a:endParaRPr lang="so-SO" sz="1200" noProof="0" dirty="0">
              <a:solidFill>
                <a:srgbClr val="000000"/>
              </a:solidFill>
              <a:latin typeface="+mn-lt"/>
              <a:cs typeface="Calibri"/>
            </a:endParaRPr>
          </a:p>
          <a:p>
            <a:pPr algn="l"/>
            <a:r>
              <a:rPr lang="so-SO" noProof="0" dirty="0"/>
              <a:t>Kulankii ugu dambeeyay, waxaan ku barannay xeelado loo isticmaali karo wax ka qabashada xadgudubyada xuquuqda aadanaha. Ma xasuusataa inaan u adeegsannay sawirka dab si aan u matalno xadgudubyada xuquuqda aadanaha oo aan ka hadalnay siyaabaha aan wax uga qabanno dabka? </a:t>
            </a:r>
          </a:p>
          <a:p>
            <a:pPr marL="171450" indent="-171450" algn="l">
              <a:buFont typeface="Arial" panose="020B0604020202020204" pitchFamily="34" charset="0"/>
              <a:buChar char="•"/>
            </a:pPr>
            <a:r>
              <a:rPr lang="so-SO" noProof="0" dirty="0"/>
              <a:t>Waxaan ka hortagnaa faafitaanka dabka, waxaan daminnaa dabka, waxaan ku baaqnaa caawimo, waxaana u digaynaa dadka. Kuwani waa xeelado gurmadka degdegga ah. </a:t>
            </a:r>
          </a:p>
          <a:p>
            <a:pPr marL="171450" indent="-171450" algn="l">
              <a:buFont typeface="Arial" panose="020B0604020202020204" pitchFamily="34" charset="0"/>
              <a:buChar char="•"/>
            </a:pPr>
            <a:r>
              <a:rPr lang="so-SO" noProof="0" dirty="0"/>
              <a:t>Waxaan u ololeynaa in la helo qawaaniin ka wanaagsan badbaadada dabka iyo mamnuucidda alaabada khatarta ah iyada oo loo marayo olole iyo u doodid. Kuwani waa xeelado isbeddel ah. </a:t>
            </a:r>
          </a:p>
          <a:p>
            <a:pPr marL="171450" indent="-171450" algn="l">
              <a:buFont typeface="Arial" panose="020B0604020202020204" pitchFamily="34" charset="0"/>
              <a:buChar char="•"/>
            </a:pPr>
            <a:r>
              <a:rPr lang="so-SO" noProof="0" dirty="0"/>
              <a:t>Waxaan dhisnaa wacyigelin dadweyne, ka-qeybgal iyo xirfado si dadku u bartaan sida looga hortago loona damiyo dabka. Kuwani waa xeeladaha dhismaha. </a:t>
            </a:r>
          </a:p>
          <a:p>
            <a:pPr marL="171450" indent="-171450" algn="l">
              <a:buFont typeface="Arial" panose="020B0604020202020204" pitchFamily="34" charset="0"/>
              <a:buChar char="•"/>
            </a:pPr>
            <a:r>
              <a:rPr lang="so-SO" noProof="0" dirty="0"/>
              <a:t>Waxaan daryeelnaa dadka uu dabku dhaawacay, waxaan xusnaa kuwii dhintay waxaanan raadinaa caddaalad iyo magdhow dhibbanayaasha iyo qoysaskooda. Kuwani waa xeelado bogsiin ah. </a:t>
            </a:r>
          </a:p>
          <a:p>
            <a:pPr algn="l"/>
            <a:endParaRPr lang="so-SO" noProof="0" dirty="0"/>
          </a:p>
          <a:p>
            <a:pPr algn="l"/>
            <a:r>
              <a:rPr lang="so-SO" noProof="0" dirty="0"/>
              <a:t>Xeeladaha gurmadka degdegga ah, isbeddelka, dhismaha iyo bogsashada ayaa ah afarta nooc ee xeeladaha loo isticmaali karo in wax looga qabto xadgudubyada xuquuqda aadanaha. Kulankii ugu dambeeyay, waxaan ka wada hadalnay xeeladaha gurmadka degdegga ah waxaana ka fikirnay fikradaha ficilka ee loo adeegsado xeeladaha gurmadka degdegga ah si wax looga qabto dhibaatooyinka sida hadallada nacaybka ama dhibaataynta bulshadeenna. Kulankani, waxaan sii wadi doonnaa fikirkaas ku saabsan saddexda nooc ee xeeladaha kale: xeeladaha isbeddelka, xeeladaha dhismaha iyo xeeladaha bogsashada.</a:t>
            </a:r>
          </a:p>
        </p:txBody>
      </p:sp>
      <p:sp>
        <p:nvSpPr>
          <p:cNvPr id="4" name="Platshållare för bildnummer 3"/>
          <p:cNvSpPr>
            <a:spLocks noGrp="1"/>
          </p:cNvSpPr>
          <p:nvPr>
            <p:ph type="sldNum" sz="quarter" idx="10"/>
          </p:nvPr>
        </p:nvSpPr>
        <p:spPr/>
        <p:txBody>
          <a:bodyPr/>
          <a:lstStyle/>
          <a:p>
            <a:fld id="{68D7DBD2-2B10-4EF4-A6B5-C85AC3CD16FB}" type="slidenum">
              <a:rPr lang="en-GB" smtClean="0"/>
              <a:t>3</a:t>
            </a:fld>
            <a:endParaRPr lang="en-GB"/>
          </a:p>
        </p:txBody>
      </p:sp>
      <p:sp>
        <p:nvSpPr>
          <p:cNvPr id="5" name="Platshållare för datum 4">
            <a:extLst>
              <a:ext uri="{FF2B5EF4-FFF2-40B4-BE49-F238E27FC236}">
                <a16:creationId xmlns:a16="http://schemas.microsoft.com/office/drawing/2014/main" id="{25F1DB1E-CFD5-9D4F-B0C4-69DF1008B917}"/>
              </a:ext>
            </a:extLst>
          </p:cNvPr>
          <p:cNvSpPr>
            <a:spLocks noGrp="1"/>
          </p:cNvSpPr>
          <p:nvPr>
            <p:ph type="dt" idx="1"/>
          </p:nvPr>
        </p:nvSpPr>
        <p:spPr/>
        <p:txBody>
          <a:bodyPr/>
          <a:lstStyle/>
          <a:p>
            <a:fld id="{93F28D6D-EA6A-E844-8FEC-210152C040C6}" type="datetime1">
              <a:rPr lang="sv-SE" smtClean="0"/>
              <a:t>2026-04-13</a:t>
            </a:fld>
            <a:endParaRPr lang="en-GB"/>
          </a:p>
        </p:txBody>
      </p:sp>
      <p:sp>
        <p:nvSpPr>
          <p:cNvPr id="6" name="Platshållare för sidhuvud 5">
            <a:extLst>
              <a:ext uri="{FF2B5EF4-FFF2-40B4-BE49-F238E27FC236}">
                <a16:creationId xmlns:a16="http://schemas.microsoft.com/office/drawing/2014/main" id="{F73A8976-9EEE-0841-B8FF-00CCB69FE9B0}"/>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4105728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o-SO" b="1" noProof="0" dirty="0"/>
              <a:t>Dood kooxeed: Ka hadalka ku saabsan xeeladaha   </a:t>
            </a:r>
            <a:br>
              <a:rPr lang="so-SO" sz="1200" b="1" kern="1200" noProof="0" dirty="0">
                <a:effectLst/>
                <a:cs typeface="+mn-lt"/>
              </a:rPr>
            </a:br>
            <a:endParaRPr lang="so-SO" sz="1200" kern="1200" noProof="0" dirty="0">
              <a:solidFill>
                <a:schemeClr val="tx1"/>
              </a:solidFill>
              <a:effectLst/>
              <a:latin typeface="+mn-lt"/>
              <a:ea typeface="Calibri"/>
              <a:cs typeface="Calibri"/>
            </a:endParaRPr>
          </a:p>
          <a:p>
            <a:r>
              <a:rPr lang="so-SO" i="1" noProof="0" dirty="0"/>
              <a:t>Soo bandhig layliga adigoo sharraxaya kuwa soo socda</a:t>
            </a:r>
            <a:r>
              <a:rPr lang="so-SO" i="1" kern="1200" noProof="0" dirty="0">
                <a:effectLst/>
              </a:rPr>
              <a:t>:</a:t>
            </a:r>
            <a:endParaRPr lang="so-SO" i="1" noProof="0" dirty="0"/>
          </a:p>
          <a:p>
            <a:pPr lvl="0"/>
            <a:endParaRPr lang="so-SO" sz="1200" kern="1200" noProof="0" dirty="0">
              <a:solidFill>
                <a:schemeClr val="tx1"/>
              </a:solidFill>
              <a:effectLst/>
              <a:latin typeface="+mn-lt"/>
              <a:ea typeface="+mn-ea"/>
              <a:cs typeface="+mn-cs"/>
            </a:endParaRPr>
          </a:p>
          <a:p>
            <a:pPr lvl="0"/>
            <a:r>
              <a:rPr lang="so-SO" noProof="0" dirty="0"/>
              <a:t>Waxaan yeelan doonnaa xeelado oo maskaxda lagu qabanayo. Waxaan ka wada hadli doonnaa saddex nooc oo xeelado ah – xeeladaha isbeddelka, xeeladaha dhismaha iyo xeeladaha bogsashada – saddex kooxood. Koox kastaa waxay ku qaadan doontaa 20 daqiiqo akhrinta boodhradhrka iyo f ikirka fikradaha hal nooc oo xeelad ah. Intaa ka dib, kooxuhu way isbeddeli doonaan oo waxay ku qaadan doonaan 20 daqiiqo inay ka wada hadlaan qeybta xigta, ka hor intaysan dib u rogrogin oo ay ka wada hadlaan. </a:t>
            </a:r>
          </a:p>
          <a:p>
            <a:pPr lvl="0"/>
            <a:endParaRPr lang="so-SO" noProof="0" dirty="0"/>
          </a:p>
          <a:p>
            <a:pPr lvl="0"/>
            <a:r>
              <a:rPr lang="so-SO" b="1" noProof="0" dirty="0"/>
              <a:t>Akhri oo ka fikir: </a:t>
            </a:r>
            <a:r>
              <a:rPr lang="so-SO" noProof="0" dirty="0"/>
              <a:t>Markaad gaarto boodhadhkaaga, marka hore ku bixi dhowr daqiiqo akhrinta iyo ka fikirka iyaga iyo fikrad kasta oo ficil ah oo ay ka tageen kooxihii hore. </a:t>
            </a:r>
          </a:p>
          <a:p>
            <a:pPr lvl="0"/>
            <a:r>
              <a:rPr lang="so-SO" b="1" noProof="0" dirty="0"/>
              <a:t>Fikrad-kicin: </a:t>
            </a:r>
            <a:r>
              <a:rPr lang="so-SO" noProof="0" dirty="0"/>
              <a:t>Adigoo ka fikiraya dhibaatooyinka aan ku aqoonsannay khariidadda FORB ee magaaladeena (tilmaan jaantusyada rogrogmada khariidadda FORB ee magaaladeena), ka fikir fikrado badan intii aad awooddo si aad u hesho siyaabo xeeladahaan loogu isticmaali karo wax ka qabashada dhibaatooyinkaas. </a:t>
            </a:r>
          </a:p>
          <a:p>
            <a:pPr lvl="0"/>
            <a:r>
              <a:rPr lang="so-SO" b="1" noProof="0" dirty="0"/>
              <a:t>Fikradahaaga oo ku qoran qoraallada </a:t>
            </a:r>
            <a:r>
              <a:rPr lang="so-SO" noProof="0" dirty="0"/>
              <a:t>ka dib oo ku dheji warqadda 'fikradaha f icilka' ee ku xigta boorrarka. Fadlan si cad ugu qor qoraallada boostada ka dib, si dadka kale ay u akhriyaan! Marxaladdan, muhiim ma aha haddii aad u malaynayso in fikraduhu yihiin kuwo macquul ah – noqo mid hal-abuur leh intii suurtagal ah! Xasuuso inaad ka fikirto ficillada aan qaadi karno annagoo ah shakhsiyaad nolol maalmeedkeenna iyo ficillada aan ku qaadi karno kooxo ama ururo – laga yaabee iyada oo loo marayo bulshooyinkeenna diimeed, goobaha shaqada, ama kooxaha dhallinyarada ama iyada oo la isu keenayo koox dad ah oo cusub. </a:t>
            </a:r>
          </a:p>
          <a:p>
            <a:pPr lvl="0"/>
            <a:endParaRPr lang="so-SO" sz="1200" kern="1200" noProof="0" dirty="0">
              <a:solidFill>
                <a:schemeClr val="tx1"/>
              </a:solidFill>
              <a:effectLst/>
              <a:latin typeface="+mn-lt"/>
              <a:ea typeface="+mn-ea"/>
              <a:cs typeface="+mn-cs"/>
            </a:endParaRPr>
          </a:p>
          <a:p>
            <a:pPr lvl="0"/>
            <a:r>
              <a:rPr lang="so-SO" noProof="0" dirty="0"/>
              <a:t>Xasuuso inaad ka fikirto ficillada aan qaadi karno annagoo ah shakhsiyaad nolol maalmeedkeenna iyo ficillada aan ku qaadi karno kooxo ama ururo – laga yaabee iyada oo loo marayo bulshooyinkeenna diimeed, goobaha shaqada, ama kooxaha dhallinyarada ama iyada oo la isu keenayo koox dad ah oo cusub. </a:t>
            </a:r>
            <a:endParaRPr lang="so-SO" sz="1200" kern="1200" noProof="0" dirty="0">
              <a:solidFill>
                <a:schemeClr val="tx1"/>
              </a:solidFill>
              <a:effectLst/>
              <a:latin typeface="+mn-lt"/>
              <a:ea typeface="+mn-ea"/>
              <a:cs typeface="+mn-cs"/>
            </a:endParaRPr>
          </a:p>
        </p:txBody>
      </p:sp>
      <p:sp>
        <p:nvSpPr>
          <p:cNvPr id="4" name="Platshållare för sidhuvud 3"/>
          <p:cNvSpPr>
            <a:spLocks noGrp="1"/>
          </p:cNvSpPr>
          <p:nvPr>
            <p:ph type="hdr" sz="quarter"/>
          </p:nvPr>
        </p:nvSpPr>
        <p:spPr/>
        <p:txBody>
          <a:bodyPr/>
          <a:lstStyle/>
          <a:p>
            <a:r>
              <a:rPr lang="en-GB"/>
              <a:t>FORB</a:t>
            </a:r>
          </a:p>
        </p:txBody>
      </p:sp>
      <p:sp>
        <p:nvSpPr>
          <p:cNvPr id="5" name="Platshållare för datum 4"/>
          <p:cNvSpPr>
            <a:spLocks noGrp="1"/>
          </p:cNvSpPr>
          <p:nvPr>
            <p:ph type="dt" idx="1"/>
          </p:nvPr>
        </p:nvSpPr>
        <p:spPr/>
        <p:txBody>
          <a:bodyPr/>
          <a:lstStyle/>
          <a:p>
            <a:fld id="{4CBA3781-7CA1-994C-9194-9762AB29D620}" type="datetime1">
              <a:rPr lang="sv-SE" smtClean="0"/>
              <a:t>2026-04-13</a:t>
            </a:fld>
            <a:endParaRPr lang="en-GB"/>
          </a:p>
        </p:txBody>
      </p:sp>
      <p:sp>
        <p:nvSpPr>
          <p:cNvPr id="6" name="Platshållare för bildnummer 5"/>
          <p:cNvSpPr>
            <a:spLocks noGrp="1"/>
          </p:cNvSpPr>
          <p:nvPr>
            <p:ph type="sldNum" sz="quarter" idx="5"/>
          </p:nvPr>
        </p:nvSpPr>
        <p:spPr/>
        <p:txBody>
          <a:bodyPr/>
          <a:lstStyle/>
          <a:p>
            <a:fld id="{68D7DBD2-2B10-4EF4-A6B5-C85AC3CD16FB}" type="slidenum">
              <a:rPr lang="en-GB" smtClean="0"/>
              <a:t>4</a:t>
            </a:fld>
            <a:endParaRPr lang="en-GB"/>
          </a:p>
        </p:txBody>
      </p:sp>
    </p:spTree>
    <p:extLst>
      <p:ext uri="{BB962C8B-B14F-4D97-AF65-F5344CB8AC3E}">
        <p14:creationId xmlns:p14="http://schemas.microsoft.com/office/powerpoint/2010/main" val="2090857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8D7DBD2-2B10-4EF4-A6B5-C85AC3CD16FB}" type="slidenum">
              <a:rPr lang="en-GB" smtClean="0"/>
              <a:t>5</a:t>
            </a:fld>
            <a:endParaRPr lang="en-GB"/>
          </a:p>
        </p:txBody>
      </p:sp>
      <p:sp>
        <p:nvSpPr>
          <p:cNvPr id="5" name="Platshållare för datum 4">
            <a:extLst>
              <a:ext uri="{FF2B5EF4-FFF2-40B4-BE49-F238E27FC236}">
                <a16:creationId xmlns:a16="http://schemas.microsoft.com/office/drawing/2014/main" id="{B7F9587B-F422-284D-9F39-B607376883E2}"/>
              </a:ext>
            </a:extLst>
          </p:cNvPr>
          <p:cNvSpPr>
            <a:spLocks noGrp="1"/>
          </p:cNvSpPr>
          <p:nvPr>
            <p:ph type="dt" idx="1"/>
          </p:nvPr>
        </p:nvSpPr>
        <p:spPr/>
        <p:txBody>
          <a:bodyPr/>
          <a:lstStyle/>
          <a:p>
            <a:fld id="{30F7EE07-0028-9742-B23B-FE37E6BBE572}" type="datetime1">
              <a:rPr lang="sv-SE" smtClean="0"/>
              <a:t>2026-04-13</a:t>
            </a:fld>
            <a:endParaRPr lang="en-GB"/>
          </a:p>
        </p:txBody>
      </p:sp>
      <p:sp>
        <p:nvSpPr>
          <p:cNvPr id="6" name="Platshållare för sidhuvud 5">
            <a:extLst>
              <a:ext uri="{FF2B5EF4-FFF2-40B4-BE49-F238E27FC236}">
                <a16:creationId xmlns:a16="http://schemas.microsoft.com/office/drawing/2014/main" id="{CC5AD1CA-A69D-1F4B-8F50-CC77250D631E}"/>
              </a:ext>
            </a:extLst>
          </p:cNvPr>
          <p:cNvSpPr>
            <a:spLocks noGrp="1"/>
          </p:cNvSpPr>
          <p:nvPr>
            <p:ph type="hdr" sz="quarter"/>
          </p:nvPr>
        </p:nvSpPr>
        <p:spPr/>
        <p:txBody>
          <a:bodyPr/>
          <a:lstStyle/>
          <a:p>
            <a:r>
              <a:rPr lang="en-GB"/>
              <a:t>FORB</a:t>
            </a:r>
          </a:p>
        </p:txBody>
      </p:sp>
    </p:spTree>
    <p:extLst>
      <p:ext uri="{BB962C8B-B14F-4D97-AF65-F5344CB8AC3E}">
        <p14:creationId xmlns:p14="http://schemas.microsoft.com/office/powerpoint/2010/main" val="2419162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6" name="Rubrik 7">
            <a:extLst>
              <a:ext uri="{FF2B5EF4-FFF2-40B4-BE49-F238E27FC236}">
                <a16:creationId xmlns:a16="http://schemas.microsoft.com/office/drawing/2014/main" id="{35DCB35E-031E-42E5-9878-5F00A620F05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548518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8200" y="2285999"/>
            <a:ext cx="10515600" cy="3890963"/>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sp>
        <p:nvSpPr>
          <p:cNvPr id="7" name="Rubrik 7">
            <a:extLst>
              <a:ext uri="{FF2B5EF4-FFF2-40B4-BE49-F238E27FC236}">
                <a16:creationId xmlns:a16="http://schemas.microsoft.com/office/drawing/2014/main" id="{EE54D84C-4637-4404-BB90-F5FCCE640111}"/>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212687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bNY">
    <p:bg>
      <p:bgPr>
        <a:solidFill>
          <a:srgbClr val="F3E5D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4541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tart">
    <p:spTree>
      <p:nvGrpSpPr>
        <p:cNvPr id="1" name=""/>
        <p:cNvGrpSpPr/>
        <p:nvPr/>
      </p:nvGrpSpPr>
      <p:grpSpPr>
        <a:xfrm>
          <a:off x="0" y="0"/>
          <a:ext cx="0" cy="0"/>
          <a:chOff x="0" y="0"/>
          <a:chExt cx="0" cy="0"/>
        </a:xfrm>
      </p:grpSpPr>
      <p:sp>
        <p:nvSpPr>
          <p:cNvPr id="10" name="Rubrik 7">
            <a:extLst>
              <a:ext uri="{FF2B5EF4-FFF2-40B4-BE49-F238E27FC236}">
                <a16:creationId xmlns:a16="http://schemas.microsoft.com/office/drawing/2014/main" id="{E2EFE1C8-39E2-4951-BB7F-371F2CC8E69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44003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27A0C89C-6937-4739-9DE6-02ADC32B3F7F}"/>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309481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5" name="Rubrik 7">
            <a:extLst>
              <a:ext uri="{FF2B5EF4-FFF2-40B4-BE49-F238E27FC236}">
                <a16:creationId xmlns:a16="http://schemas.microsoft.com/office/drawing/2014/main" id="{4653A76F-83ED-4645-B2A1-C050B6F0EDBE}"/>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561743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Endast rubrik">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8776DDAC-CF82-45B9-AA16-2109A5E2594B}"/>
              </a:ext>
            </a:extLst>
          </p:cNvPr>
          <p:cNvSpPr>
            <a:spLocks noGrp="1"/>
          </p:cNvSpPr>
          <p:nvPr>
            <p:ph type="title" hasCustomPrompt="1"/>
          </p:nvPr>
        </p:nvSpPr>
        <p:spPr>
          <a:xfrm>
            <a:off x="838200" y="816388"/>
            <a:ext cx="10515600" cy="1325563"/>
          </a:xfrm>
          <a:prstGeom prst="rect">
            <a:avLst/>
          </a:prstGeom>
        </p:spPr>
        <p:txBody>
          <a:bodyPr/>
          <a:lstStyle>
            <a:lvl1pPr algn="ctr">
              <a:defRPr b="0" i="0" baseline="0">
                <a:solidFill>
                  <a:schemeClr val="tx1">
                    <a:lumMod val="65000"/>
                    <a:lumOff val="35000"/>
                  </a:schemeClr>
                </a:solidFill>
                <a:latin typeface="Calibri" panose="020F0502020204030204" pitchFamily="34" charset="0"/>
              </a:defRPr>
            </a:lvl1pPr>
          </a:lstStyle>
          <a:p>
            <a:r>
              <a:rPr lang="sv-SE" dirty="0" err="1"/>
              <a:t>Headline</a:t>
            </a:r>
            <a:endParaRPr lang="sv-SE" dirty="0"/>
          </a:p>
        </p:txBody>
      </p:sp>
    </p:spTree>
    <p:extLst>
      <p:ext uri="{BB962C8B-B14F-4D97-AF65-F5344CB8AC3E}">
        <p14:creationId xmlns:p14="http://schemas.microsoft.com/office/powerpoint/2010/main" val="1019991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6458449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9" r:id="rId3"/>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1E0D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ADDC01-6637-5548-A18D-8F838F5E2E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3269081970"/>
      </p:ext>
    </p:extLst>
  </p:cSld>
  <p:clrMap bg1="lt1" tx1="dk1" bg2="lt2" tx2="dk2" accent1="accent1" accent2="accent2" accent3="accent3" accent4="accent4" accent5="accent5" accent6="accent6" hlink="hlink" folHlink="folHlink"/>
  <p:sldLayoutIdLst>
    <p:sldLayoutId id="2147483741"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4C2CA"/>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1396324917"/>
      </p:ext>
    </p:extLst>
  </p:cSld>
  <p:clrMap bg1="lt1" tx1="dk1" bg2="lt2" tx2="dk2" accent1="accent1" accent2="accent2" accent3="accent3" accent4="accent4" accent5="accent5" accent6="accent6" hlink="hlink" folHlink="folHlink"/>
  <p:sldLayoutIdLst>
    <p:sldLayoutId id="214748381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D5DC5BC1-758C-FE4D-A9AF-D2CA915D8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Bildobjekt 6">
            <a:extLst>
              <a:ext uri="{FF2B5EF4-FFF2-40B4-BE49-F238E27FC236}">
                <a16:creationId xmlns:a16="http://schemas.microsoft.com/office/drawing/2014/main" id="{79C66E07-A54B-1A47-9150-8990165686E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9" name="Platshållare för rubrik 8">
            <a:extLst>
              <a:ext uri="{FF2B5EF4-FFF2-40B4-BE49-F238E27FC236}">
                <a16:creationId xmlns:a16="http://schemas.microsoft.com/office/drawing/2014/main" id="{E9D06704-0FCA-4645-8C80-98225ED7F0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Tree>
    <p:extLst>
      <p:ext uri="{BB962C8B-B14F-4D97-AF65-F5344CB8AC3E}">
        <p14:creationId xmlns:p14="http://schemas.microsoft.com/office/powerpoint/2010/main" val="1024940853"/>
      </p:ext>
    </p:extLst>
  </p:cSld>
  <p:clrMap bg1="lt1" tx1="dk1" bg2="lt2" tx2="dk2" accent1="accent1" accent2="accent2" accent3="accent3" accent4="accent4" accent5="accent5" accent6="accent6" hlink="hlink" folHlink="folHlink"/>
  <p:sldLayoutIdLst>
    <p:sldLayoutId id="2147483703" r:id="rId1"/>
  </p:sldLayoutIdLst>
  <p:hf sldNum="0" hdr="0" ftr="0" dt="0"/>
  <p:txStyles>
    <p:titleStyle>
      <a:lvl1pPr algn="l" defTabSz="914400" rtl="0" eaLnBrk="1" latinLnBrk="0" hangingPunct="1">
        <a:lnSpc>
          <a:spcPct val="90000"/>
        </a:lnSpc>
        <a:spcBef>
          <a:spcPct val="0"/>
        </a:spcBef>
        <a:buNone/>
        <a:defRPr sz="4400" kern="1200">
          <a:solidFill>
            <a:schemeClr val="tx1">
              <a:lumMod val="65000"/>
              <a:lumOff val="3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86A2AB"/>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Rubrik</a:t>
            </a:r>
            <a:endParaRPr lang="en-GB" dirty="0"/>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GB" dirty="0"/>
          </a:p>
        </p:txBody>
      </p:sp>
      <p:pic>
        <p:nvPicPr>
          <p:cNvPr id="7" name="Bildobjekt 6">
            <a:extLst>
              <a:ext uri="{FF2B5EF4-FFF2-40B4-BE49-F238E27FC236}">
                <a16:creationId xmlns:a16="http://schemas.microsoft.com/office/drawing/2014/main" id="{9C789044-0BBD-F645-9F59-4AA1AF5213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Tree>
    <p:extLst>
      <p:ext uri="{BB962C8B-B14F-4D97-AF65-F5344CB8AC3E}">
        <p14:creationId xmlns:p14="http://schemas.microsoft.com/office/powerpoint/2010/main" val="2196095776"/>
      </p:ext>
    </p:extLst>
  </p:cSld>
  <p:clrMap bg1="lt1" tx1="dk1" bg2="lt2" tx2="dk2" accent1="accent1" accent2="accent2" accent3="accent3" accent4="accent4" accent5="accent5" accent6="accent6" hlink="hlink" folHlink="folHlink"/>
  <p:sldLayoutIdLst>
    <p:sldLayoutId id="2147483801" r:id="rId1"/>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png"/><Relationship Id="rId3" Type="http://schemas.openxmlformats.org/officeDocument/2006/relationships/image" Target="../media/image1.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7.png"/><Relationship Id="rId20"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F3F1F6B9-4EC7-DB48-86D1-3076FC4769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9028" y="5282109"/>
            <a:ext cx="1973944" cy="1307738"/>
          </a:xfrm>
          <a:prstGeom prst="rect">
            <a:avLst/>
          </a:prstGeom>
        </p:spPr>
      </p:pic>
      <p:pic>
        <p:nvPicPr>
          <p:cNvPr id="8" name="Bildobjekt 7">
            <a:extLst>
              <a:ext uri="{FF2B5EF4-FFF2-40B4-BE49-F238E27FC236}">
                <a16:creationId xmlns:a16="http://schemas.microsoft.com/office/drawing/2014/main" id="{9F80D753-F98E-F346-A90C-D5B00E83243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4976" y="3192435"/>
            <a:ext cx="5892800" cy="1346200"/>
          </a:xfrm>
          <a:prstGeom prst="rect">
            <a:avLst/>
          </a:prstGeom>
        </p:spPr>
      </p:pic>
      <p:sp>
        <p:nvSpPr>
          <p:cNvPr id="2" name="textruta 1">
            <a:extLst>
              <a:ext uri="{FF2B5EF4-FFF2-40B4-BE49-F238E27FC236}">
                <a16:creationId xmlns:a16="http://schemas.microsoft.com/office/drawing/2014/main" id="{A3ABEC13-C5E1-6ED5-E1B0-38E53FF95013}"/>
              </a:ext>
            </a:extLst>
          </p:cNvPr>
          <p:cNvSpPr txBox="1"/>
          <p:nvPr/>
        </p:nvSpPr>
        <p:spPr>
          <a:xfrm>
            <a:off x="0" y="1081464"/>
            <a:ext cx="12192000" cy="1929759"/>
          </a:xfrm>
          <a:prstGeom prst="rect">
            <a:avLst/>
          </a:prstGeom>
          <a:noFill/>
        </p:spPr>
        <p:txBody>
          <a:bodyPr wrap="square" lIns="91440" tIns="45720" rIns="91440" bIns="45720" rtlCol="0" anchor="t">
            <a:spAutoFit/>
          </a:bodyPr>
          <a:lstStyle/>
          <a:p>
            <a:pPr algn="ctr"/>
            <a:r>
              <a:rPr lang="so-SO" sz="5400" noProof="0" dirty="0">
                <a:solidFill>
                  <a:schemeClr val="tx1">
                    <a:lumMod val="65000"/>
                    <a:lumOff val="35000"/>
                  </a:schemeClr>
                </a:solidFill>
                <a:latin typeface="Calibri"/>
                <a:ea typeface="Calibri"/>
                <a:cs typeface="Calibri"/>
              </a:rPr>
              <a:t>Koorsada </a:t>
            </a:r>
            <a:r>
              <a:rPr lang="so-SO" sz="5400" b="1" noProof="0" dirty="0">
                <a:solidFill>
                  <a:schemeClr val="tx1">
                    <a:lumMod val="65000"/>
                    <a:lumOff val="35000"/>
                  </a:schemeClr>
                </a:solidFill>
                <a:latin typeface="Calibri"/>
                <a:ea typeface="Calibri"/>
                <a:cs typeface="Calibri"/>
              </a:rPr>
              <a:t>Isbeddel </a:t>
            </a:r>
            <a:br>
              <a:rPr lang="so-SO" sz="5400" b="1" noProof="0" dirty="0">
                <a:solidFill>
                  <a:schemeClr val="tx1">
                    <a:lumMod val="65000"/>
                    <a:lumOff val="35000"/>
                  </a:schemeClr>
                </a:solidFill>
                <a:latin typeface="Calibri"/>
                <a:ea typeface="Calibri"/>
                <a:cs typeface="Calibri"/>
              </a:rPr>
            </a:br>
            <a:r>
              <a:rPr lang="so-SO" sz="5400" b="1" noProof="0" dirty="0">
                <a:solidFill>
                  <a:schemeClr val="tx1">
                    <a:lumMod val="65000"/>
                    <a:lumOff val="35000"/>
                  </a:schemeClr>
                </a:solidFill>
                <a:latin typeface="Calibri"/>
                <a:ea typeface="Calibri"/>
                <a:cs typeface="Calibri"/>
              </a:rPr>
              <a:t>Sameeyayaasha </a:t>
            </a:r>
            <a:r>
              <a:rPr lang="so-SO" sz="5400" noProof="0" dirty="0">
                <a:solidFill>
                  <a:schemeClr val="tx1">
                    <a:lumMod val="65000"/>
                    <a:lumOff val="35000"/>
                  </a:schemeClr>
                </a:solidFill>
                <a:latin typeface="Calibri"/>
                <a:ea typeface="Calibri"/>
                <a:cs typeface="Calibri"/>
              </a:rPr>
              <a:t>Deegaanka</a:t>
            </a:r>
          </a:p>
        </p:txBody>
      </p:sp>
    </p:spTree>
    <p:extLst>
      <p:ext uri="{BB962C8B-B14F-4D97-AF65-F5344CB8AC3E}">
        <p14:creationId xmlns:p14="http://schemas.microsoft.com/office/powerpoint/2010/main" val="2800922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6" name="textruta 5">
            <a:extLst>
              <a:ext uri="{FF2B5EF4-FFF2-40B4-BE49-F238E27FC236}">
                <a16:creationId xmlns:a16="http://schemas.microsoft.com/office/drawing/2014/main" id="{586552A5-80D1-5E49-BF59-CA8F281A9CAA}"/>
              </a:ext>
            </a:extLst>
          </p:cNvPr>
          <p:cNvSpPr txBox="1"/>
          <p:nvPr/>
        </p:nvSpPr>
        <p:spPr>
          <a:xfrm>
            <a:off x="0" y="800556"/>
            <a:ext cx="12192000" cy="1785104"/>
          </a:xfrm>
          <a:prstGeom prst="rect">
            <a:avLst/>
          </a:prstGeom>
          <a:noFill/>
        </p:spPr>
        <p:txBody>
          <a:bodyPr wrap="square" rtlCol="0">
            <a:spAutoFit/>
          </a:bodyPr>
          <a:lstStyle/>
          <a:p>
            <a:pPr algn="ctr">
              <a:lnSpc>
                <a:spcPct val="150000"/>
              </a:lnSpc>
            </a:pPr>
            <a:r>
              <a:rPr lang="so-SO" sz="3200" spc="600" noProof="0" dirty="0">
                <a:solidFill>
                  <a:schemeClr val="bg1"/>
                </a:solidFill>
                <a:latin typeface="Calibri" panose="020F0502020204030204" pitchFamily="34" charset="0"/>
              </a:rPr>
              <a:t>KULANKA 7</a:t>
            </a:r>
          </a:p>
          <a:p>
            <a:pPr algn="ctr"/>
            <a:endParaRPr lang="so-SO" sz="1400" noProof="0" dirty="0">
              <a:solidFill>
                <a:schemeClr val="bg1"/>
              </a:solidFill>
              <a:latin typeface="Calibri" panose="020F0502020204030204" pitchFamily="34" charset="0"/>
            </a:endParaRPr>
          </a:p>
          <a:p>
            <a:pPr algn="ctr"/>
            <a:r>
              <a:rPr lang="so-SO" sz="4800" noProof="0" dirty="0">
                <a:solidFill>
                  <a:schemeClr val="bg1"/>
                </a:solidFill>
                <a:latin typeface="Calibri" panose="020F0502020204030204" pitchFamily="34" charset="0"/>
              </a:rPr>
              <a:t>Ka hadalka ku saabsan xeeladaha</a:t>
            </a:r>
          </a:p>
        </p:txBody>
      </p:sp>
      <p:pic>
        <p:nvPicPr>
          <p:cNvPr id="5" name="Bildobjekt 4">
            <a:extLst>
              <a:ext uri="{FF2B5EF4-FFF2-40B4-BE49-F238E27FC236}">
                <a16:creationId xmlns:a16="http://schemas.microsoft.com/office/drawing/2014/main" id="{4A1FD66F-ACA9-D34C-BFBC-B6F4E6673A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3196" y="3799301"/>
            <a:ext cx="1777037" cy="1777037"/>
          </a:xfrm>
          <a:prstGeom prst="rect">
            <a:avLst/>
          </a:prstGeom>
        </p:spPr>
      </p:pic>
    </p:spTree>
    <p:extLst>
      <p:ext uri="{BB962C8B-B14F-4D97-AF65-F5344CB8AC3E}">
        <p14:creationId xmlns:p14="http://schemas.microsoft.com/office/powerpoint/2010/main" val="166964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C1A2B8F2-25F8-488B-86F2-5F894DD6BB75}"/>
              </a:ext>
            </a:extLst>
          </p:cNvPr>
          <p:cNvSpPr>
            <a:spLocks noChangeArrowheads="1"/>
          </p:cNvSpPr>
          <p:nvPr/>
        </p:nvSpPr>
        <p:spPr bwMode="auto">
          <a:xfrm>
            <a:off x="0" y="172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so-SO" noProof="0" dirty="0"/>
          </a:p>
        </p:txBody>
      </p:sp>
      <p:sp>
        <p:nvSpPr>
          <p:cNvPr id="69" name="Rectangle 68">
            <a:extLst>
              <a:ext uri="{FF2B5EF4-FFF2-40B4-BE49-F238E27FC236}">
                <a16:creationId xmlns:a16="http://schemas.microsoft.com/office/drawing/2014/main" id="{021B9EFA-1B82-492E-BD80-060B1EB65E1F}"/>
              </a:ext>
            </a:extLst>
          </p:cNvPr>
          <p:cNvSpPr>
            <a:spLocks noChangeArrowheads="1"/>
          </p:cNvSpPr>
          <p:nvPr/>
        </p:nvSpPr>
        <p:spPr bwMode="auto">
          <a:xfrm>
            <a:off x="0" y="3086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o-SO"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so-SO" sz="1800" b="0" i="0" u="none" strike="noStrike" cap="none" normalizeH="0" baseline="0" noProof="0" dirty="0">
              <a:ln>
                <a:noFill/>
              </a:ln>
              <a:solidFill>
                <a:schemeClr val="tx1"/>
              </a:solidFill>
              <a:effectLst/>
              <a:latin typeface="Arial" panose="020B0604020202020204" pitchFamily="34" charset="0"/>
            </a:endParaRPr>
          </a:p>
        </p:txBody>
      </p:sp>
      <p:sp>
        <p:nvSpPr>
          <p:cNvPr id="70" name="Rectangle 69">
            <a:extLst>
              <a:ext uri="{FF2B5EF4-FFF2-40B4-BE49-F238E27FC236}">
                <a16:creationId xmlns:a16="http://schemas.microsoft.com/office/drawing/2014/main" id="{049BA217-4832-427A-9B2B-C12A989DFC2C}"/>
              </a:ext>
            </a:extLst>
          </p:cNvPr>
          <p:cNvSpPr>
            <a:spLocks noChangeArrowheads="1"/>
          </p:cNvSpPr>
          <p:nvPr/>
        </p:nvSpPr>
        <p:spPr bwMode="auto">
          <a:xfrm>
            <a:off x="0" y="397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o-SO"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so-SO" sz="1800" b="0" i="0" u="none" strike="noStrike" cap="none" normalizeH="0" baseline="0" noProof="0" dirty="0">
              <a:ln>
                <a:noFill/>
              </a:ln>
              <a:solidFill>
                <a:schemeClr val="tx1"/>
              </a:solidFill>
              <a:effectLst/>
              <a:latin typeface="Arial" panose="020B0604020202020204" pitchFamily="34" charset="0"/>
            </a:endParaRPr>
          </a:p>
        </p:txBody>
      </p:sp>
      <p:sp>
        <p:nvSpPr>
          <p:cNvPr id="71" name="Rectangle 70">
            <a:extLst>
              <a:ext uri="{FF2B5EF4-FFF2-40B4-BE49-F238E27FC236}">
                <a16:creationId xmlns:a16="http://schemas.microsoft.com/office/drawing/2014/main" id="{F2B145BA-C1B5-41EB-8960-1EA3825BCC96}"/>
              </a:ext>
            </a:extLst>
          </p:cNvPr>
          <p:cNvSpPr>
            <a:spLocks noChangeArrowheads="1"/>
          </p:cNvSpPr>
          <p:nvPr/>
        </p:nvSpPr>
        <p:spPr bwMode="auto">
          <a:xfrm>
            <a:off x="0" y="4864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o-SO" sz="14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MinionPro-Regular"/>
              </a:rPr>
              <a:t>        </a:t>
            </a:r>
            <a:endParaRPr kumimoji="0" lang="so-SO" sz="1800" b="0" i="0" u="none" strike="noStrike" cap="none" normalizeH="0" baseline="0" noProof="0" dirty="0">
              <a:ln>
                <a:noFill/>
              </a:ln>
              <a:solidFill>
                <a:schemeClr val="tx1"/>
              </a:solidFill>
              <a:effectLst/>
              <a:latin typeface="Arial" panose="020B0604020202020204" pitchFamily="34" charset="0"/>
            </a:endParaRPr>
          </a:p>
        </p:txBody>
      </p:sp>
      <p:sp>
        <p:nvSpPr>
          <p:cNvPr id="89" name="Rektangel: rundade hörn 54">
            <a:extLst>
              <a:ext uri="{FF2B5EF4-FFF2-40B4-BE49-F238E27FC236}">
                <a16:creationId xmlns:a16="http://schemas.microsoft.com/office/drawing/2014/main" id="{EB54B021-B438-4C51-9B9A-993B31322B51}"/>
              </a:ext>
            </a:extLst>
          </p:cNvPr>
          <p:cNvSpPr/>
          <p:nvPr/>
        </p:nvSpPr>
        <p:spPr>
          <a:xfrm>
            <a:off x="4306113" y="1982488"/>
            <a:ext cx="1743113" cy="1441702"/>
          </a:xfrm>
          <a:prstGeom prst="roundRect">
            <a:avLst/>
          </a:prstGeom>
          <a:solidFill>
            <a:srgbClr val="E1945A"/>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o-SO" sz="2000" noProof="0" dirty="0">
                <a:solidFill>
                  <a:schemeClr val="bg1"/>
                </a:solidFill>
              </a:rPr>
              <a:t>Xeeladaha gurmadka degdegga ah</a:t>
            </a:r>
          </a:p>
        </p:txBody>
      </p:sp>
      <p:sp>
        <p:nvSpPr>
          <p:cNvPr id="90" name="Rektangel: rundade hörn 55">
            <a:extLst>
              <a:ext uri="{FF2B5EF4-FFF2-40B4-BE49-F238E27FC236}">
                <a16:creationId xmlns:a16="http://schemas.microsoft.com/office/drawing/2014/main" id="{BBBCBBCA-8C6E-4A66-9855-B45C607F8E41}"/>
              </a:ext>
            </a:extLst>
          </p:cNvPr>
          <p:cNvSpPr/>
          <p:nvPr/>
        </p:nvSpPr>
        <p:spPr>
          <a:xfrm>
            <a:off x="6188025" y="1993861"/>
            <a:ext cx="1744013" cy="1430329"/>
          </a:xfrm>
          <a:prstGeom prst="roundRect">
            <a:avLst/>
          </a:prstGeom>
          <a:solidFill>
            <a:srgbClr val="417A8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o-SO" sz="2000" noProof="0" dirty="0">
                <a:solidFill>
                  <a:schemeClr val="bg1"/>
                </a:solidFill>
              </a:rPr>
              <a:t>Beddel xeeladaha</a:t>
            </a:r>
          </a:p>
        </p:txBody>
      </p:sp>
      <p:sp>
        <p:nvSpPr>
          <p:cNvPr id="91" name="Rektangel: rundade hörn 56">
            <a:extLst>
              <a:ext uri="{FF2B5EF4-FFF2-40B4-BE49-F238E27FC236}">
                <a16:creationId xmlns:a16="http://schemas.microsoft.com/office/drawing/2014/main" id="{A2111DF4-FFCC-4C8D-ACE8-FDC966DBED1A}"/>
              </a:ext>
            </a:extLst>
          </p:cNvPr>
          <p:cNvSpPr/>
          <p:nvPr/>
        </p:nvSpPr>
        <p:spPr>
          <a:xfrm>
            <a:off x="4327959" y="3603403"/>
            <a:ext cx="1755386" cy="1436471"/>
          </a:xfrm>
          <a:prstGeom prst="roundRect">
            <a:avLst/>
          </a:prstGeom>
          <a:solidFill>
            <a:srgbClr val="885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o-SO" sz="2000" noProof="0" dirty="0">
                <a:solidFill>
                  <a:schemeClr val="bg1"/>
                </a:solidFill>
              </a:rPr>
              <a:t>Xeeladaha dhismaha</a:t>
            </a:r>
          </a:p>
        </p:txBody>
      </p:sp>
      <p:sp>
        <p:nvSpPr>
          <p:cNvPr id="92" name="Rektangel: rundade hörn 57">
            <a:extLst>
              <a:ext uri="{FF2B5EF4-FFF2-40B4-BE49-F238E27FC236}">
                <a16:creationId xmlns:a16="http://schemas.microsoft.com/office/drawing/2014/main" id="{379D564D-0EF8-4B01-9007-7A0F61B94D79}"/>
              </a:ext>
            </a:extLst>
          </p:cNvPr>
          <p:cNvSpPr/>
          <p:nvPr/>
        </p:nvSpPr>
        <p:spPr>
          <a:xfrm>
            <a:off x="6188025" y="3592030"/>
            <a:ext cx="1755386" cy="1428373"/>
          </a:xfrm>
          <a:prstGeom prst="roundRect">
            <a:avLst/>
          </a:prstGeom>
          <a:solidFill>
            <a:srgbClr val="91919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o-SO" sz="2000" noProof="0" dirty="0">
                <a:solidFill>
                  <a:schemeClr val="bg1"/>
                </a:solidFill>
              </a:rPr>
              <a:t>Xeeladaha bogsiinta</a:t>
            </a:r>
          </a:p>
        </p:txBody>
      </p:sp>
      <p:pic>
        <p:nvPicPr>
          <p:cNvPr id="93" name="Bildobjekt 28">
            <a:extLst>
              <a:ext uri="{FF2B5EF4-FFF2-40B4-BE49-F238E27FC236}">
                <a16:creationId xmlns:a16="http://schemas.microsoft.com/office/drawing/2014/main" id="{BBFF08BE-537F-4CE5-9559-748BF2C87A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pic>
        <p:nvPicPr>
          <p:cNvPr id="94" name="Bildobjekt 58">
            <a:extLst>
              <a:ext uri="{FF2B5EF4-FFF2-40B4-BE49-F238E27FC236}">
                <a16:creationId xmlns:a16="http://schemas.microsoft.com/office/drawing/2014/main" id="{35E1203D-F807-4F7A-85A0-BEDD7489DE4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19668" y="543567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5" name="Bildobjekt 56">
            <a:extLst>
              <a:ext uri="{FF2B5EF4-FFF2-40B4-BE49-F238E27FC236}">
                <a16:creationId xmlns:a16="http://schemas.microsoft.com/office/drawing/2014/main" id="{AD712EB8-93B2-416A-BD36-2DC203FC533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87960" y="473175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6" name="Bildobjekt 107">
            <a:extLst>
              <a:ext uri="{FF2B5EF4-FFF2-40B4-BE49-F238E27FC236}">
                <a16:creationId xmlns:a16="http://schemas.microsoft.com/office/drawing/2014/main" id="{80596C24-713A-4127-848C-80897EDF53D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0252"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7" name="Bildobjekt 108">
            <a:extLst>
              <a:ext uri="{FF2B5EF4-FFF2-40B4-BE49-F238E27FC236}">
                <a16:creationId xmlns:a16="http://schemas.microsoft.com/office/drawing/2014/main" id="{39DDBD96-C63A-4F5A-8586-DF315990CDD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28072" y="226628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8" name="Bildobjekt 109">
            <a:extLst>
              <a:ext uri="{FF2B5EF4-FFF2-40B4-BE49-F238E27FC236}">
                <a16:creationId xmlns:a16="http://schemas.microsoft.com/office/drawing/2014/main" id="{59F243A1-EE12-4488-B7D3-AE315770D17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48658" y="99002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99" name="Bildobjekt 105">
            <a:extLst>
              <a:ext uri="{FF2B5EF4-FFF2-40B4-BE49-F238E27FC236}">
                <a16:creationId xmlns:a16="http://schemas.microsoft.com/office/drawing/2014/main" id="{502D9E33-2EAD-4BE8-9C2D-42243156CE3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08244" y="6117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0" name="Bildobjekt 101">
            <a:extLst>
              <a:ext uri="{FF2B5EF4-FFF2-40B4-BE49-F238E27FC236}">
                <a16:creationId xmlns:a16="http://schemas.microsoft.com/office/drawing/2014/main" id="{F7181FD6-D13E-4173-A895-A26A8B99275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72726" y="458287"/>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1" name="Bildobjekt 103">
            <a:extLst>
              <a:ext uri="{FF2B5EF4-FFF2-40B4-BE49-F238E27FC236}">
                <a16:creationId xmlns:a16="http://schemas.microsoft.com/office/drawing/2014/main" id="{BAD9F61A-AA01-472A-9D84-E78B9D6C5DC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791056" y="1122986"/>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2" name="Bildobjekt 104">
            <a:extLst>
              <a:ext uri="{FF2B5EF4-FFF2-40B4-BE49-F238E27FC236}">
                <a16:creationId xmlns:a16="http://schemas.microsoft.com/office/drawing/2014/main" id="{7BA97756-5F91-4A72-9C4D-E64A5B7B693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55928" y="226780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3" name="Bildobjekt 269">
            <a:extLst>
              <a:ext uri="{FF2B5EF4-FFF2-40B4-BE49-F238E27FC236}">
                <a16:creationId xmlns:a16="http://schemas.microsoft.com/office/drawing/2014/main" id="{B2FA6C24-68E1-4A42-A660-E375F0C399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95341" y="3868564"/>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4" name="Bildobjekt 270">
            <a:extLst>
              <a:ext uri="{FF2B5EF4-FFF2-40B4-BE49-F238E27FC236}">
                <a16:creationId xmlns:a16="http://schemas.microsoft.com/office/drawing/2014/main" id="{E856510F-1A1D-4E8D-9D0C-CC6C25638E9E}"/>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399482" y="4990171"/>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5" name="Bildobjekt 271">
            <a:extLst>
              <a:ext uri="{FF2B5EF4-FFF2-40B4-BE49-F238E27FC236}">
                <a16:creationId xmlns:a16="http://schemas.microsoft.com/office/drawing/2014/main" id="{D2DB14A4-E623-4202-9E84-97FABF17663C}"/>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37599"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6" name="Bildobjekt 272">
            <a:extLst>
              <a:ext uri="{FF2B5EF4-FFF2-40B4-BE49-F238E27FC236}">
                <a16:creationId xmlns:a16="http://schemas.microsoft.com/office/drawing/2014/main" id="{9295F936-75E2-4898-B570-C89A39CD9D46}"/>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470252" y="5447593"/>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7" name="Bildobjekt 55">
            <a:extLst>
              <a:ext uri="{FF2B5EF4-FFF2-40B4-BE49-F238E27FC236}">
                <a16:creationId xmlns:a16="http://schemas.microsoft.com/office/drawing/2014/main" id="{97E99444-9452-457B-AB96-4CB402343336}"/>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622242" y="3615340"/>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8" name="Bildobjekt 57">
            <a:extLst>
              <a:ext uri="{FF2B5EF4-FFF2-40B4-BE49-F238E27FC236}">
                <a16:creationId xmlns:a16="http://schemas.microsoft.com/office/drawing/2014/main" id="{90EBAD22-9241-4E95-A079-0C62F1EF40DC}"/>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9794670" y="5615102"/>
            <a:ext cx="1008000"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09" name="Bildobjekt 26">
            <a:extLst>
              <a:ext uri="{FF2B5EF4-FFF2-40B4-BE49-F238E27FC236}">
                <a16:creationId xmlns:a16="http://schemas.microsoft.com/office/drawing/2014/main" id="{9B1621A1-227F-49C7-AAF9-FA41815DD99D}"/>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149455" y="1938254"/>
            <a:ext cx="1328797" cy="1332000"/>
          </a:xfrm>
          <a:prstGeom prst="rect">
            <a:avLst/>
          </a:prstGeom>
        </p:spPr>
      </p:pic>
      <p:pic>
        <p:nvPicPr>
          <p:cNvPr id="110" name="Bildobjekt 27">
            <a:extLst>
              <a:ext uri="{FF2B5EF4-FFF2-40B4-BE49-F238E27FC236}">
                <a16:creationId xmlns:a16="http://schemas.microsoft.com/office/drawing/2014/main" id="{9D5D6BD1-0018-441D-AF02-D00B8922D8BA}"/>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8742872" y="1942241"/>
            <a:ext cx="1332000" cy="1335209"/>
          </a:xfrm>
          <a:prstGeom prst="rect">
            <a:avLst/>
          </a:prstGeom>
        </p:spPr>
      </p:pic>
      <p:pic>
        <p:nvPicPr>
          <p:cNvPr id="111" name="Bildobjekt 30">
            <a:extLst>
              <a:ext uri="{FF2B5EF4-FFF2-40B4-BE49-F238E27FC236}">
                <a16:creationId xmlns:a16="http://schemas.microsoft.com/office/drawing/2014/main" id="{814998D1-8302-4776-8E60-EA7A7250BCF9}"/>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134111" y="3856859"/>
            <a:ext cx="1344141" cy="1334119"/>
          </a:xfrm>
          <a:prstGeom prst="rect">
            <a:avLst/>
          </a:prstGeom>
        </p:spPr>
      </p:pic>
      <p:pic>
        <p:nvPicPr>
          <p:cNvPr id="112" name="Bildobjekt 31">
            <a:extLst>
              <a:ext uri="{FF2B5EF4-FFF2-40B4-BE49-F238E27FC236}">
                <a16:creationId xmlns:a16="http://schemas.microsoft.com/office/drawing/2014/main" id="{8AA2D22E-B0E5-49AD-9FE9-45B5C2544A9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8757444" y="3856222"/>
            <a:ext cx="1329739" cy="1332000"/>
          </a:xfrm>
          <a:prstGeom prst="rect">
            <a:avLst/>
          </a:prstGeom>
        </p:spPr>
      </p:pic>
    </p:spTree>
    <p:extLst>
      <p:ext uri="{BB962C8B-B14F-4D97-AF65-F5344CB8AC3E}">
        <p14:creationId xmlns:p14="http://schemas.microsoft.com/office/powerpoint/2010/main" val="1141950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F169CD41-89AE-8144-AB8F-76E8755E37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Rektangel 6">
            <a:extLst>
              <a:ext uri="{FF2B5EF4-FFF2-40B4-BE49-F238E27FC236}">
                <a16:creationId xmlns:a16="http://schemas.microsoft.com/office/drawing/2014/main" id="{99545827-3704-1B48-9FBF-4141E294D2C0}"/>
              </a:ext>
            </a:extLst>
          </p:cNvPr>
          <p:cNvSpPr/>
          <p:nvPr/>
        </p:nvSpPr>
        <p:spPr>
          <a:xfrm>
            <a:off x="805913" y="1320730"/>
            <a:ext cx="9672212" cy="4955203"/>
          </a:xfrm>
          <a:prstGeom prst="rect">
            <a:avLst/>
          </a:prstGeom>
        </p:spPr>
        <p:txBody>
          <a:bodyPr wrap="square" lIns="91440" tIns="45720" rIns="91440" bIns="45720" anchor="t">
            <a:spAutoFit/>
          </a:bodyPr>
          <a:lstStyle/>
          <a:p>
            <a:r>
              <a:rPr lang="so-SO" sz="4000" b="1" noProof="0" dirty="0">
                <a:latin typeface="Calibri" panose="020F0502020204030204" pitchFamily="34" charset="0"/>
              </a:rPr>
              <a:t>Xeeladaha hadalka!</a:t>
            </a:r>
            <a:r>
              <a:rPr lang="so-SO" sz="4000" b="1" noProof="0" dirty="0"/>
              <a:t> </a:t>
            </a:r>
            <a:endParaRPr lang="so-SO" sz="4000" noProof="0" dirty="0"/>
          </a:p>
          <a:p>
            <a:endParaRPr lang="so-SO" sz="2400" b="1" noProof="0" dirty="0"/>
          </a:p>
          <a:p>
            <a:r>
              <a:rPr lang="so-SO" sz="2400" b="1" noProof="0" dirty="0"/>
              <a:t>Akhri oo ka fikir. </a:t>
            </a:r>
            <a:r>
              <a:rPr lang="so-SO" sz="2400" noProof="0" dirty="0"/>
              <a:t> </a:t>
            </a:r>
          </a:p>
          <a:p>
            <a:endParaRPr lang="so-SO" sz="2400" noProof="0" dirty="0"/>
          </a:p>
          <a:p>
            <a:r>
              <a:rPr lang="so-SO" sz="2400" b="1" noProof="0" dirty="0"/>
              <a:t>Fikrad-kicin</a:t>
            </a:r>
            <a:r>
              <a:rPr lang="so-SO" sz="2400" noProof="0" dirty="0"/>
              <a:t>: La imow fikrado badan intii aad awooddo si aad u hesho qaabab aad u isticmaasho xeeladahan si aad wax uga qabato dhibaatooyinka FORB ee ku jira xaaladdeenna. Ka fikir tallaabooyinka ku saabsan ee aan qaadi karno annaga oo shakhsi ah iyo tallaabooyinka aan qaadi karno annaga oo kooxo ah ama iyada oo loo marayo ururo!   </a:t>
            </a:r>
          </a:p>
          <a:p>
            <a:endParaRPr lang="so-SO" sz="2400" noProof="0" dirty="0"/>
          </a:p>
          <a:p>
            <a:r>
              <a:rPr lang="so-SO" sz="2400" b="1" noProof="0" dirty="0"/>
              <a:t>Ku qor </a:t>
            </a:r>
            <a:r>
              <a:rPr lang="so-SO" sz="2400" noProof="0" dirty="0"/>
              <a:t>Fikradahaaga qoraallada lagu soo dhejiyay ogeysiiska. </a:t>
            </a:r>
            <a:endParaRPr lang="so-SO" sz="2400" noProof="0" dirty="0">
              <a:latin typeface="Calibri" panose="020F0502020204030204" pitchFamily="34" charset="0"/>
            </a:endParaRPr>
          </a:p>
          <a:p>
            <a:pPr marL="571500" indent="-571500">
              <a:buFont typeface="Arial" charset="0"/>
              <a:buChar char="•"/>
            </a:pPr>
            <a:endParaRPr lang="so-SO" sz="3600" noProof="0" dirty="0">
              <a:latin typeface="Calibri" panose="020F0502020204030204" pitchFamily="34" charset="0"/>
            </a:endParaRPr>
          </a:p>
        </p:txBody>
      </p:sp>
    </p:spTree>
    <p:extLst>
      <p:ext uri="{BB962C8B-B14F-4D97-AF65-F5344CB8AC3E}">
        <p14:creationId xmlns:p14="http://schemas.microsoft.com/office/powerpoint/2010/main" val="119370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2A16DFDE-D279-FE48-95DE-2ACFB25556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49" y="0"/>
            <a:ext cx="12192000" cy="228600"/>
          </a:xfrm>
          <a:prstGeom prst="rect">
            <a:avLst/>
          </a:prstGeom>
        </p:spPr>
      </p:pic>
      <p:sp>
        <p:nvSpPr>
          <p:cNvPr id="7" name="textruta 6">
            <a:extLst>
              <a:ext uri="{FF2B5EF4-FFF2-40B4-BE49-F238E27FC236}">
                <a16:creationId xmlns:a16="http://schemas.microsoft.com/office/drawing/2014/main" id="{4A3DA32D-E2E2-704E-A11A-862C63DFF204}"/>
              </a:ext>
            </a:extLst>
          </p:cNvPr>
          <p:cNvSpPr txBox="1"/>
          <p:nvPr/>
        </p:nvSpPr>
        <p:spPr>
          <a:xfrm>
            <a:off x="0" y="800556"/>
            <a:ext cx="12192000" cy="2677656"/>
          </a:xfrm>
          <a:prstGeom prst="rect">
            <a:avLst/>
          </a:prstGeom>
          <a:noFill/>
        </p:spPr>
        <p:txBody>
          <a:bodyPr wrap="square" rtlCol="0">
            <a:spAutoFit/>
          </a:bodyPr>
          <a:lstStyle/>
          <a:p>
            <a:pPr algn="ctr">
              <a:lnSpc>
                <a:spcPct val="150000"/>
              </a:lnSpc>
            </a:pPr>
            <a:endParaRPr lang="so-SO" sz="3200" spc="600" noProof="0" dirty="0">
              <a:solidFill>
                <a:schemeClr val="bg1"/>
              </a:solidFill>
              <a:latin typeface="Calibri" panose="020F0502020204030204" pitchFamily="34" charset="0"/>
            </a:endParaRPr>
          </a:p>
          <a:p>
            <a:pPr algn="ctr"/>
            <a:r>
              <a:rPr lang="so-SO" sz="4000" b="1" noProof="0" dirty="0">
                <a:solidFill>
                  <a:schemeClr val="bg1"/>
                </a:solidFill>
                <a:latin typeface="Calibri" panose="020F0502020204030204" pitchFamily="34" charset="0"/>
              </a:rPr>
              <a:t>Waa hagaag, soo dhawaada mar kale!</a:t>
            </a:r>
            <a:endParaRPr lang="so-SO" sz="4000" noProof="0" dirty="0">
              <a:solidFill>
                <a:schemeClr val="bg1"/>
              </a:solidFill>
              <a:latin typeface="Calibri" panose="020F0502020204030204" pitchFamily="34" charset="0"/>
            </a:endParaRPr>
          </a:p>
          <a:p>
            <a:pPr algn="ctr"/>
            <a:endParaRPr lang="so-SO" sz="1600" noProof="0" dirty="0">
              <a:solidFill>
                <a:schemeClr val="bg1"/>
              </a:solidFill>
              <a:latin typeface="Calibri" panose="020F0502020204030204" pitchFamily="34" charset="0"/>
            </a:endParaRPr>
          </a:p>
          <a:p>
            <a:pPr algn="ctr"/>
            <a:r>
              <a:rPr lang="so-SO" sz="3200" noProof="0" dirty="0">
                <a:solidFill>
                  <a:schemeClr val="bg1"/>
                </a:solidFill>
                <a:latin typeface="Calibri" panose="020F0502020204030204" pitchFamily="34" charset="0"/>
              </a:rPr>
              <a:t>Kulanka xiga:  </a:t>
            </a:r>
            <a:br>
              <a:rPr lang="so-SO" sz="3200" noProof="0" dirty="0">
                <a:solidFill>
                  <a:schemeClr val="bg1"/>
                </a:solidFill>
                <a:latin typeface="Calibri" panose="020F0502020204030204" pitchFamily="34" charset="0"/>
              </a:rPr>
            </a:br>
            <a:r>
              <a:rPr lang="so-SO" sz="3200" noProof="0" dirty="0">
                <a:solidFill>
                  <a:schemeClr val="bg1"/>
                </a:solidFill>
                <a:latin typeface="Calibri" panose="020F0502020204030204" pitchFamily="34" charset="0"/>
              </a:rPr>
              <a:t>Safarkeenna Isbeddelka</a:t>
            </a:r>
          </a:p>
        </p:txBody>
      </p:sp>
      <p:pic>
        <p:nvPicPr>
          <p:cNvPr id="6" name="Bildobjekt 5">
            <a:extLst>
              <a:ext uri="{FF2B5EF4-FFF2-40B4-BE49-F238E27FC236}">
                <a16:creationId xmlns:a16="http://schemas.microsoft.com/office/drawing/2014/main" id="{D72E4643-7BE3-1043-83F0-43BF29DD6C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5733" y="4279786"/>
            <a:ext cx="1777036" cy="1777036"/>
          </a:xfrm>
          <a:prstGeom prst="rect">
            <a:avLst/>
          </a:prstGeom>
        </p:spPr>
      </p:pic>
    </p:spTree>
    <p:extLst>
      <p:ext uri="{BB962C8B-B14F-4D97-AF65-F5344CB8AC3E}">
        <p14:creationId xmlns:p14="http://schemas.microsoft.com/office/powerpoint/2010/main" val="249845448"/>
      </p:ext>
    </p:extLst>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800FECAB-5DF0-4448-BDE9-1B309F495989}"/>
    </a:ext>
  </a:ext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36BB6083-8BB0-E54A-AECC-03C1F6DCA118}"/>
    </a:ext>
  </a:ext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B74938DE-F53B-6D41-B07F-34483F3699ED}"/>
    </a:ext>
  </a:ext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42FD802F-AFCD-C448-B9A6-13DBBCEC606F}"/>
    </a:ext>
  </a:ext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07B1F5-F2F6-D54A-9B51-14E0DD1045F7}" vid="{2C8E4BA1-9480-2646-927A-A3AE66CCEE36}"/>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fecd5d-df39-456e-b4cb-878c351283d5">
      <Terms xmlns="http://schemas.microsoft.com/office/infopath/2007/PartnerControls"/>
    </lcf76f155ced4ddcb4097134ff3c332f>
    <TaxCatchAll xmlns="6542285b-0a69-4616-8a34-3bdbf91ac2f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664EAB1E5C6AEE41887E9F86B6C24009" ma:contentTypeVersion="20" ma:contentTypeDescription="Skapa ett nytt dokument." ma:contentTypeScope="" ma:versionID="bfc1e81f5f19968da88d0d20b4e3f914">
  <xsd:schema xmlns:xsd="http://www.w3.org/2001/XMLSchema" xmlns:xs="http://www.w3.org/2001/XMLSchema" xmlns:p="http://schemas.microsoft.com/office/2006/metadata/properties" xmlns:ns2="22fecd5d-df39-456e-b4cb-878c351283d5" xmlns:ns3="6542285b-0a69-4616-8a34-3bdbf91ac2f1" targetNamespace="http://schemas.microsoft.com/office/2006/metadata/properties" ma:root="true" ma:fieldsID="b912562bd08d18921abe8c747c284b70" ns2:_="" ns3:_="">
    <xsd:import namespace="22fecd5d-df39-456e-b4cb-878c351283d5"/>
    <xsd:import namespace="6542285b-0a69-4616-8a34-3bdbf91ac2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ecd5d-df39-456e-b4cb-878c35128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fc94a9c-aa5b-4035-8ca6-10f28b064d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2285b-0a69-4616-8a34-3bdbf91ac2f1" elementFormDefault="qualified">
    <xsd:import namespace="http://schemas.microsoft.com/office/2006/documentManagement/types"/>
    <xsd:import namespace="http://schemas.microsoft.com/office/infopath/2007/PartnerControls"/>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b60faaa5-3091-4a46-874a-6e0e77558f8a}" ma:internalName="TaxCatchAll" ma:showField="CatchAllData" ma:web="6542285b-0a69-4616-8a34-3bdbf91ac2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068F6F-4F41-4F2C-B306-681BD5983EA8}">
  <ds:schemaRefs>
    <ds:schemaRef ds:uri="http://schemas.microsoft.com/sharepoint/v3/contenttype/forms"/>
  </ds:schemaRefs>
</ds:datastoreItem>
</file>

<file path=customXml/itemProps2.xml><?xml version="1.0" encoding="utf-8"?>
<ds:datastoreItem xmlns:ds="http://schemas.openxmlformats.org/officeDocument/2006/customXml" ds:itemID="{6C759612-FB27-4A08-A657-FD317E5BFB2E}">
  <ds:schemaRefs>
    <ds:schemaRef ds:uri="http://www.w3.org/XML/1998/namespace"/>
    <ds:schemaRef ds:uri="http://purl.org/dc/elements/1.1/"/>
    <ds:schemaRef ds:uri="22fecd5d-df39-456e-b4cb-878c351283d5"/>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6542285b-0a69-4616-8a34-3bdbf91ac2f1"/>
  </ds:schemaRefs>
</ds:datastoreItem>
</file>

<file path=customXml/itemProps3.xml><?xml version="1.0" encoding="utf-8"?>
<ds:datastoreItem xmlns:ds="http://schemas.openxmlformats.org/officeDocument/2006/customXml" ds:itemID="{8371358E-8BC5-4B2F-9414-351179077DC2}"/>
</file>

<file path=docProps/app.xml><?xml version="1.0" encoding="utf-8"?>
<Properties xmlns="http://schemas.openxmlformats.org/officeDocument/2006/extended-properties" xmlns:vt="http://schemas.openxmlformats.org/officeDocument/2006/docPropsVTypes">
  <Template/>
  <TotalTime>246</TotalTime>
  <Words>726</Words>
  <Application>Microsoft Office PowerPoint</Application>
  <PresentationFormat>Widescreen</PresentationFormat>
  <Paragraphs>57</Paragraphs>
  <Slides>5</Slides>
  <Notes>5</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5</vt:i4>
      </vt:variant>
    </vt:vector>
  </HeadingPairs>
  <TitlesOfParts>
    <vt:vector size="13" baseType="lpstr">
      <vt:lpstr>Arial</vt:lpstr>
      <vt:lpstr>Calibri</vt:lpstr>
      <vt:lpstr>Calibri Light</vt:lpstr>
      <vt:lpstr>FORBTema2</vt:lpstr>
      <vt:lpstr>1_Anpassad formgivning</vt:lpstr>
      <vt:lpstr>4_FORBTema2</vt:lpstr>
      <vt:lpstr>Anpassad formgivning</vt:lpstr>
      <vt:lpstr>3_FORBTema2</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7 PowerPoint</dc:title>
  <dc:creator>FORB Learning Platform;Katherine.Cash@smc.global</dc:creator>
  <cp:lastModifiedBy>Katherine Cash</cp:lastModifiedBy>
  <cp:revision>106</cp:revision>
  <cp:lastPrinted>2021-06-02T17:53:06Z</cp:lastPrinted>
  <dcterms:created xsi:type="dcterms:W3CDTF">2021-06-28T12:06:13Z</dcterms:created>
  <dcterms:modified xsi:type="dcterms:W3CDTF">2026-04-13T09:26:20Z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0x010100664EAB1E5C6AEE41887E9F86B6C24009</vt:lpwstr>
  </property>
  <property fmtid="{D5CDD505-2E9C-101B-9397-08002B2CF9AE}" pid="3" name="MediaServiceImageTags">
    <vt:lpwstr/>
  </property>
</Properties>
</file>