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4"/>
    <p:sldMasterId id="2147483726" r:id="rId5"/>
    <p:sldMasterId id="2147483812" r:id="rId6"/>
    <p:sldMasterId id="2147483696" r:id="rId7"/>
    <p:sldMasterId id="2147483800" r:id="rId8"/>
  </p:sldMasterIdLst>
  <p:notesMasterIdLst>
    <p:notesMasterId r:id="rId14"/>
  </p:notesMasterIdLst>
  <p:handoutMasterIdLst>
    <p:handoutMasterId r:id="rId15"/>
  </p:handoutMasterIdLst>
  <p:sldIdLst>
    <p:sldId id="256" r:id="rId9"/>
    <p:sldId id="373" r:id="rId10"/>
    <p:sldId id="375" r:id="rId11"/>
    <p:sldId id="370" r:id="rId12"/>
    <p:sldId id="374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FMMalithi" panose="00000400000000000000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7588A-4300-FA6D-C849-67AD603AF528}" name="Eben Bhujel" initials="EB" userId="S::ebh@stefanus.no::0f9db9ec-00ad-46b6-9b96-35db36e90ae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1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6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1" clrIdx="3"/>
  <p:cmAuthor id="5" name="Viktoria Myrén" initials="VM [5]" lastIdx="1" clrIdx="4"/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265"/>
    <a:srgbClr val="D58D5F"/>
    <a:srgbClr val="477577"/>
    <a:srgbClr val="A0A0A0"/>
    <a:srgbClr val="7F7F7F"/>
    <a:srgbClr val="D4C2CA"/>
    <a:srgbClr val="D1E0DF"/>
    <a:srgbClr val="86A2AB"/>
    <a:srgbClr val="F4E4D1"/>
    <a:srgbClr val="E59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6" autoAdjust="0"/>
    <p:restoredTop sz="69600" autoAdjust="0"/>
  </p:normalViewPr>
  <p:slideViewPr>
    <p:cSldViewPr snapToGrid="0">
      <p:cViewPr varScale="1">
        <p:scale>
          <a:sx n="79" d="100"/>
          <a:sy n="79" d="100"/>
        </p:scale>
        <p:origin x="1338" y="90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5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n Bhujel" userId="0f9db9ec-00ad-46b6-9b96-35db36e90aee" providerId="ADAL" clId="{CFEF15CC-743A-43F8-AC7C-AD9DF3E9DA95}"/>
    <pc:docChg chg="modSld">
      <pc:chgData name="Eben Bhujel" userId="0f9db9ec-00ad-46b6-9b96-35db36e90aee" providerId="ADAL" clId="{CFEF15CC-743A-43F8-AC7C-AD9DF3E9DA95}" dt="2023-03-28T08:38:43.412" v="1" actId="20577"/>
      <pc:docMkLst>
        <pc:docMk/>
      </pc:docMkLst>
      <pc:sldChg chg="modNotesTx">
        <pc:chgData name="Eben Bhujel" userId="0f9db9ec-00ad-46b6-9b96-35db36e90aee" providerId="ADAL" clId="{CFEF15CC-743A-43F8-AC7C-AD9DF3E9DA95}" dt="2023-03-28T08:38:43.412" v="1" actId="20577"/>
        <pc:sldMkLst>
          <pc:docMk/>
          <pc:sldMk cId="1193706311" sldId="370"/>
        </pc:sldMkLst>
      </pc:sldChg>
    </pc:docChg>
  </pc:docChgLst>
  <pc:docChgLst>
    <pc:chgData name="Eben Bhujel" userId="0f9db9ec-00ad-46b6-9b96-35db36e90aee" providerId="ADAL" clId="{7275F36C-EB32-4BCD-B34D-848C84D8D8D3}"/>
    <pc:docChg chg="">
      <pc:chgData name="Eben Bhujel" userId="0f9db9ec-00ad-46b6-9b96-35db36e90aee" providerId="ADAL" clId="{7275F36C-EB32-4BCD-B34D-848C84D8D8D3}" dt="2023-01-10T09:49:36.460" v="1"/>
      <pc:docMkLst>
        <pc:docMk/>
      </pc:docMkLst>
      <pc:sldChg chg="addCm">
        <pc:chgData name="Eben Bhujel" userId="0f9db9ec-00ad-46b6-9b96-35db36e90aee" providerId="ADAL" clId="{7275F36C-EB32-4BCD-B34D-848C84D8D8D3}" dt="2023-01-10T09:19:06.052" v="0"/>
        <pc:sldMkLst>
          <pc:docMk/>
          <pc:sldMk cId="2800922083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7275F36C-EB32-4BCD-B34D-848C84D8D8D3}" dt="2023-01-10T09:19:06.052" v="0"/>
              <pc2:cmMkLst xmlns:pc2="http://schemas.microsoft.com/office/powerpoint/2019/9/main/command">
                <pc:docMk/>
                <pc:sldMk cId="2800922083" sldId="256"/>
                <pc2:cmMk id="{C3D2120A-F51A-4CBB-A670-6A30EA058BB9}"/>
              </pc2:cmMkLst>
            </pc226:cmChg>
          </p:ext>
        </pc:extLst>
      </pc:sldChg>
      <pc:sldChg chg="addCm">
        <pc:chgData name="Eben Bhujel" userId="0f9db9ec-00ad-46b6-9b96-35db36e90aee" providerId="ADAL" clId="{7275F36C-EB32-4BCD-B34D-848C84D8D8D3}" dt="2023-01-10T09:49:36.460" v="1"/>
        <pc:sldMkLst>
          <pc:docMk/>
          <pc:sldMk cId="249845448" sldId="3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7275F36C-EB32-4BCD-B34D-848C84D8D8D3}" dt="2023-01-10T09:49:36.460" v="1"/>
              <pc2:cmMkLst xmlns:pc2="http://schemas.microsoft.com/office/powerpoint/2019/9/main/command">
                <pc:docMk/>
                <pc:sldMk cId="249845448" sldId="374"/>
                <pc2:cmMk id="{EE75BCB2-CAFC-48F2-B37C-8ED1F1869762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2023-03-28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2023-03-28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2023-03-28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5391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2023-03-28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s.ekSu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ye¢kaùu</a:t>
            </a:r>
            <a:endParaRPr lang="en-US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¨‍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fokdj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ieishg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idorfhka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sf.k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my;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lreKq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bÈßm;a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miq.sh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§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khùï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uqyqK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§u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sn|j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bf.k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af;uq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khùï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sìUq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skakl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rEmhla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Ndú;d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iïnkaOfhka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lghq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sn|j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l:d l&lt;d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u;lo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@</a:t>
            </a:r>
            <a:r>
              <a:rPr lang="en-US" sz="1200" dirty="0">
                <a:solidFill>
                  <a:srgbClr val="000000"/>
                </a:solidFill>
                <a:latin typeface="+mn-lt"/>
                <a:cs typeface="Calibri"/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me;sÍu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j&lt;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lajñka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oukafkuq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Wmldr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b,a,d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ñksiqkag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wÕjkafkuq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yÈis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úfrdaO;d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jHdmdr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WoafoaYkh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yryd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jvd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wdrlaIK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=,dis ilia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wka;rdhlr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ksIamdok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ykï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b,a,d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Woaf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daIKh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lrkafkuq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mßj¾;k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we;sùu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j&lt;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lajd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kakd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oekqj;aNdjh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msKsi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ck;dj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oekqj;a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tlsfkldj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iïnkaOlr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eîu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i,;d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f.dvke.Su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lghq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lrkafkuq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f.dvke.Sfï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 jf.au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skafkka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ln,d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kafkuq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¦ ñh.sh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wkqiaurKh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lrkafkuq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úkaÈ;hskag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mjq,aj,g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hqla;sh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jkaÈ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b,a,d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isákafkuq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iqj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US" sz="1200" dirty="0">
              <a:solidFill>
                <a:srgbClr val="000000"/>
              </a:solidFill>
              <a:latin typeface="FMMalithi" panose="00000400000000000000" pitchFamily="2" charset="0"/>
              <a:cs typeface="Calibri"/>
            </a:endParaRPr>
          </a:p>
          <a:p>
            <a:endParaRPr lang="en-US" sz="1200" b="0" i="0" dirty="0">
              <a:solidFill>
                <a:srgbClr val="000000"/>
              </a:solidFill>
              <a:effectLst/>
              <a:latin typeface="+mn-lt"/>
              <a:cs typeface="Calibri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yÈis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mßj¾;k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f.dvke.Sfï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iqj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khùï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iïnkaOfhka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lghq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y;rhs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miq.sh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§"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;=&lt;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ffjÍ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m%ldY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ysßyer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¿‍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úi£u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yÈis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idlÉPd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Ndú;d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l%shd;aulùu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woyia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nqoaê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l,ïNkh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lf&lt;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§"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wfkla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;=k"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tkï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mßj¾;k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f.dvke.Sfï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iqj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úuid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n,ñka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nqoaê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l,ïNkh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jÿrg;a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lrkafkuq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('</a:t>
            </a:r>
            <a:endParaRPr lang="en-US" sz="1200" b="0" i="0" dirty="0">
              <a:solidFill>
                <a:srgbClr val="000000"/>
              </a:solidFill>
              <a:effectLst/>
              <a:latin typeface="FMMalithi" panose="00000400000000000000" pitchFamily="2" charset="0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2023-03-28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410572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idlÉPdj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l;d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lsÍfï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</a:t>
            </a:r>
            <a:r>
              <a:rPr lang="en-US" sz="1200" b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%</a:t>
            </a:r>
            <a:r>
              <a:rPr lang="en-US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</a:t>
            </a:r>
            <a:endParaRPr lang="en-US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my;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lreKq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meyeÈ,s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lrñka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wNHdih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y÷kajd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nqoaê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l,ïNk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wNhdihla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lrkakhs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hkafk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u.ska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mßj¾;k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f.dvke.Sfï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iqj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j¾. ;=k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idlÉPd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lrkakhs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hkafka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lKavdhulg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fmdaiag¾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lshùu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j¾.hla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nqoaê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l,ïNkh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úiail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ld,hla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miq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j¾.h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lrñka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20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ó&lt;Õ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j¾h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miq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b;sß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j¾.h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idlÉPd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;=h'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lshjkak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fmdaiag¾ fj;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m&lt;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fmdaiag¾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sn|j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úiska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fmdaiaÜ-bÜ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lvodisj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shd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l%shd;aulùu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woyia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lshùug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ne,Sug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lsysmhla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nqoaê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l,ïNkh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miqj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k.rfha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weoySfï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oeÍfï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ksoyi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is;shfuka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y÷kd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.;a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¿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is;;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^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weoySfï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oeÍfï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ksoyi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is;shu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oelafjk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*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a,sma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pd¾Ü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lvodis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fj;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wjOdkh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fhduq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lrjkak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&amp;"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¿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úi£u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Ndú;d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woyia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nqoaê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l,ïNkh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fmdaiaÜ-bÜ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lvodisj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woyia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shd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fmdaiag¾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zl%shd;aulùu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woyiaZ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shd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lvodisj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w,jkak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lreKdlr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wfkla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lshúh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mßos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fmdaiaÜ-bÜ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lvodisj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meyeÈ,sj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shkakæ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wÈhf¾§"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woyia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h:d¾:jd§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oehs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ne¨jdg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tfy;a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ks¾udKYS,S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fjkakæ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ffoksl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Ôú;fha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§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l%shdud¾.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ixúOdk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we;eï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weoys,sj,g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fiajd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ia:dk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yryd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w¨;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l%shdud¾.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ne,Sug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u;l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sv-SE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2023-03-28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5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2023-03-28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241916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7">
            <a:extLst>
              <a:ext uri="{FF2B5EF4-FFF2-40B4-BE49-F238E27FC236}">
                <a16:creationId xmlns:a16="http://schemas.microsoft.com/office/drawing/2014/main" id="{35DCB35E-031E-42E5-9878-5F00A620F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EE54D84C-4637-4404-BB90-F5FCCE640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7">
            <a:extLst>
              <a:ext uri="{FF2B5EF4-FFF2-40B4-BE49-F238E27FC236}">
                <a16:creationId xmlns:a16="http://schemas.microsoft.com/office/drawing/2014/main" id="{E2EFE1C8-39E2-4951-BB7F-371F2CC8E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003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7A0C89C-6937-4739-9DE6-02ADC32B3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48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8776DDAC-CF82-45B9-AA16-2109A5E25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999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3F1F6B9-4EC7-DB48-86D1-3076FC476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9299AE9-47E8-2940-9146-3235E3ED1E4C}"/>
              </a:ext>
            </a:extLst>
          </p:cNvPr>
          <p:cNvSpPr txBox="1"/>
          <p:nvPr/>
        </p:nvSpPr>
        <p:spPr>
          <a:xfrm>
            <a:off x="0" y="1169180"/>
            <a:ext cx="12192000" cy="112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5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m%dfoaYSh</a:t>
            </a:r>
            <a:r>
              <a:rPr lang="da-DK" sz="5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da-DK" sz="5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iudc</a:t>
            </a:r>
            <a:r>
              <a:rPr lang="da-DK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mßj¾;l </a:t>
            </a:r>
            <a:r>
              <a:rPr lang="da-DK" sz="5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mdGud,dj</a:t>
            </a:r>
            <a:endParaRPr lang="sv-SE" sz="5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80D753-F98E-F346-A90C-D5B00E8324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6" y="3192435"/>
            <a:ext cx="58928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A16DFDE-D279-FE48-95DE-2ACFB2555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86552A5-80D1-5E49-BF59-CA8F281A9CAA}"/>
              </a:ext>
            </a:extLst>
          </p:cNvPr>
          <p:cNvSpPr txBox="1"/>
          <p:nvPr/>
        </p:nvSpPr>
        <p:spPr>
          <a:xfrm>
            <a:off x="0" y="705020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GB" sz="30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jeks</a:t>
            </a:r>
            <a:r>
              <a:rPr lang="en-GB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ieish</a:t>
            </a:r>
            <a:endParaRPr lang="en-GB" sz="3600" dirty="0">
              <a:solidFill>
                <a:schemeClr val="bg1"/>
              </a:solidFill>
              <a:effectLst/>
              <a:latin typeface="FMMalithi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sv-SE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5000" b="1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l:dlsÍfï </a:t>
            </a:r>
            <a:r>
              <a:rPr lang="en-GB" sz="5000" b="1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Wml%u</a:t>
            </a:r>
            <a:endParaRPr lang="sv-SE" sz="5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A1FD66F-ACA9-D34C-BFBC-B6F4E6673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96" y="3799301"/>
            <a:ext cx="1777037" cy="17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C1A2B8F2-25F8-488B-86F2-5F894DD6B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1B9EFA-1B82-492E-BD80-060B1EB65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6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49BA217-4832-427A-9B2B-C12A989DF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7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2B145BA-C1B5-41EB-8960-1EA3825BC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ktangel: rundade hörn 54">
            <a:extLst>
              <a:ext uri="{FF2B5EF4-FFF2-40B4-BE49-F238E27FC236}">
                <a16:creationId xmlns:a16="http://schemas.microsoft.com/office/drawing/2014/main" id="{EB54B021-B438-4C51-9B9A-993B31322B51}"/>
              </a:ext>
            </a:extLst>
          </p:cNvPr>
          <p:cNvSpPr/>
          <p:nvPr/>
        </p:nvSpPr>
        <p:spPr>
          <a:xfrm>
            <a:off x="4453063" y="1982488"/>
            <a:ext cx="1596163" cy="1441702"/>
          </a:xfrm>
          <a:prstGeom prst="roundRect">
            <a:avLst/>
          </a:prstGeom>
          <a:solidFill>
            <a:srgbClr val="E1945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yÈis Wml%u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0" name="Rektangel: rundade hörn 55">
            <a:extLst>
              <a:ext uri="{FF2B5EF4-FFF2-40B4-BE49-F238E27FC236}">
                <a16:creationId xmlns:a16="http://schemas.microsoft.com/office/drawing/2014/main" id="{BBBCBBCA-8C6E-4A66-9855-B45C607F8E41}"/>
              </a:ext>
            </a:extLst>
          </p:cNvPr>
          <p:cNvSpPr/>
          <p:nvPr/>
        </p:nvSpPr>
        <p:spPr>
          <a:xfrm>
            <a:off x="6188025" y="1982488"/>
            <a:ext cx="1596163" cy="1441702"/>
          </a:xfrm>
          <a:prstGeom prst="roundRect">
            <a:avLst/>
          </a:prstGeom>
          <a:solidFill>
            <a:srgbClr val="417A8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mßj¾;k Wml%u 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91" name="Rektangel: rundade hörn 56">
            <a:extLst>
              <a:ext uri="{FF2B5EF4-FFF2-40B4-BE49-F238E27FC236}">
                <a16:creationId xmlns:a16="http://schemas.microsoft.com/office/drawing/2014/main" id="{A2111DF4-FFCC-4C8D-ACE8-FDC966DBED1A}"/>
              </a:ext>
            </a:extLst>
          </p:cNvPr>
          <p:cNvSpPr/>
          <p:nvPr/>
        </p:nvSpPr>
        <p:spPr>
          <a:xfrm>
            <a:off x="4441395" y="3557911"/>
            <a:ext cx="1607832" cy="1441702"/>
          </a:xfrm>
          <a:prstGeom prst="roundRect">
            <a:avLst/>
          </a:prstGeom>
          <a:solidFill>
            <a:srgbClr val="885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f.dvke.Sfï Wml%u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92" name="Rektangel: rundade hörn 57">
            <a:extLst>
              <a:ext uri="{FF2B5EF4-FFF2-40B4-BE49-F238E27FC236}">
                <a16:creationId xmlns:a16="http://schemas.microsoft.com/office/drawing/2014/main" id="{379D564D-0EF8-4B01-9007-7A0F61B94D79}"/>
              </a:ext>
            </a:extLst>
          </p:cNvPr>
          <p:cNvSpPr/>
          <p:nvPr/>
        </p:nvSpPr>
        <p:spPr>
          <a:xfrm>
            <a:off x="6188025" y="3557911"/>
            <a:ext cx="1596163" cy="1441702"/>
          </a:xfrm>
          <a:prstGeom prst="roundRect">
            <a:avLst/>
          </a:prstGeom>
          <a:solidFill>
            <a:srgbClr val="91919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iqj lsÍfï Wml%u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93" name="Bildobjekt 28">
            <a:extLst>
              <a:ext uri="{FF2B5EF4-FFF2-40B4-BE49-F238E27FC236}">
                <a16:creationId xmlns:a16="http://schemas.microsoft.com/office/drawing/2014/main" id="{BBFF08BE-537F-4CE5-9559-748BF2C87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94" name="Bildobjekt 58">
            <a:extLst>
              <a:ext uri="{FF2B5EF4-FFF2-40B4-BE49-F238E27FC236}">
                <a16:creationId xmlns:a16="http://schemas.microsoft.com/office/drawing/2014/main" id="{35E1203D-F807-4F7A-85A0-BEDD7489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668" y="5435673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Bildobjekt 56">
            <a:extLst>
              <a:ext uri="{FF2B5EF4-FFF2-40B4-BE49-F238E27FC236}">
                <a16:creationId xmlns:a16="http://schemas.microsoft.com/office/drawing/2014/main" id="{AD712EB8-93B2-416A-BD36-2DC203FC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960" y="4731751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Bildobjekt 107">
            <a:extLst>
              <a:ext uri="{FF2B5EF4-FFF2-40B4-BE49-F238E27FC236}">
                <a16:creationId xmlns:a16="http://schemas.microsoft.com/office/drawing/2014/main" id="{80596C24-713A-4127-848C-80897EDF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52" y="611704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Bildobjekt 108">
            <a:extLst>
              <a:ext uri="{FF2B5EF4-FFF2-40B4-BE49-F238E27FC236}">
                <a16:creationId xmlns:a16="http://schemas.microsoft.com/office/drawing/2014/main" id="{39DDBD96-C63A-4F5A-8586-DF315990C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2" y="226628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Bildobjekt 109">
            <a:extLst>
              <a:ext uri="{FF2B5EF4-FFF2-40B4-BE49-F238E27FC236}">
                <a16:creationId xmlns:a16="http://schemas.microsoft.com/office/drawing/2014/main" id="{59F243A1-EE12-4488-B7D3-AE315770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58" y="99002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Bildobjekt 105">
            <a:extLst>
              <a:ext uri="{FF2B5EF4-FFF2-40B4-BE49-F238E27FC236}">
                <a16:creationId xmlns:a16="http://schemas.microsoft.com/office/drawing/2014/main" id="{502D9E33-2EAD-4BE8-9C2D-42243156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44" y="611704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Bildobjekt 101">
            <a:extLst>
              <a:ext uri="{FF2B5EF4-FFF2-40B4-BE49-F238E27FC236}">
                <a16:creationId xmlns:a16="http://schemas.microsoft.com/office/drawing/2014/main" id="{F7181FD6-D13E-4173-A895-A26A8B99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726" y="458287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Bildobjekt 103">
            <a:extLst>
              <a:ext uri="{FF2B5EF4-FFF2-40B4-BE49-F238E27FC236}">
                <a16:creationId xmlns:a16="http://schemas.microsoft.com/office/drawing/2014/main" id="{BAD9F61A-AA01-472A-9D84-E78B9D6C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56" y="1122986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Bildobjekt 104">
            <a:extLst>
              <a:ext uri="{FF2B5EF4-FFF2-40B4-BE49-F238E27FC236}">
                <a16:creationId xmlns:a16="http://schemas.microsoft.com/office/drawing/2014/main" id="{7BA97756-5F91-4A72-9C4D-E64A5B7B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28" y="2267804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Bildobjekt 269">
            <a:extLst>
              <a:ext uri="{FF2B5EF4-FFF2-40B4-BE49-F238E27FC236}">
                <a16:creationId xmlns:a16="http://schemas.microsoft.com/office/drawing/2014/main" id="{B2FA6C24-68E1-4A42-A660-E375F0C3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1" y="3868564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Bildobjekt 270">
            <a:extLst>
              <a:ext uri="{FF2B5EF4-FFF2-40B4-BE49-F238E27FC236}">
                <a16:creationId xmlns:a16="http://schemas.microsoft.com/office/drawing/2014/main" id="{E856510F-1A1D-4E8D-9D0C-CC6C25638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2" y="4990171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Bildobjekt 271">
            <a:extLst>
              <a:ext uri="{FF2B5EF4-FFF2-40B4-BE49-F238E27FC236}">
                <a16:creationId xmlns:a16="http://schemas.microsoft.com/office/drawing/2014/main" id="{D2DB14A4-E623-4202-9E84-97FABF17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99" y="561510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Bildobjekt 272">
            <a:extLst>
              <a:ext uri="{FF2B5EF4-FFF2-40B4-BE49-F238E27FC236}">
                <a16:creationId xmlns:a16="http://schemas.microsoft.com/office/drawing/2014/main" id="{9295F936-75E2-4898-B570-C89A39CD9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52" y="5447593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Bildobjekt 55">
            <a:extLst>
              <a:ext uri="{FF2B5EF4-FFF2-40B4-BE49-F238E27FC236}">
                <a16:creationId xmlns:a16="http://schemas.microsoft.com/office/drawing/2014/main" id="{97E99444-9452-457B-AB96-4CB402343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242" y="3615340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Bildobjekt 57">
            <a:extLst>
              <a:ext uri="{FF2B5EF4-FFF2-40B4-BE49-F238E27FC236}">
                <a16:creationId xmlns:a16="http://schemas.microsoft.com/office/drawing/2014/main" id="{90EBAD22-9241-4E95-A079-0C62F1EF4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70" y="5615102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Bildobjekt 26">
            <a:extLst>
              <a:ext uri="{FF2B5EF4-FFF2-40B4-BE49-F238E27FC236}">
                <a16:creationId xmlns:a16="http://schemas.microsoft.com/office/drawing/2014/main" id="{9B1621A1-227F-49C7-AAF9-FA41815DD9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55" y="1938254"/>
            <a:ext cx="1328797" cy="1332000"/>
          </a:xfrm>
          <a:prstGeom prst="rect">
            <a:avLst/>
          </a:prstGeom>
        </p:spPr>
      </p:pic>
      <p:pic>
        <p:nvPicPr>
          <p:cNvPr id="110" name="Bildobjekt 27">
            <a:extLst>
              <a:ext uri="{FF2B5EF4-FFF2-40B4-BE49-F238E27FC236}">
                <a16:creationId xmlns:a16="http://schemas.microsoft.com/office/drawing/2014/main" id="{9D5D6BD1-0018-441D-AF02-D00B8922D8B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72" y="1942241"/>
            <a:ext cx="1332000" cy="1335209"/>
          </a:xfrm>
          <a:prstGeom prst="rect">
            <a:avLst/>
          </a:prstGeom>
        </p:spPr>
      </p:pic>
      <p:pic>
        <p:nvPicPr>
          <p:cNvPr id="111" name="Bildobjekt 30">
            <a:extLst>
              <a:ext uri="{FF2B5EF4-FFF2-40B4-BE49-F238E27FC236}">
                <a16:creationId xmlns:a16="http://schemas.microsoft.com/office/drawing/2014/main" id="{814998D1-8302-4776-8E60-EA7A7250BCF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11" y="3856859"/>
            <a:ext cx="1344141" cy="1334119"/>
          </a:xfrm>
          <a:prstGeom prst="rect">
            <a:avLst/>
          </a:prstGeom>
        </p:spPr>
      </p:pic>
      <p:pic>
        <p:nvPicPr>
          <p:cNvPr id="112" name="Bildobjekt 31">
            <a:extLst>
              <a:ext uri="{FF2B5EF4-FFF2-40B4-BE49-F238E27FC236}">
                <a16:creationId xmlns:a16="http://schemas.microsoft.com/office/drawing/2014/main" id="{8AA2D22E-B0E5-49AD-9FE9-45B5C2544A9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44" y="3856222"/>
            <a:ext cx="1329739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5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25787" y="1080841"/>
            <a:ext cx="10710361" cy="5777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AR" sz="4400" b="1" dirty="0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l:dlsÍfï Wml%u</a:t>
            </a:r>
            <a:r>
              <a:rPr lang="es-AR" sz="4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4400" b="1" dirty="0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æ</a:t>
            </a:r>
            <a:endParaRPr lang="da-DK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s-AR" sz="2800" b="1" dirty="0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lshjd is;d n,kak'</a:t>
            </a: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nqoaê l,ïNkh lrkak(</a:t>
            </a:r>
            <a:r>
              <a:rPr lang="es-AR" sz="2800" dirty="0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wmf.a ixo¾Nhka ;=&lt; wd.u weoySfï </a:t>
            </a:r>
            <a:r>
              <a:rPr lang="es-AR" sz="2800" dirty="0" err="1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</a:t>
            </a:r>
            <a:r>
              <a:rPr lang="es-AR" sz="2800" dirty="0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dirty="0" err="1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úYajdi</a:t>
            </a:r>
            <a:r>
              <a:rPr lang="es-AR" sz="2800" dirty="0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err="1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oeÍfï</a:t>
            </a:r>
            <a:r>
              <a:rPr lang="es-AR" sz="2800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ksoyi ^wd.ñl ksoyi&amp; ms&lt;sn|j </a:t>
            </a:r>
            <a:r>
              <a:rPr lang="es-AR" sz="2800" dirty="0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we;s m%Yak iïnkaOfhka lghq;= lsÍu i|yd fuu Wml%u Ndú;d l&lt; yels wdldr ms&lt;sn|j Tng yels ;rï woyia ,nd fokak' mqoa.,hska jYfhka wmsg ;ks ;ksj .; yels l%shdud¾. iy ixúOdk fyda lKavdhï yryd .; yels l%shdud¾. ms&lt;sn|j is;d n,kak'</a:t>
            </a: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AR" sz="2800" b="1" dirty="0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,shkak(</a:t>
            </a:r>
            <a:r>
              <a:rPr lang="es-AR" sz="2800" dirty="0">
                <a:solidFill>
                  <a:srgbClr val="000000"/>
                </a:solidFill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Tnf.a woyia fmdaiaÜ-bÜ lvÞisj, igyka lrkak</a:t>
            </a:r>
            <a:r>
              <a:rPr lang="en-GB" sz="2800" dirty="0"/>
              <a:t> </a:t>
            </a:r>
            <a:endParaRPr lang="sv-SE" sz="2800" dirty="0">
              <a:latin typeface="Calibri" panose="020F0502020204030204" pitchFamily="34" charset="0"/>
            </a:endParaRPr>
          </a:p>
          <a:p>
            <a:pPr marL="571500" indent="-571500">
              <a:buFont typeface="Arial" charset="0"/>
              <a:buChar char="•"/>
            </a:pPr>
            <a:endParaRPr lang="sv-SE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A16DFDE-D279-FE48-95DE-2ACFB2555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A3DA32D-E2E2-704E-A11A-862C63DFF204}"/>
              </a:ext>
            </a:extLst>
          </p:cNvPr>
          <p:cNvSpPr txBox="1"/>
          <p:nvPr/>
        </p:nvSpPr>
        <p:spPr>
          <a:xfrm>
            <a:off x="0" y="1379543"/>
            <a:ext cx="12192000" cy="242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nb-NO" sz="4400" b="1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b;d fyd|hs" idorfhka kej; ms&lt;s.kakjdæ</a:t>
            </a:r>
            <a:endParaRPr lang="da-DK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da-DK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GB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ó&lt;`. </a:t>
            </a:r>
            <a:r>
              <a:rPr lang="en-GB" sz="36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ieish</a:t>
            </a:r>
            <a:r>
              <a:rPr lang="en-GB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endParaRPr lang="da-DK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wmf.a</a:t>
            </a:r>
            <a:r>
              <a:rPr lang="en-GB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mßj¾;k .</a:t>
            </a:r>
            <a:r>
              <a:rPr lang="en-GB" sz="3600" dirty="0" err="1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uk</a:t>
            </a:r>
            <a:endParaRPr lang="sv-SE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72E4643-7BE3-1043-83F0-43BF29DD6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33" y="4279786"/>
            <a:ext cx="1777036" cy="17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5448"/>
      </p:ext>
    </p:extLst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800FECAB-5DF0-4448-BDE9-1B309F495989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36BB6083-8BB0-E54A-AECC-03C1F6DCA118}"/>
    </a:ext>
  </a:extLst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B74938DE-F53B-6D41-B07F-34483F3699ED}"/>
    </a:ext>
  </a:extLst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42FD802F-AFCD-C448-B9A6-13DBBCEC606F}"/>
    </a:ext>
  </a:extLst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2C8E4BA1-9480-2646-927A-A3AE66CCEE36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Props1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32AEBF-971C-460A-BBFE-8FD700CA485B}"/>
</file>

<file path=customXml/itemProps3.xml><?xml version="1.0" encoding="utf-8"?>
<ds:datastoreItem xmlns:ds="http://schemas.openxmlformats.org/officeDocument/2006/customXml" ds:itemID="{6C759612-FB27-4A08-A657-FD317E5BFB2E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007ce96f-f6e4-41e9-bbc1-3453ece26c5d"/>
    <ds:schemaRef ds:uri="27879760-8d42-4139-817b-a85748325e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1275</Words>
  <Application>Microsoft Office PowerPoint</Application>
  <PresentationFormat>Widescreen</PresentationFormat>
  <Paragraphs>53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FMMalithi</vt:lpstr>
      <vt:lpstr>Calibri Light</vt:lpstr>
      <vt:lpstr>Arial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7 PowerPoint</dc:title>
  <dc:creator>FORB Learning Platform;Katherine.Cash@smc.global</dc:creator>
  <cp:lastModifiedBy>Eben Bhujel</cp:lastModifiedBy>
  <cp:revision>98</cp:revision>
  <cp:lastPrinted>2021-06-02T17:53:06Z</cp:lastPrinted>
  <dcterms:created xsi:type="dcterms:W3CDTF">2021-06-28T12:06:13Z</dcterms:created>
  <dcterms:modified xsi:type="dcterms:W3CDTF">2023-03-28T08:38:54Z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