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4"/>
    <p:sldMasterId id="2147483726" r:id="rId5"/>
    <p:sldMasterId id="2147483812" r:id="rId6"/>
    <p:sldMasterId id="2147483696" r:id="rId7"/>
    <p:sldMasterId id="2147483800" r:id="rId8"/>
  </p:sldMasterIdLst>
  <p:notesMasterIdLst>
    <p:notesMasterId r:id="rId14"/>
  </p:notesMasterIdLst>
  <p:handoutMasterIdLst>
    <p:handoutMasterId r:id="rId15"/>
  </p:handoutMasterIdLst>
  <p:sldIdLst>
    <p:sldId id="256" r:id="rId9"/>
    <p:sldId id="373" r:id="rId10"/>
    <p:sldId id="375" r:id="rId11"/>
    <p:sldId id="370" r:id="rId12"/>
    <p:sldId id="374" r:id="rId13"/>
  </p:sldIdLst>
  <p:sldSz cx="12192000" cy="6858000"/>
  <p:notesSz cx="6858000" cy="9144000"/>
  <p:embeddedFontLst>
    <p:embeddedFont>
      <p:font typeface="Baamini" pitchFamily="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1" clrIdx="6"/>
  <p:cmAuthor id="1" name="Viktoria Myrén" initials="VM" lastIdx="1" clrIdx="0"/>
  <p:cmAuthor id="8" name="Viktoria Myren" initials="VM" lastIdx="3" clrIdx="7"/>
  <p:cmAuthor id="2" name="Viktoria Myrén" initials="VM [2]" lastIdx="1" clrIdx="1"/>
  <p:cmAuthor id="9" name="Kristina Schollin-Borg" initials="KSB" lastIdx="1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1" clrIdx="2"/>
  <p:cmAuthor id="10" name="Katherine Cash" initials="KC" lastIdx="6" clrIdx="9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4" name="Viktoria Myrén" initials="VM [4]" lastIdx="1" clrIdx="3"/>
  <p:cmAuthor id="5" name="Viktoria Myrén" initials="VM [5]" lastIdx="1" clrIdx="4"/>
  <p:cmAuthor id="6" name="Viktoria Myrén" initials="V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265"/>
    <a:srgbClr val="D58D5F"/>
    <a:srgbClr val="477577"/>
    <a:srgbClr val="A0A0A0"/>
    <a:srgbClr val="7F7F7F"/>
    <a:srgbClr val="D4C2CA"/>
    <a:srgbClr val="D1E0DF"/>
    <a:srgbClr val="86A2AB"/>
    <a:srgbClr val="F4E4D1"/>
    <a:srgbClr val="E59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6" autoAdjust="0"/>
    <p:restoredTop sz="73698" autoAdjust="0"/>
  </p:normalViewPr>
  <p:slideViewPr>
    <p:cSldViewPr snapToGrid="0">
      <p:cViewPr varScale="1">
        <p:scale>
          <a:sx n="84" d="100"/>
          <a:sy n="84" d="100"/>
        </p:scale>
        <p:origin x="1134" y="84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n Bhujel" userId="0f9db9ec-00ad-46b6-9b96-35db36e90aee" providerId="ADAL" clId="{EB0BB824-A5D6-4B5C-BE40-2E21A3F81E0E}"/>
    <pc:docChg chg="modSld">
      <pc:chgData name="Eben Bhujel" userId="0f9db9ec-00ad-46b6-9b96-35db36e90aee" providerId="ADAL" clId="{EB0BB824-A5D6-4B5C-BE40-2E21A3F81E0E}" dt="2023-06-26T11:24:14.270" v="2" actId="20577"/>
      <pc:docMkLst>
        <pc:docMk/>
      </pc:docMkLst>
      <pc:sldChg chg="modSp mod">
        <pc:chgData name="Eben Bhujel" userId="0f9db9ec-00ad-46b6-9b96-35db36e90aee" providerId="ADAL" clId="{EB0BB824-A5D6-4B5C-BE40-2E21A3F81E0E}" dt="2023-06-26T09:07:36.593" v="0" actId="20577"/>
        <pc:sldMkLst>
          <pc:docMk/>
          <pc:sldMk cId="249845448" sldId="374"/>
        </pc:sldMkLst>
        <pc:spChg chg="mod">
          <ac:chgData name="Eben Bhujel" userId="0f9db9ec-00ad-46b6-9b96-35db36e90aee" providerId="ADAL" clId="{EB0BB824-A5D6-4B5C-BE40-2E21A3F81E0E}" dt="2023-06-26T09:07:36.593" v="0" actId="20577"/>
          <ac:spMkLst>
            <pc:docMk/>
            <pc:sldMk cId="249845448" sldId="374"/>
            <ac:spMk id="7" creationId="{4A3DA32D-E2E2-704E-A11A-862C63DFF204}"/>
          </ac:spMkLst>
        </pc:spChg>
      </pc:sldChg>
      <pc:sldChg chg="modSp mod">
        <pc:chgData name="Eben Bhujel" userId="0f9db9ec-00ad-46b6-9b96-35db36e90aee" providerId="ADAL" clId="{EB0BB824-A5D6-4B5C-BE40-2E21A3F81E0E}" dt="2023-06-26T11:24:14.270" v="2" actId="20577"/>
        <pc:sldMkLst>
          <pc:docMk/>
          <pc:sldMk cId="1141950976" sldId="375"/>
        </pc:sldMkLst>
        <pc:spChg chg="mod">
          <ac:chgData name="Eben Bhujel" userId="0f9db9ec-00ad-46b6-9b96-35db36e90aee" providerId="ADAL" clId="{EB0BB824-A5D6-4B5C-BE40-2E21A3F81E0E}" dt="2023-06-26T11:24:14.270" v="2" actId="20577"/>
          <ac:spMkLst>
            <pc:docMk/>
            <pc:sldMk cId="1141950976" sldId="375"/>
            <ac:spMk id="89" creationId="{EB54B021-B438-4C51-9B9A-993B31322B5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2023-08-01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5391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tuNtw;Gk</a:t>
            </a:r>
            <a:r>
              <a:rPr lang="en-GB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mwpKfKk</a:t>
            </a:r>
            <a:r>
              <a:rPr lang="en-GB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mku;tpw;F</a:t>
            </a:r>
            <a:r>
              <a:rPr lang="en-GB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midtiuAk</a:t>
            </a:r>
            <a:r>
              <a:rPr lang="en-GB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tuNtw;W</a:t>
            </a:r>
            <a:r>
              <a:rPr lang="en-GB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gpd;tUk</a:t>
            </a:r>
            <a:r>
              <a:rPr lang="en-GB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Fwpg;Gfis</a:t>
            </a:r>
            <a:r>
              <a:rPr lang="en-GB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njuptpf;fTk</a:t>
            </a:r>
            <a:r>
              <a:rPr lang="en-GB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:</a:t>
            </a:r>
            <a:endParaRPr lang="da-DK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Baamini" pitchFamily="2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Wjp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mku;tpy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kPwy;fisf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ifahs;tjw;F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gad;gLj;jf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gw;wpg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ghu;j;Njhk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cq;fSf;F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epidtpUf;fpwjh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cupikfis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gpujpgypg;gjw;fhf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jPapd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glj;ijg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gad;gLj;jpaJld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jPapidf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ifahs;fpd;w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topKiwfs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Fwpj;J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NgrpapUe;Njhk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guTtjidj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jLj;Njhk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vd;gJld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jPapid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epWj;jpNdhk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cjtp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NfhupNdhk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egu;fis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vr;rupj;Njhk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,it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mtrufhy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cj;jpfshFk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endParaRPr lang="da-DK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rpwg;ghd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ghJfhg;G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xOq;Ftpjpfs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Mgj;jhd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nghUl;fs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kPjhdj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jilfSf;fhf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Nghuhl;lk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zq;fitj;jy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(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my;yJ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Mjupj;Jthjhly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;)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nrad;KiwapD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lhf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gpur;rhuk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nra;fpd;Nwhk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,it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khw;wj;jpw;fhd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cj;jpfs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endParaRPr lang="da-DK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nghJ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kf;fspd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tpopg;Gzu;T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&lt;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LghL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jpwd;fisf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fl;bnaOg;Gfpd;Nwhk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MfNt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mtu;fSf;F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jPapid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vt;thW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jLg;gJ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epWj;JtJ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vd;gJ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gw;wpj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njupAk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,it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fl;bnaOg;Gfpd;w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cj;jpfshFk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endParaRPr lang="da-DK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jPapdhy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ghjpf;fg;gl;ltu;fisAk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guhkupf;fpNwhk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kuzpj;jtu;fis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epidT$Ufpd;Nwhk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vd;gJld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ghjpf;fg;gl;ltu;fs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mtu;fspd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FLk;gq;fSf;F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ePjp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e~;l &lt;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l;bid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ehLfpd;Nwhk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,it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midj;Jk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Njw;Wfpd;w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cj;jpfshFk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mtrufhy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fl;bnaOg;Gfpd;w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Njw;Wfpd;w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kPwy;fisf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ifahs;tjw;fhfg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gad;gLj;jf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ehd;F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tifahd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cj;jpfshFk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Wjp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mku;tpy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mtrufhy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cj;jpfisg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fye;JiuahbNdhk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vd;gJld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rKjhaj;jpy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lk;ngWfpd;w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ntWg;Gg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Ngr;R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njhe;juT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Nghd;w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gpur;rpidfis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mtrufhy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cj;jpfisg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gad;gLj;jp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ifahs;tjw;fhd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nraw;ghl;L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Nahridfs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njhlu;gpYk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rpe;jpj;jpUe;Njhk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,t;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mku;tpy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Vida %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d;W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tifahd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njhlu;gpy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mjhtJ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fl;bnaOg;Gfpd;w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Njw;Wfpd;w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njhlu;gpy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;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rpe;jid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nra;ag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Nghfpd;Nwhk</a:t>
            </a:r>
            <a:r>
              <a:rPr lang="en-GB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dirty="0">
              <a:effectLst/>
              <a:latin typeface="Baamini" pitchFamily="2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410572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FOf</a:t>
            </a:r>
            <a:r>
              <a:rPr lang="en-GB" sz="18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fye;Jiuahly</a:t>
            </a:r>
            <a:r>
              <a:rPr lang="en-GB" sz="18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: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cj;jpfisg</a:t>
            </a:r>
            <a:r>
              <a:rPr lang="en-GB" sz="18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gw;wp</a:t>
            </a:r>
            <a:r>
              <a:rPr lang="en-GB" sz="18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NgRjy</a:t>
            </a:r>
            <a:r>
              <a:rPr lang="en-GB" sz="18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gpd;tUtdtw;iw tpsf;Ftjd; %yk; gapw;rpia mwpKfg;gLj;Jq;fs;:</a:t>
            </a:r>
          </a:p>
          <a:p>
            <a:pPr marL="0" lvl="0" indent="0" rtl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FOthf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rpe;jpf;fpd;w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gapw;rpnahd;wpid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nra;ag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NghfpNwhk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%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FOf;fspy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%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tifahd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gw;wp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khw;wj;jpw;fhd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fl;bnaOg;Gfpd;w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Njw;Wfpd;w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;-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fye;Jiuahlg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Nghfpd;Nwhk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xt;nthU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FOTk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Rtnuhl;bfis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thrpg;gjw;Fk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njhlu;gpyhd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Nahridfis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rpe;jpg;gjw;Fk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20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epkplq;fisf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nfhz;bUf;Fk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mjw;F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gpd;du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FO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mLj;j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cj;jpapidg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gw;wpf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fye;JiuahLtjw;F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mLj;j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epkplq;fis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nrytopf;Fk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mjd;gpd;du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kPz;Lk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fye;JiuahLk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endParaRPr lang="en-GB" sz="1800" b="1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en-GB" sz="1800" b="1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thrpAq;fs</a:t>
            </a:r>
            <a:r>
              <a:rPr lang="en-GB" sz="1800" b="1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 sz="1800" b="1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rpe;jpAq;fs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;: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cq;fSila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Rtnuhl;bfSf;F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mUfpy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tUfpd;wNghJ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Kjypy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mtw;iw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thrpg;gjw;Fk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mtw;iwg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gw;wpAk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Kd;ida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FOf;fspdhy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tpl;Lr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nry;yg;gl;Ls;s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Fwpg;ngOJk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jhs;fspy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vOjg;gl;Ls;s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VNjDk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nraw;ghl;bw;fhd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Nahridfs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njhlu;gpy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rpe;jpg;gjw;Fk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epkplq;fis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nrytopAq;fs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endParaRPr lang="en-GB" sz="1800" b="1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en-GB" sz="1800" b="1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rpe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GB" sz="1800" b="1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jpAq;fs</a:t>
            </a:r>
            <a:r>
              <a:rPr lang="en-GB" sz="1800" b="1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;: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gpd;du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vkJ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efuj;jpd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Rje;jpuj;jpw;fhd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tiug;glj;jpy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(,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t;tiuiuglKs;s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efu;T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tpsf;fg;glj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jhs;fis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Rl;bf;fhl;Lq;fs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;)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milahsg;gLj;jpa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gpur;rpidfs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njhlu;gpy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rpe;jpj;J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mg;gpur;rpidfisf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ifahs;tjw;F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cj;jpfisg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gad;gLj;jf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;$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topKiwfis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rpe;jpAq;fs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endParaRPr lang="en-GB" sz="1800" b="1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en-GB" sz="1800" b="1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vOJq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GB" sz="1800" b="1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;-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cq;fSila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Nahridfis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Fwpg;ngOJk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jhs;fspy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vOjp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mtw;iw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Rtnuhl;bfSf;F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mUfpYs;s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nraw;ghl;bw;fhd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Nahridfs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;’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jhspy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xl;Lq;fs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Fwpg;ngOJk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jhs;fspy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njspthf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vOJq;fs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mg;NghJjhd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Vida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egu;fshy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mtw;iw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thrpf;f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KbAk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f;fl;lj;jpy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Nahridfs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eilKiw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rhj;jpaKs;sdth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rpe;jpj;jpUf;f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Ntz;baJ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mtrpakpy;iy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vt;tsT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KbANkh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mt;tsT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Mf;fj;jpwDld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rpe;jpAq;fs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;!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endParaRPr lang="en-GB" sz="1800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vq;fSila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ehshe;j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tho;f;ifapy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jdpegu;fshf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Nkw;nfhs;sf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;$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eltbf;iffs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FOf;fshf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ngUk;ghYk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vkJ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rKjhaq;fs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njhopyplq;fs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isQu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FOf;fspD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nraw;gLfpd;w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Nehf;fj;jpw;fhf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Gjpjhf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FOnthd;wpid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izj;J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mf;FOtpD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Nkw;nfhs;sf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;$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eltbf;iffs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gw;wp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rpe;jpAq;fs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5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5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241916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7">
            <a:extLst>
              <a:ext uri="{FF2B5EF4-FFF2-40B4-BE49-F238E27FC236}">
                <a16:creationId xmlns:a16="http://schemas.microsoft.com/office/drawing/2014/main" id="{35DCB35E-031E-42E5-9878-5F00A620F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EE54D84C-4637-4404-BB90-F5FCCE640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NY"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7">
            <a:extLst>
              <a:ext uri="{FF2B5EF4-FFF2-40B4-BE49-F238E27FC236}">
                <a16:creationId xmlns:a16="http://schemas.microsoft.com/office/drawing/2014/main" id="{E2EFE1C8-39E2-4951-BB7F-371F2CC8E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003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7A0C89C-6937-4739-9DE6-02ADC32B3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48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8776DDAC-CF82-45B9-AA16-2109A5E25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999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32E51C6-BCF2-AFF1-6339-73AB46254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5282109"/>
            <a:ext cx="1973944" cy="1307738"/>
          </a:xfrm>
          <a:prstGeom prst="rect">
            <a:avLst/>
          </a:prstGeom>
        </p:spPr>
      </p:pic>
      <p:pic>
        <p:nvPicPr>
          <p:cNvPr id="3" name="Bildobjekt 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3AB9FAF-534A-416D-68C8-0ED38AD92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8" y="3593199"/>
            <a:ext cx="5905500" cy="13462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ADFEBED-A10C-8377-CF99-927F20AA5406}"/>
              </a:ext>
            </a:extLst>
          </p:cNvPr>
          <p:cNvSpPr txBox="1"/>
          <p:nvPr/>
        </p:nvSpPr>
        <p:spPr>
          <a:xfrm>
            <a:off x="934472" y="887744"/>
            <a:ext cx="10323051" cy="255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GB" sz="5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cs;@u; </a:t>
            </a:r>
            <a:r>
              <a:rPr lang="en-GB" sz="5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kl;l</a:t>
            </a:r>
            <a:r>
              <a:rPr lang="en-GB" sz="5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khw;wKz;lhf;Feu;fSf;fhd</a:t>
            </a:r>
            <a:r>
              <a:rPr lang="en-GB" sz="5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gapw;rp</a:t>
            </a:r>
            <a:r>
              <a:rPr lang="en-GB" sz="5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newp</a:t>
            </a:r>
            <a:endParaRPr lang="sv-SE" sz="5200" dirty="0">
              <a:solidFill>
                <a:schemeClr val="tx1">
                  <a:lumMod val="65000"/>
                  <a:lumOff val="35000"/>
                </a:schemeClr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2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A16DFDE-D279-FE48-95DE-2ACFB2555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86552A5-80D1-5E49-BF59-CA8F281A9CAA}"/>
              </a:ext>
            </a:extLst>
          </p:cNvPr>
          <p:cNvSpPr txBox="1"/>
          <p:nvPr/>
        </p:nvSpPr>
        <p:spPr>
          <a:xfrm>
            <a:off x="0" y="905059"/>
            <a:ext cx="12192000" cy="195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7: </a:t>
            </a:r>
            <a:endParaRPr lang="da-DK" sz="3600" dirty="0">
              <a:solidFill>
                <a:schemeClr val="bg1"/>
              </a:solidFill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sv-SE" sz="1600" dirty="0">
              <a:solidFill>
                <a:schemeClr val="bg1"/>
              </a:solidFill>
              <a:latin typeface="Baamini" pitchFamily="2" charset="0"/>
            </a:endParaRPr>
          </a:p>
          <a:p>
            <a:pPr algn="ctr"/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cj;jpfs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;;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gw;wp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NgRjy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v-SE" sz="6000" dirty="0">
              <a:solidFill>
                <a:schemeClr val="bg1"/>
              </a:solidFill>
              <a:latin typeface="Baamini" pitchFamily="2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A1FD66F-ACA9-D34C-BFBC-B6F4E6673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96" y="4280407"/>
            <a:ext cx="1777037" cy="17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C1A2B8F2-25F8-488B-86F2-5F894DD6B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21B9EFA-1B82-492E-BD80-060B1EB65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6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49BA217-4832-427A-9B2B-C12A989DF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7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2B145BA-C1B5-41EB-8960-1EA3825BC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ktangel: rundade hörn 54">
            <a:extLst>
              <a:ext uri="{FF2B5EF4-FFF2-40B4-BE49-F238E27FC236}">
                <a16:creationId xmlns:a16="http://schemas.microsoft.com/office/drawing/2014/main" id="{EB54B021-B438-4C51-9B9A-993B31322B51}"/>
              </a:ext>
            </a:extLst>
          </p:cNvPr>
          <p:cNvSpPr/>
          <p:nvPr/>
        </p:nvSpPr>
        <p:spPr>
          <a:xfrm>
            <a:off x="4453063" y="1982488"/>
            <a:ext cx="1596163" cy="1441702"/>
          </a:xfrm>
          <a:prstGeom prst="roundRect">
            <a:avLst/>
          </a:prstGeom>
          <a:solidFill>
            <a:srgbClr val="E1945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mtrufhy </a:t>
            </a:r>
            <a:r>
              <a:rPr lang="en-GB" sz="18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cj;</a:t>
            </a:r>
            <a:r>
              <a:rPr lang="en-GB" sz="180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jpfs</a:t>
            </a:r>
            <a:r>
              <a:rPr lang="en-GB" sz="18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1800" dirty="0">
              <a:solidFill>
                <a:schemeClr val="bg1"/>
              </a:solidFill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ktangel: rundade hörn 55">
            <a:extLst>
              <a:ext uri="{FF2B5EF4-FFF2-40B4-BE49-F238E27FC236}">
                <a16:creationId xmlns:a16="http://schemas.microsoft.com/office/drawing/2014/main" id="{BBBCBBCA-8C6E-4A66-9855-B45C607F8E41}"/>
              </a:ext>
            </a:extLst>
          </p:cNvPr>
          <p:cNvSpPr/>
          <p:nvPr/>
        </p:nvSpPr>
        <p:spPr>
          <a:xfrm>
            <a:off x="6188025" y="1982488"/>
            <a:ext cx="1596163" cy="1441702"/>
          </a:xfrm>
          <a:prstGeom prst="roundRect">
            <a:avLst/>
          </a:prstGeom>
          <a:solidFill>
            <a:srgbClr val="417A8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>
                <a:solidFill>
                  <a:schemeClr val="bg1"/>
                </a:solidFill>
                <a:latin typeface="Baamini" pitchFamily="2" charset="0"/>
                <a:cs typeface="Calibri" panose="020F0502020204030204" pitchFamily="34" charset="0"/>
              </a:rPr>
              <a:t>khw;wj;jpw;fhd cj;jpfs;</a:t>
            </a:r>
            <a:endParaRPr lang="da-DK" dirty="0">
              <a:solidFill>
                <a:schemeClr val="bg1"/>
              </a:solidFill>
              <a:latin typeface="Baamini" pitchFamily="2" charset="0"/>
              <a:cs typeface="Calibri" panose="020F0502020204030204" pitchFamily="34" charset="0"/>
            </a:endParaRPr>
          </a:p>
        </p:txBody>
      </p:sp>
      <p:sp>
        <p:nvSpPr>
          <p:cNvPr id="91" name="Rektangel: rundade hörn 56">
            <a:extLst>
              <a:ext uri="{FF2B5EF4-FFF2-40B4-BE49-F238E27FC236}">
                <a16:creationId xmlns:a16="http://schemas.microsoft.com/office/drawing/2014/main" id="{A2111DF4-FFCC-4C8D-ACE8-FDC966DBED1A}"/>
              </a:ext>
            </a:extLst>
          </p:cNvPr>
          <p:cNvSpPr/>
          <p:nvPr/>
        </p:nvSpPr>
        <p:spPr>
          <a:xfrm>
            <a:off x="4453063" y="3557911"/>
            <a:ext cx="1596163" cy="1441702"/>
          </a:xfrm>
          <a:prstGeom prst="roundRect">
            <a:avLst/>
          </a:prstGeom>
          <a:solidFill>
            <a:srgbClr val="885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8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fl;bnaOg;Gfpd;w cj;jpfs;</a:t>
            </a:r>
            <a:endParaRPr lang="da-DK" sz="1800" dirty="0">
              <a:solidFill>
                <a:schemeClr val="bg1"/>
              </a:solidFill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ktangel: rundade hörn 57">
            <a:extLst>
              <a:ext uri="{FF2B5EF4-FFF2-40B4-BE49-F238E27FC236}">
                <a16:creationId xmlns:a16="http://schemas.microsoft.com/office/drawing/2014/main" id="{379D564D-0EF8-4B01-9007-7A0F61B94D79}"/>
              </a:ext>
            </a:extLst>
          </p:cNvPr>
          <p:cNvSpPr/>
          <p:nvPr/>
        </p:nvSpPr>
        <p:spPr>
          <a:xfrm>
            <a:off x="6188025" y="3557911"/>
            <a:ext cx="1596163" cy="1441702"/>
          </a:xfrm>
          <a:prstGeom prst="roundRect">
            <a:avLst/>
          </a:prstGeom>
          <a:solidFill>
            <a:srgbClr val="91919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Njw;Wfpd;w</a:t>
            </a:r>
            <a:r>
              <a:rPr lang="en-GB" sz="18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cj;jpfs</a:t>
            </a:r>
            <a:r>
              <a:rPr lang="en-GB" sz="18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1800" dirty="0">
              <a:solidFill>
                <a:schemeClr val="bg1"/>
              </a:solidFill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Bildobjekt 28">
            <a:extLst>
              <a:ext uri="{FF2B5EF4-FFF2-40B4-BE49-F238E27FC236}">
                <a16:creationId xmlns:a16="http://schemas.microsoft.com/office/drawing/2014/main" id="{BBFF08BE-537F-4CE5-9559-748BF2C87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94" name="Bildobjekt 58">
            <a:extLst>
              <a:ext uri="{FF2B5EF4-FFF2-40B4-BE49-F238E27FC236}">
                <a16:creationId xmlns:a16="http://schemas.microsoft.com/office/drawing/2014/main" id="{35E1203D-F807-4F7A-85A0-BEDD7489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668" y="5435673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Bildobjekt 56">
            <a:extLst>
              <a:ext uri="{FF2B5EF4-FFF2-40B4-BE49-F238E27FC236}">
                <a16:creationId xmlns:a16="http://schemas.microsoft.com/office/drawing/2014/main" id="{AD712EB8-93B2-416A-BD36-2DC203FC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960" y="4731751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Bildobjekt 107">
            <a:extLst>
              <a:ext uri="{FF2B5EF4-FFF2-40B4-BE49-F238E27FC236}">
                <a16:creationId xmlns:a16="http://schemas.microsoft.com/office/drawing/2014/main" id="{80596C24-713A-4127-848C-80897EDF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52" y="611704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Bildobjekt 108">
            <a:extLst>
              <a:ext uri="{FF2B5EF4-FFF2-40B4-BE49-F238E27FC236}">
                <a16:creationId xmlns:a16="http://schemas.microsoft.com/office/drawing/2014/main" id="{39DDBD96-C63A-4F5A-8586-DF315990C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2" y="226628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Bildobjekt 109">
            <a:extLst>
              <a:ext uri="{FF2B5EF4-FFF2-40B4-BE49-F238E27FC236}">
                <a16:creationId xmlns:a16="http://schemas.microsoft.com/office/drawing/2014/main" id="{59F243A1-EE12-4488-B7D3-AE315770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58" y="99002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Bildobjekt 105">
            <a:extLst>
              <a:ext uri="{FF2B5EF4-FFF2-40B4-BE49-F238E27FC236}">
                <a16:creationId xmlns:a16="http://schemas.microsoft.com/office/drawing/2014/main" id="{502D9E33-2EAD-4BE8-9C2D-42243156C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44" y="611704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Bildobjekt 101">
            <a:extLst>
              <a:ext uri="{FF2B5EF4-FFF2-40B4-BE49-F238E27FC236}">
                <a16:creationId xmlns:a16="http://schemas.microsoft.com/office/drawing/2014/main" id="{F7181FD6-D13E-4173-A895-A26A8B99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726" y="458287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Bildobjekt 103">
            <a:extLst>
              <a:ext uri="{FF2B5EF4-FFF2-40B4-BE49-F238E27FC236}">
                <a16:creationId xmlns:a16="http://schemas.microsoft.com/office/drawing/2014/main" id="{BAD9F61A-AA01-472A-9D84-E78B9D6C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56" y="1122986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Bildobjekt 104">
            <a:extLst>
              <a:ext uri="{FF2B5EF4-FFF2-40B4-BE49-F238E27FC236}">
                <a16:creationId xmlns:a16="http://schemas.microsoft.com/office/drawing/2014/main" id="{7BA97756-5F91-4A72-9C4D-E64A5B7B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28" y="2267804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Bildobjekt 269">
            <a:extLst>
              <a:ext uri="{FF2B5EF4-FFF2-40B4-BE49-F238E27FC236}">
                <a16:creationId xmlns:a16="http://schemas.microsoft.com/office/drawing/2014/main" id="{B2FA6C24-68E1-4A42-A660-E375F0C3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1" y="3868564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Bildobjekt 270">
            <a:extLst>
              <a:ext uri="{FF2B5EF4-FFF2-40B4-BE49-F238E27FC236}">
                <a16:creationId xmlns:a16="http://schemas.microsoft.com/office/drawing/2014/main" id="{E856510F-1A1D-4E8D-9D0C-CC6C25638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2" y="4990171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Bildobjekt 271">
            <a:extLst>
              <a:ext uri="{FF2B5EF4-FFF2-40B4-BE49-F238E27FC236}">
                <a16:creationId xmlns:a16="http://schemas.microsoft.com/office/drawing/2014/main" id="{D2DB14A4-E623-4202-9E84-97FABF176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99" y="561510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Bildobjekt 272">
            <a:extLst>
              <a:ext uri="{FF2B5EF4-FFF2-40B4-BE49-F238E27FC236}">
                <a16:creationId xmlns:a16="http://schemas.microsoft.com/office/drawing/2014/main" id="{9295F936-75E2-4898-B570-C89A39CD9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52" y="5447593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Bildobjekt 55">
            <a:extLst>
              <a:ext uri="{FF2B5EF4-FFF2-40B4-BE49-F238E27FC236}">
                <a16:creationId xmlns:a16="http://schemas.microsoft.com/office/drawing/2014/main" id="{97E99444-9452-457B-AB96-4CB402343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242" y="3615340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Bildobjekt 57">
            <a:extLst>
              <a:ext uri="{FF2B5EF4-FFF2-40B4-BE49-F238E27FC236}">
                <a16:creationId xmlns:a16="http://schemas.microsoft.com/office/drawing/2014/main" id="{90EBAD22-9241-4E95-A079-0C62F1EF4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70" y="561510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Bildobjekt 26">
            <a:extLst>
              <a:ext uri="{FF2B5EF4-FFF2-40B4-BE49-F238E27FC236}">
                <a16:creationId xmlns:a16="http://schemas.microsoft.com/office/drawing/2014/main" id="{9B1621A1-227F-49C7-AAF9-FA41815DD9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55" y="1938254"/>
            <a:ext cx="1328797" cy="1332000"/>
          </a:xfrm>
          <a:prstGeom prst="rect">
            <a:avLst/>
          </a:prstGeom>
        </p:spPr>
      </p:pic>
      <p:pic>
        <p:nvPicPr>
          <p:cNvPr id="110" name="Bildobjekt 27">
            <a:extLst>
              <a:ext uri="{FF2B5EF4-FFF2-40B4-BE49-F238E27FC236}">
                <a16:creationId xmlns:a16="http://schemas.microsoft.com/office/drawing/2014/main" id="{9D5D6BD1-0018-441D-AF02-D00B8922D8B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72" y="1942241"/>
            <a:ext cx="1332000" cy="1335209"/>
          </a:xfrm>
          <a:prstGeom prst="rect">
            <a:avLst/>
          </a:prstGeom>
        </p:spPr>
      </p:pic>
      <p:pic>
        <p:nvPicPr>
          <p:cNvPr id="111" name="Bildobjekt 30">
            <a:extLst>
              <a:ext uri="{FF2B5EF4-FFF2-40B4-BE49-F238E27FC236}">
                <a16:creationId xmlns:a16="http://schemas.microsoft.com/office/drawing/2014/main" id="{814998D1-8302-4776-8E60-EA7A7250BCF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11" y="3856859"/>
            <a:ext cx="1344141" cy="1334119"/>
          </a:xfrm>
          <a:prstGeom prst="rect">
            <a:avLst/>
          </a:prstGeom>
        </p:spPr>
      </p:pic>
      <p:pic>
        <p:nvPicPr>
          <p:cNvPr id="112" name="Bildobjekt 31">
            <a:extLst>
              <a:ext uri="{FF2B5EF4-FFF2-40B4-BE49-F238E27FC236}">
                <a16:creationId xmlns:a16="http://schemas.microsoft.com/office/drawing/2014/main" id="{8AA2D22E-B0E5-49AD-9FE9-45B5C2544A9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44" y="3856222"/>
            <a:ext cx="1329739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5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985645" y="1320730"/>
            <a:ext cx="107103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4400" b="1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cj;jpfs</a:t>
            </a:r>
            <a:r>
              <a:rPr lang="en-GB" sz="4400" b="1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4400" b="1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gw;wp</a:t>
            </a:r>
            <a:r>
              <a:rPr lang="en-GB" sz="4400" b="1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NgRjy</a:t>
            </a:r>
            <a:r>
              <a:rPr lang="en-GB" sz="4400" b="1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;!</a:t>
            </a:r>
            <a:endParaRPr lang="da-DK" sz="44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Baamini" pitchFamily="2" charset="0"/>
              </a:rPr>
              <a:t> </a:t>
            </a:r>
            <a:endParaRPr lang="sv-SE" sz="1400" dirty="0">
              <a:latin typeface="Baamini" pitchFamily="2" charset="0"/>
            </a:endParaRPr>
          </a:p>
          <a:p>
            <a:pPr>
              <a:spcAft>
                <a:spcPts val="800"/>
              </a:spcAft>
            </a:pPr>
            <a:r>
              <a:rPr lang="en-GB" sz="2500" b="1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thrpAq;fs</a:t>
            </a:r>
            <a:r>
              <a:rPr lang="en-GB" sz="2500" b="1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500" b="1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en-GB" sz="2500" b="1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500" b="1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rpe;jpAq;fs</a:t>
            </a:r>
            <a:r>
              <a:rPr lang="en-GB" sz="2500" b="1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;: </a:t>
            </a:r>
            <a:endParaRPr lang="da-DK" sz="25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Baamini" pitchFamily="2" charset="0"/>
              </a:rPr>
              <a:t> </a:t>
            </a:r>
            <a:endParaRPr lang="sv-SE" sz="1400" dirty="0">
              <a:latin typeface="Baamini" pitchFamily="2" charset="0"/>
            </a:endParaRPr>
          </a:p>
          <a:p>
            <a:pPr>
              <a:spcAft>
                <a:spcPts val="800"/>
              </a:spcAft>
            </a:pPr>
            <a:r>
              <a:rPr lang="en-GB" sz="2500" b="1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fUj;Jg</a:t>
            </a:r>
            <a:r>
              <a:rPr lang="en-GB" sz="2500" b="1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500" b="1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gupkhw;wk</a:t>
            </a:r>
            <a:r>
              <a:rPr lang="en-GB" sz="25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;: </a:t>
            </a:r>
            <a:r>
              <a:rPr lang="en-GB" sz="25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vq;fSila</a:t>
            </a:r>
            <a:r>
              <a:rPr lang="en-GB" sz="25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#oiktpy; </a:t>
            </a:r>
            <a:r>
              <a:rPr lang="en-GB" sz="25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cs;s</a:t>
            </a:r>
            <a:r>
              <a:rPr lang="en-GB" sz="25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kjk</a:t>
            </a:r>
            <a:r>
              <a:rPr lang="en-GB" sz="25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5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my;yJ</a:t>
            </a:r>
            <a:r>
              <a:rPr lang="en-GB" sz="25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ek;gpf;iff;fhd</a:t>
            </a:r>
            <a:r>
              <a:rPr lang="en-GB" sz="25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Rje;jpuj;Jld</a:t>
            </a:r>
            <a:r>
              <a:rPr lang="en-GB" sz="25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5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njhlu;GWfpd;w</a:t>
            </a:r>
            <a:r>
              <a:rPr lang="da-DK" sz="25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gpur;rpidfisf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ifahs;tjw;F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,t;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cj;jpfisg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gad;gLj;jf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gy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topKiwfis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cq;fshy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KbAkhdstpw;F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rpe;jpAq;fs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jdpeguhf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vLf;ff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nray;fs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FOf;fspy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epWtdq;fs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%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yk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vLf;ff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nray;fisg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50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rpe;jpAq;fs</a:t>
            </a:r>
            <a:r>
              <a:rPr lang="en-GB" sz="250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;! </a:t>
            </a:r>
            <a:endParaRPr lang="da-DK" sz="25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Baamini" pitchFamily="2" charset="0"/>
              </a:rPr>
              <a:t> </a:t>
            </a:r>
            <a:endParaRPr lang="sv-SE" sz="1400" dirty="0">
              <a:latin typeface="Baamini" pitchFamily="2" charset="0"/>
            </a:endParaRPr>
          </a:p>
          <a:p>
            <a:r>
              <a:rPr lang="en-GB" sz="2500" b="1" spc="-15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vOJq</a:t>
            </a:r>
            <a:r>
              <a:rPr lang="en-GB" sz="2500" spc="-15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n-GB" sz="2500" b="1" spc="-15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fs</a:t>
            </a:r>
            <a:r>
              <a:rPr lang="en-GB" sz="2500" spc="-15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;- </a:t>
            </a:r>
            <a:r>
              <a:rPr lang="en-GB" sz="2500" spc="-15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cq;fSila</a:t>
            </a:r>
            <a:r>
              <a:rPr lang="en-GB" sz="2500" spc="-15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500" spc="-15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Nahridfis</a:t>
            </a:r>
            <a:r>
              <a:rPr lang="en-GB" sz="2500" spc="-15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500" spc="-15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Fwpg;ngOJk</a:t>
            </a:r>
            <a:r>
              <a:rPr lang="en-GB" sz="2500" spc="-15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2500" spc="-15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jhs;fspy</a:t>
            </a:r>
            <a:r>
              <a:rPr lang="en-GB" sz="2500" spc="-15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2500" spc="-150" dirty="0" err="1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vOJq;fs</a:t>
            </a:r>
            <a:r>
              <a:rPr lang="en-GB" sz="2500" spc="-15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</a:t>
            </a:r>
            <a:endParaRPr lang="sv-SE" sz="2500" spc="-150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A16DFDE-D279-FE48-95DE-2ACFB2555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A3DA32D-E2E2-704E-A11A-862C63DFF204}"/>
              </a:ext>
            </a:extLst>
          </p:cNvPr>
          <p:cNvSpPr txBox="1"/>
          <p:nvPr/>
        </p:nvSpPr>
        <p:spPr>
          <a:xfrm>
            <a:off x="0" y="1365362"/>
            <a:ext cx="12192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4400" b="1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rpwgÊghf</a:t>
            </a:r>
            <a:r>
              <a:rPr lang="en-GB" sz="4400" b="1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4400" b="1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KbeÊjJ</a:t>
            </a:r>
            <a:r>
              <a:rPr lang="en-GB" sz="4400" b="1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4400" b="1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kPzÊLkÊ</a:t>
            </a:r>
            <a:r>
              <a:rPr lang="en-GB" sz="4400" b="1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4400" b="1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tUf</a:t>
            </a:r>
            <a:endParaRPr lang="da-DK" sz="4400" b="1" dirty="0">
              <a:solidFill>
                <a:schemeClr val="bg1"/>
              </a:solidFill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GB" sz="28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a-DK" sz="2800" dirty="0">
              <a:solidFill>
                <a:schemeClr val="bg1"/>
              </a:solidFill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GB" sz="360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mLjÊj</a:t>
            </a:r>
            <a:r>
              <a:rPr lang="en-GB" sz="36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mkuÊT: </a:t>
            </a:r>
            <a:endParaRPr lang="da-DK" sz="3600" dirty="0">
              <a:solidFill>
                <a:schemeClr val="bg1"/>
              </a:solidFill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khw;wj;jpw;fhd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vkJ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gazk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v-SE" sz="3600" dirty="0">
              <a:solidFill>
                <a:schemeClr val="bg1"/>
              </a:solidFill>
              <a:latin typeface="Baamini" pitchFamily="2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72E4643-7BE3-1043-83F0-43BF29DD6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33" y="4279786"/>
            <a:ext cx="1777036" cy="17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5448"/>
      </p:ext>
    </p:extLst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800FECAB-5DF0-4448-BDE9-1B309F495989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36BB6083-8BB0-E54A-AECC-03C1F6DCA118}"/>
    </a:ext>
  </a:extLst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B74938DE-F53B-6D41-B07F-34483F3699ED}"/>
    </a:ext>
  </a:extLst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42FD802F-AFCD-C448-B9A6-13DBBCEC606F}"/>
    </a:ext>
  </a:extLst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2C8E4BA1-9480-2646-927A-A3AE66CCEE36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1A0BD7-4E5B-4532-95C4-917030370100}"/>
</file>

<file path=customXml/itemProps2.xml><?xml version="1.0" encoding="utf-8"?>
<ds:datastoreItem xmlns:ds="http://schemas.openxmlformats.org/officeDocument/2006/customXml" ds:itemID="{6C759612-FB27-4A08-A657-FD317E5BFB2E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007ce96f-f6e4-41e9-bbc1-3453ece26c5d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27879760-8d42-4139-817b-a85748325e7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1620</Words>
  <Application>Microsoft Office PowerPoint</Application>
  <PresentationFormat>Widescreen</PresentationFormat>
  <Paragraphs>60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 Light</vt:lpstr>
      <vt:lpstr>Baamini</vt:lpstr>
      <vt:lpstr>Calibri</vt:lpstr>
      <vt:lpstr>Arial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7 PowerPoint</dc:title>
  <dc:creator>FORB Learning Platform;Katherine.Cash@smc.global</dc:creator>
  <cp:lastModifiedBy>Eben Bhujel</cp:lastModifiedBy>
  <cp:revision>83</cp:revision>
  <cp:lastPrinted>2021-06-02T17:53:06Z</cp:lastPrinted>
  <dcterms:created xsi:type="dcterms:W3CDTF">2021-06-28T12:06:13Z</dcterms:created>
  <dcterms:modified xsi:type="dcterms:W3CDTF">2023-08-01T09:33:39Z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