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26" r:id="rId5"/>
    <p:sldMasterId id="2147483812" r:id="rId6"/>
    <p:sldMasterId id="2147483696" r:id="rId7"/>
    <p:sldMasterId id="2147483800" r:id="rId8"/>
  </p:sldMasterIdLst>
  <p:notesMasterIdLst>
    <p:notesMasterId r:id="rId14"/>
  </p:notesMasterIdLst>
  <p:handoutMasterIdLst>
    <p:handoutMasterId r:id="rId15"/>
  </p:handoutMasterIdLst>
  <p:sldIdLst>
    <p:sldId id="256" r:id="rId9"/>
    <p:sldId id="373" r:id="rId10"/>
    <p:sldId id="375" r:id="rId11"/>
    <p:sldId id="370" r:id="rId12"/>
    <p:sldId id="3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Viktoria Myrén" initials="VM [7]" lastIdx="1" clrIdx="6"/>
  <p:cmAuthor id="1" name="Viktoria Myrén" initials="VM" lastIdx="1" clrIdx="0"/>
  <p:cmAuthor id="8" name="Viktoria Myren" initials="VM" lastIdx="3" clrIdx="7"/>
  <p:cmAuthor id="2" name="Viktoria Myrén" initials="VM [2]" lastIdx="1" clrIdx="1"/>
  <p:cmAuthor id="9" name="Kristina Schollin-Borg" initials="KSB" lastIdx="1" clrIdx="8">
    <p:extLst>
      <p:ext uri="{19B8F6BF-5375-455C-9EA6-DF929625EA0E}">
        <p15:presenceInfo xmlns:p15="http://schemas.microsoft.com/office/powerpoint/2012/main" userId="b4e1ecc18a5bd808" providerId="Windows Live"/>
      </p:ext>
    </p:extLst>
  </p:cmAuthor>
  <p:cmAuthor id="3" name="Viktoria Myrén" initials="VM [3]" lastIdx="1" clrIdx="2"/>
  <p:cmAuthor id="10" name="Katherine Cash" initials="KC" lastIdx="6" clrIdx="9">
    <p:extLst>
      <p:ext uri="{19B8F6BF-5375-455C-9EA6-DF929625EA0E}">
        <p15:presenceInfo xmlns:p15="http://schemas.microsoft.com/office/powerpoint/2012/main" userId="S::Katherine.Cash@smc.global::f7797b46-2b2d-4b8f-b225-8c373fe2af75" providerId="AD"/>
      </p:ext>
    </p:extLst>
  </p:cmAuthor>
  <p:cmAuthor id="4" name="Viktoria Myrén" initials="VM [4]" lastIdx="1" clrIdx="3"/>
  <p:cmAuthor id="5" name="Viktoria Myrén" initials="VM [5]" lastIdx="1" clrIdx="4"/>
  <p:cmAuthor id="6" name="Viktoria Myrén" initials="VM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5265"/>
    <a:srgbClr val="D58D5F"/>
    <a:srgbClr val="477577"/>
    <a:srgbClr val="A0A0A0"/>
    <a:srgbClr val="7F7F7F"/>
    <a:srgbClr val="D4C2CA"/>
    <a:srgbClr val="D1E0DF"/>
    <a:srgbClr val="86A2AB"/>
    <a:srgbClr val="F4E4D1"/>
    <a:srgbClr val="E597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529442-7BFD-862B-04D1-7790336B49AE}" v="3" dt="2026-04-29T07:05:41.405"/>
    <p1510:client id="{967EFF9E-7398-23A7-CB38-49067B149B1D}" v="3" dt="2026-04-29T12:24:51.9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3" autoAdjust="0"/>
    <p:restoredTop sz="90791" autoAdjust="0"/>
  </p:normalViewPr>
  <p:slideViewPr>
    <p:cSldViewPr snapToGrid="0">
      <p:cViewPr varScale="1">
        <p:scale>
          <a:sx n="100" d="100"/>
          <a:sy n="100" d="100"/>
        </p:scale>
        <p:origin x="168" y="360"/>
      </p:cViewPr>
      <p:guideLst>
        <p:guide orient="horz" pos="2160"/>
        <p:guide pos="38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95" d="100"/>
          <a:sy n="95" d="100"/>
        </p:scale>
        <p:origin x="2576"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erine Cash" userId="S::katherine.cash_smc.global#ext#@stefanusalliansen.onmicrosoft.com::c8443033-ba39-4d66-bc55-3451e72e1980" providerId="AD" clId="Web-{967EFF9E-7398-23A7-CB38-49067B149B1D}"/>
    <pc:docChg chg="modSld">
      <pc:chgData name="Katherine Cash" userId="S::katherine.cash_smc.global#ext#@stefanusalliansen.onmicrosoft.com::c8443033-ba39-4d66-bc55-3451e72e1980" providerId="AD" clId="Web-{967EFF9E-7398-23A7-CB38-49067B149B1D}" dt="2026-04-29T12:12:30.721" v="0" actId="20577"/>
      <pc:docMkLst>
        <pc:docMk/>
      </pc:docMkLst>
      <pc:sldChg chg="modSp">
        <pc:chgData name="Katherine Cash" userId="S::katherine.cash_smc.global#ext#@stefanusalliansen.onmicrosoft.com::c8443033-ba39-4d66-bc55-3451e72e1980" providerId="AD" clId="Web-{967EFF9E-7398-23A7-CB38-49067B149B1D}" dt="2026-04-29T12:12:30.721" v="0" actId="20577"/>
        <pc:sldMkLst>
          <pc:docMk/>
          <pc:sldMk cId="2800922083" sldId="256"/>
        </pc:sldMkLst>
        <pc:spChg chg="mod">
          <ac:chgData name="Katherine Cash" userId="S::katherine.cash_smc.global#ext#@stefanusalliansen.onmicrosoft.com::c8443033-ba39-4d66-bc55-3451e72e1980" providerId="AD" clId="Web-{967EFF9E-7398-23A7-CB38-49067B149B1D}" dt="2026-04-29T12:12:30.721" v="0" actId="20577"/>
          <ac:spMkLst>
            <pc:docMk/>
            <pc:sldMk cId="2800922083" sldId="256"/>
            <ac:spMk id="7" creationId="{79299AE9-47E8-2940-9146-3235E3ED1E4C}"/>
          </ac:spMkLst>
        </pc:spChg>
      </pc:sldChg>
    </pc:docChg>
  </pc:docChgLst>
  <pc:docChgLst>
    <pc:chgData name="Katherine Cash" userId="S::katherine.cash_smc.global#ext#@stefanusalliansen.onmicrosoft.com::c8443033-ba39-4d66-bc55-3451e72e1980" providerId="AD" clId="Web-{210706D2-22B2-011C-F532-8C6B187B1087}"/>
    <pc:docChg chg="modSld">
      <pc:chgData name="Katherine Cash" userId="S::katherine.cash_smc.global#ext#@stefanusalliansen.onmicrosoft.com::c8443033-ba39-4d66-bc55-3451e72e1980" providerId="AD" clId="Web-{210706D2-22B2-011C-F532-8C6B187B1087}" dt="2026-03-30T10:52:02.120" v="0" actId="20577"/>
      <pc:docMkLst>
        <pc:docMk/>
      </pc:docMkLst>
      <pc:sldChg chg="modSp">
        <pc:chgData name="Katherine Cash" userId="S::katherine.cash_smc.global#ext#@stefanusalliansen.onmicrosoft.com::c8443033-ba39-4d66-bc55-3451e72e1980" providerId="AD" clId="Web-{210706D2-22B2-011C-F532-8C6B187B1087}" dt="2026-03-30T10:52:02.120" v="0" actId="20577"/>
        <pc:sldMkLst>
          <pc:docMk/>
          <pc:sldMk cId="1669646669" sldId="373"/>
        </pc:sldMkLst>
        <pc:spChg chg="mod">
          <ac:chgData name="Katherine Cash" userId="S::katherine.cash_smc.global#ext#@stefanusalliansen.onmicrosoft.com::c8443033-ba39-4d66-bc55-3451e72e1980" providerId="AD" clId="Web-{210706D2-22B2-011C-F532-8C6B187B1087}" dt="2026-03-30T10:52:02.120" v="0" actId="20577"/>
          <ac:spMkLst>
            <pc:docMk/>
            <pc:sldMk cId="1669646669" sldId="373"/>
            <ac:spMk id="6" creationId="{586552A5-80D1-5E49-BF59-CA8F281A9CAA}"/>
          </ac:spMkLst>
        </pc:spChg>
      </pc:sldChg>
    </pc:docChg>
  </pc:docChgLst>
  <pc:docChgLst>
    <pc:chgData name="Katherine Cash" userId="S::katherine.cash_smc.global#ext#@stefanusalliansen.onmicrosoft.com::c8443033-ba39-4d66-bc55-3451e72e1980" providerId="AD" clId="Web-{03D6D35B-6454-8E86-6925-12F65A3BFBD8}"/>
    <pc:docChg chg="modSld">
      <pc:chgData name="Katherine Cash" userId="S::katherine.cash_smc.global#ext#@stefanusalliansen.onmicrosoft.com::c8443033-ba39-4d66-bc55-3451e72e1980" providerId="AD" clId="Web-{03D6D35B-6454-8E86-6925-12F65A3BFBD8}" dt="2026-03-31T13:56:43.446" v="1" actId="20577"/>
      <pc:docMkLst>
        <pc:docMk/>
      </pc:docMkLst>
      <pc:sldChg chg="modSp">
        <pc:chgData name="Katherine Cash" userId="S::katherine.cash_smc.global#ext#@stefanusalliansen.onmicrosoft.com::c8443033-ba39-4d66-bc55-3451e72e1980" providerId="AD" clId="Web-{03D6D35B-6454-8E86-6925-12F65A3BFBD8}" dt="2026-03-31T13:56:43.446" v="1" actId="20577"/>
        <pc:sldMkLst>
          <pc:docMk/>
          <pc:sldMk cId="1669646669" sldId="373"/>
        </pc:sldMkLst>
        <pc:spChg chg="mod">
          <ac:chgData name="Katherine Cash" userId="S::katherine.cash_smc.global#ext#@stefanusalliansen.onmicrosoft.com::c8443033-ba39-4d66-bc55-3451e72e1980" providerId="AD" clId="Web-{03D6D35B-6454-8E86-6925-12F65A3BFBD8}" dt="2026-03-31T13:56:43.446" v="1" actId="20577"/>
          <ac:spMkLst>
            <pc:docMk/>
            <pc:sldMk cId="1669646669" sldId="373"/>
            <ac:spMk id="6" creationId="{586552A5-80D1-5E49-BF59-CA8F281A9CAA}"/>
          </ac:spMkLst>
        </pc:spChg>
      </pc:sldChg>
    </pc:docChg>
  </pc:docChgLst>
  <pc:docChgLst>
    <pc:chgData name="Katherine Cash" userId="S::katherine.cash_smc.global#ext#@stefanusalliansen.onmicrosoft.com::c8443033-ba39-4d66-bc55-3451e72e1980" providerId="AD" clId="Web-{23529442-7BFD-862B-04D1-7790336B49AE}"/>
    <pc:docChg chg="modSld">
      <pc:chgData name="Katherine Cash" userId="S::katherine.cash_smc.global#ext#@stefanusalliansen.onmicrosoft.com::c8443033-ba39-4d66-bc55-3451e72e1980" providerId="AD" clId="Web-{23529442-7BFD-862B-04D1-7790336B49AE}" dt="2026-04-29T07:05:40.514" v="0" actId="20577"/>
      <pc:docMkLst>
        <pc:docMk/>
      </pc:docMkLst>
      <pc:sldChg chg="modSp">
        <pc:chgData name="Katherine Cash" userId="S::katherine.cash_smc.global#ext#@stefanusalliansen.onmicrosoft.com::c8443033-ba39-4d66-bc55-3451e72e1980" providerId="AD" clId="Web-{23529442-7BFD-862B-04D1-7790336B49AE}" dt="2026-04-29T07:05:40.514" v="0" actId="20577"/>
        <pc:sldMkLst>
          <pc:docMk/>
          <pc:sldMk cId="1669646669" sldId="373"/>
        </pc:sldMkLst>
        <pc:spChg chg="mod">
          <ac:chgData name="Katherine Cash" userId="S::katherine.cash_smc.global#ext#@stefanusalliansen.onmicrosoft.com::c8443033-ba39-4d66-bc55-3451e72e1980" providerId="AD" clId="Web-{23529442-7BFD-862B-04D1-7790336B49AE}" dt="2026-04-29T07:05:40.514" v="0" actId="20577"/>
          <ac:spMkLst>
            <pc:docMk/>
            <pc:sldMk cId="1669646669" sldId="373"/>
            <ac:spMk id="6" creationId="{586552A5-80D1-5E49-BF59-CA8F281A9CA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3E7962D-2BC7-AC4D-8AF6-4D773DF6E7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sv-SE"/>
              <a:t>FORB</a:t>
            </a:r>
          </a:p>
        </p:txBody>
      </p:sp>
      <p:sp>
        <p:nvSpPr>
          <p:cNvPr id="3" name="Platshållare för datum 2">
            <a:extLst>
              <a:ext uri="{FF2B5EF4-FFF2-40B4-BE49-F238E27FC236}">
                <a16:creationId xmlns:a16="http://schemas.microsoft.com/office/drawing/2014/main" id="{016146D4-B27F-A14B-AE10-FB1CE0FC936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8582EE-D4F7-2443-B5D1-79E9D43FA05A}" type="datetime1">
              <a:rPr lang="sv-SE" smtClean="0"/>
              <a:t>2026-05-04</a:t>
            </a:fld>
            <a:endParaRPr lang="sv-SE"/>
          </a:p>
        </p:txBody>
      </p:sp>
      <p:sp>
        <p:nvSpPr>
          <p:cNvPr id="4" name="Platshållare för sidfot 3">
            <a:extLst>
              <a:ext uri="{FF2B5EF4-FFF2-40B4-BE49-F238E27FC236}">
                <a16:creationId xmlns:a16="http://schemas.microsoft.com/office/drawing/2014/main" id="{FECB0F73-9802-0B47-AF9F-3EFFC8BBD1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3F1BAC2-54EA-D244-B158-D979F637FA4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8FBC57-9DA0-9E44-BFA6-90C691399BBE}" type="slidenum">
              <a:rPr lang="sv-SE" smtClean="0"/>
              <a:t>‹#›</a:t>
            </a:fld>
            <a:endParaRPr lang="sv-SE"/>
          </a:p>
        </p:txBody>
      </p:sp>
    </p:spTree>
    <p:extLst>
      <p:ext uri="{BB962C8B-B14F-4D97-AF65-F5344CB8AC3E}">
        <p14:creationId xmlns:p14="http://schemas.microsoft.com/office/powerpoint/2010/main" val="294590279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FORB</a:t>
            </a:r>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BA3781-7CA1-994C-9194-9762AB29D620}" type="datetime1">
              <a:rPr lang="sv-SE" smtClean="0"/>
              <a:t>2026-05-04</a:t>
            </a:fld>
            <a:endParaRPr lang="en-GB"/>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GB"/>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D7DBD2-2B10-4EF4-A6B5-C85AC3CD16FB}" type="slidenum">
              <a:rPr lang="en-GB" smtClean="0"/>
              <a:t>‹#›</a:t>
            </a:fld>
            <a:endParaRPr lang="en-GB"/>
          </a:p>
        </p:txBody>
      </p:sp>
    </p:spTree>
    <p:extLst>
      <p:ext uri="{BB962C8B-B14F-4D97-AF65-F5344CB8AC3E}">
        <p14:creationId xmlns:p14="http://schemas.microsoft.com/office/powerpoint/2010/main" val="290420578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1</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2026-05-04</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5391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2</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2026-05-04</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8275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vi-VN" b="1" noProof="0" dirty="0">
                <a:solidFill>
                  <a:srgbClr val="000000"/>
                </a:solidFill>
              </a:rPr>
              <a:t>Chào mừng và giới thiệu</a:t>
            </a:r>
            <a:endParaRPr lang="vi-VN" noProof="0" dirty="0"/>
          </a:p>
          <a:p>
            <a:r>
              <a:rPr lang="vi-VN" noProof="0" dirty="0">
                <a:solidFill>
                  <a:srgbClr val="000000"/>
                </a:solidFill>
              </a:rPr>
              <a:t>Chào mừng tất cả mọi người đến với buổi học. Đưa ra những điểm sau, tham khảo trang 3 PowerPoint: </a:t>
            </a:r>
            <a:endParaRPr lang="vi-VN" noProof="0" dirty="0"/>
          </a:p>
          <a:p>
            <a:endParaRPr lang="vi-VN" sz="1200" noProof="0" dirty="0">
              <a:solidFill>
                <a:srgbClr val="000000"/>
              </a:solidFill>
              <a:latin typeface="+mn-lt"/>
              <a:cs typeface="Calibri"/>
            </a:endParaRPr>
          </a:p>
          <a:p>
            <a:r>
              <a:rPr lang="vi-VN" noProof="0" dirty="0">
                <a:solidFill>
                  <a:srgbClr val="000000"/>
                </a:solidFill>
              </a:rPr>
              <a:t>Trong phần trước</a:t>
            </a:r>
            <a:r>
              <a:rPr lang="vi-VN" b="0" i="0" noProof="0" dirty="0">
                <a:solidFill>
                  <a:srgbClr val="000000"/>
                </a:solidFill>
                <a:effectLst/>
              </a:rPr>
              <a:t>,</a:t>
            </a:r>
            <a:r>
              <a:rPr lang="vi-VN" noProof="0" dirty="0">
                <a:solidFill>
                  <a:srgbClr val="000000"/>
                </a:solidFill>
              </a:rPr>
              <a:t> chúng ta đã học về các chiến thuật có thể được sử dụng để giải quyết các vi phạm nhân quyền</a:t>
            </a:r>
            <a:r>
              <a:rPr lang="vi-VN" b="0" i="0" noProof="0" dirty="0">
                <a:solidFill>
                  <a:srgbClr val="000000"/>
                </a:solidFill>
                <a:effectLst/>
              </a:rPr>
              <a:t>. </a:t>
            </a:r>
            <a:r>
              <a:rPr lang="vi-VN" noProof="0" dirty="0">
                <a:solidFill>
                  <a:srgbClr val="000000"/>
                </a:solidFill>
              </a:rPr>
              <a:t>Bạn có nhớ rằng chúng tôi đã sử dụng hình ảnh ngọn lửa đại diện cho những vi phạm nhân quyền và nói về các cách chúng ta đối phó với những ngọn lửa đó không?</a:t>
            </a:r>
            <a:r>
              <a:rPr lang="vi-VN" noProof="0" dirty="0">
                <a:solidFill>
                  <a:srgbClr val="000000"/>
                </a:solidFill>
                <a:cs typeface="Calibri"/>
              </a:rPr>
              <a:t>?</a:t>
            </a:r>
            <a:r>
              <a:rPr lang="vi-VN" sz="1200" b="0" i="0" noProof="0" dirty="0">
                <a:solidFill>
                  <a:srgbClr val="000000"/>
                </a:solidFill>
                <a:effectLst/>
                <a:latin typeface="+mn-lt"/>
                <a:cs typeface="Calibri"/>
              </a:rPr>
              <a:t>  </a:t>
            </a:r>
            <a:endParaRPr lang="vi-VN" sz="1200" b="0" i="0" noProof="0" dirty="0">
              <a:solidFill>
                <a:srgbClr val="000000"/>
              </a:solidFill>
              <a:effectLst/>
              <a:latin typeface="+mn-lt"/>
              <a:ea typeface="Calibri"/>
              <a:cs typeface="Calibri"/>
            </a:endParaRPr>
          </a:p>
          <a:p>
            <a:pPr marL="171450" indent="-171450" fontAlgn="base">
              <a:buFont typeface="Arial" panose="020B0604020202020204" pitchFamily="34" charset="0"/>
              <a:buChar char="•"/>
            </a:pPr>
            <a:r>
              <a:rPr lang="vi-VN" sz="1200" noProof="0" dirty="0">
                <a:solidFill>
                  <a:srgbClr val="000000"/>
                </a:solidFill>
                <a:latin typeface="+mn-lt"/>
                <a:cs typeface="Calibri"/>
              </a:rPr>
              <a:t> </a:t>
            </a:r>
            <a:r>
              <a:rPr lang="vi-VN" noProof="0" dirty="0">
                <a:solidFill>
                  <a:srgbClr val="000000"/>
                </a:solidFill>
                <a:cs typeface="Calibri"/>
              </a:rPr>
              <a:t>Chúng ta ngăn chặn đám cháy lan rộng và dập tắt đám cháy</a:t>
            </a:r>
            <a:r>
              <a:rPr lang="vi-VN" sz="1200" b="0" i="0" noProof="0" dirty="0">
                <a:solidFill>
                  <a:srgbClr val="000000"/>
                </a:solidFill>
                <a:effectLst/>
                <a:latin typeface="+mn-lt"/>
                <a:cs typeface="Calibri"/>
              </a:rPr>
              <a:t>, </a:t>
            </a:r>
            <a:r>
              <a:rPr lang="vi-VN" noProof="0" dirty="0">
                <a:solidFill>
                  <a:srgbClr val="000000"/>
                </a:solidFill>
                <a:cs typeface="Calibri"/>
              </a:rPr>
              <a:t>kêu gọi sự giúp đỡ và cảnh báo mọi người</a:t>
            </a:r>
            <a:r>
              <a:rPr lang="vi-VN" sz="1200" b="0" i="0" noProof="0" dirty="0">
                <a:solidFill>
                  <a:srgbClr val="000000"/>
                </a:solidFill>
                <a:effectLst/>
                <a:latin typeface="+mn-lt"/>
                <a:cs typeface="Calibri"/>
              </a:rPr>
              <a:t>.</a:t>
            </a:r>
            <a:r>
              <a:rPr lang="vi-VN" noProof="0" dirty="0">
                <a:solidFill>
                  <a:srgbClr val="000000"/>
                </a:solidFill>
                <a:cs typeface="Calibri"/>
              </a:rPr>
              <a:t> Đây là các chiến thuật Khẩn cấp</a:t>
            </a:r>
            <a:r>
              <a:rPr lang="vi-VN" sz="1200" b="0" i="0" noProof="0" dirty="0">
                <a:solidFill>
                  <a:srgbClr val="000000"/>
                </a:solidFill>
                <a:effectLst/>
                <a:latin typeface="+mn-lt"/>
                <a:cs typeface="Calibri"/>
              </a:rPr>
              <a:t>.</a:t>
            </a:r>
            <a:endParaRPr lang="vi-VN" sz="1200" b="0" i="0" noProof="0" dirty="0">
              <a:solidFill>
                <a:srgbClr val="000000"/>
              </a:solidFill>
              <a:effectLst/>
              <a:latin typeface="+mn-lt"/>
              <a:ea typeface="Calibri"/>
              <a:cs typeface="Calibri"/>
            </a:endParaRPr>
          </a:p>
          <a:p>
            <a:pPr marL="171450" indent="-171450">
              <a:buFont typeface="Arial" panose="020B0604020202020204" pitchFamily="34" charset="0"/>
              <a:buChar char="•"/>
            </a:pPr>
            <a:r>
              <a:rPr lang="vi-VN" noProof="0" dirty="0">
                <a:solidFill>
                  <a:srgbClr val="000000"/>
                </a:solidFill>
              </a:rPr>
              <a:t>Chúng ta cùng thực hiện các quy định an toàn phòng cháy chữa cháy tốt hơn và cấm các sản phẩm nguy hiểm thông qua việc chiến dịch và vận động.</a:t>
            </a:r>
            <a:r>
              <a:rPr lang="vi-VN" b="0" i="0" noProof="0" dirty="0">
                <a:solidFill>
                  <a:srgbClr val="000000"/>
                </a:solidFill>
                <a:effectLst/>
              </a:rPr>
              <a:t> </a:t>
            </a:r>
            <a:r>
              <a:rPr lang="vi-VN" noProof="0" dirty="0">
                <a:solidFill>
                  <a:srgbClr val="000000"/>
                </a:solidFill>
              </a:rPr>
              <a:t>Đây là các chiến thuật Thay đổi</a:t>
            </a:r>
            <a:r>
              <a:rPr lang="vi-VN" b="0" i="0" noProof="0" dirty="0">
                <a:solidFill>
                  <a:srgbClr val="000000"/>
                </a:solidFill>
                <a:effectLst/>
              </a:rPr>
              <a:t>.</a:t>
            </a:r>
            <a:endParaRPr lang="vi-VN" noProof="0" dirty="0"/>
          </a:p>
          <a:p>
            <a:pPr marL="171450" indent="-171450">
              <a:buFont typeface="Arial" panose="020B0604020202020204" pitchFamily="34" charset="0"/>
              <a:buChar char="•"/>
            </a:pPr>
            <a:r>
              <a:rPr lang="vi-VN" noProof="0" dirty="0">
                <a:solidFill>
                  <a:srgbClr val="000000"/>
                </a:solidFill>
              </a:rPr>
              <a:t>Chúng ta xây dựng nhận thức cho cộng đồng</a:t>
            </a:r>
            <a:r>
              <a:rPr lang="vi-VN" b="0" i="0" noProof="0" dirty="0">
                <a:solidFill>
                  <a:srgbClr val="000000"/>
                </a:solidFill>
                <a:effectLst/>
              </a:rPr>
              <a:t>,</a:t>
            </a:r>
            <a:r>
              <a:rPr lang="vi-VN" noProof="0" dirty="0">
                <a:solidFill>
                  <a:srgbClr val="000000"/>
                </a:solidFill>
              </a:rPr>
              <a:t> sự tham gia và kỹ năng của cộng đồng để mọi người biết cách phòng ngừa và dập lửa</a:t>
            </a:r>
            <a:r>
              <a:rPr lang="vi-VN" b="0" i="0" noProof="0" dirty="0">
                <a:solidFill>
                  <a:srgbClr val="000000"/>
                </a:solidFill>
                <a:effectLst/>
              </a:rPr>
              <a:t>. </a:t>
            </a:r>
            <a:r>
              <a:rPr lang="vi-VN" noProof="0" dirty="0">
                <a:solidFill>
                  <a:srgbClr val="000000"/>
                </a:solidFill>
              </a:rPr>
              <a:t>Đây là các chiến thuật Xây dựng</a:t>
            </a:r>
            <a:r>
              <a:rPr lang="vi-VN" b="0" i="0" noProof="0" dirty="0">
                <a:solidFill>
                  <a:srgbClr val="000000"/>
                </a:solidFill>
                <a:effectLst/>
              </a:rPr>
              <a:t>.</a:t>
            </a:r>
            <a:endParaRPr lang="vi-VN" noProof="0" dirty="0"/>
          </a:p>
          <a:p>
            <a:pPr marL="171450" indent="-171450">
              <a:buFont typeface="Arial" panose="020B0604020202020204" pitchFamily="34" charset="0"/>
              <a:buChar char="•"/>
            </a:pPr>
            <a:r>
              <a:rPr lang="vi-VN" noProof="0" dirty="0">
                <a:solidFill>
                  <a:srgbClr val="000000"/>
                </a:solidFill>
              </a:rPr>
              <a:t>Và chúng ta chăm sóc những người bị thương do hỏa hoạn</a:t>
            </a:r>
            <a:r>
              <a:rPr lang="vi-VN" b="0" i="0" noProof="0" dirty="0">
                <a:solidFill>
                  <a:srgbClr val="000000"/>
                </a:solidFill>
                <a:effectLst/>
              </a:rPr>
              <a:t>, </a:t>
            </a:r>
            <a:r>
              <a:rPr lang="vi-VN" noProof="0" dirty="0">
                <a:solidFill>
                  <a:srgbClr val="000000"/>
                </a:solidFill>
              </a:rPr>
              <a:t>tưởng nhớ những người đã chết và tìm kiếm công lý và bồi thường cho các nạn nhân và gia đình của họ</a:t>
            </a:r>
            <a:r>
              <a:rPr lang="vi-VN" b="0" i="0" noProof="0" dirty="0">
                <a:solidFill>
                  <a:srgbClr val="000000"/>
                </a:solidFill>
                <a:effectLst/>
              </a:rPr>
              <a:t>. </a:t>
            </a:r>
            <a:r>
              <a:rPr lang="vi-VN" noProof="0" dirty="0">
                <a:solidFill>
                  <a:srgbClr val="000000"/>
                </a:solidFill>
              </a:rPr>
              <a:t>Đây là những chiến thuật chữa lành</a:t>
            </a:r>
            <a:r>
              <a:rPr lang="vi-VN" sz="1200" b="0" i="0" noProof="0" dirty="0">
                <a:solidFill>
                  <a:srgbClr val="000000"/>
                </a:solidFill>
                <a:effectLst/>
                <a:latin typeface="+mn-lt"/>
                <a:cs typeface="Calibri"/>
              </a:rPr>
              <a:t>.  </a:t>
            </a:r>
            <a:endParaRPr lang="vi-VN" noProof="0" dirty="0"/>
          </a:p>
          <a:p>
            <a:r>
              <a:rPr lang="vi-VN" noProof="0" dirty="0">
                <a:solidFill>
                  <a:srgbClr val="000000"/>
                </a:solidFill>
              </a:rPr>
              <a:t>Các chiến thuật Khẩn cấp</a:t>
            </a:r>
            <a:r>
              <a:rPr lang="vi-VN" b="0" i="0" noProof="0" dirty="0">
                <a:solidFill>
                  <a:srgbClr val="000000"/>
                </a:solidFill>
                <a:effectLst/>
              </a:rPr>
              <a:t>, </a:t>
            </a:r>
            <a:r>
              <a:rPr lang="vi-VN" noProof="0" dirty="0">
                <a:solidFill>
                  <a:srgbClr val="000000"/>
                </a:solidFill>
              </a:rPr>
              <a:t>Thay đổi</a:t>
            </a:r>
            <a:r>
              <a:rPr lang="vi-VN" b="0" i="0" noProof="0" dirty="0">
                <a:solidFill>
                  <a:srgbClr val="000000"/>
                </a:solidFill>
                <a:effectLst/>
              </a:rPr>
              <a:t>, </a:t>
            </a:r>
            <a:r>
              <a:rPr lang="vi-VN" noProof="0" dirty="0">
                <a:solidFill>
                  <a:srgbClr val="000000"/>
                </a:solidFill>
              </a:rPr>
              <a:t>Xây dựng và Chữa lành là bốn loại chiến thuật có thể được sử dụng để giải quyết các vi phạm nhân quyền</a:t>
            </a:r>
            <a:r>
              <a:rPr lang="vi-VN" b="0" i="0" noProof="0" dirty="0">
                <a:solidFill>
                  <a:srgbClr val="000000"/>
                </a:solidFill>
                <a:effectLst/>
              </a:rPr>
              <a:t>.</a:t>
            </a:r>
            <a:endParaRPr lang="vi-VN" noProof="0" dirty="0"/>
          </a:p>
          <a:p>
            <a:r>
              <a:rPr lang="vi-VN" noProof="0" dirty="0">
                <a:solidFill>
                  <a:srgbClr val="000000"/>
                </a:solidFill>
              </a:rPr>
              <a:t>Trong phiên trước</a:t>
            </a:r>
            <a:r>
              <a:rPr lang="vi-VN" b="0" i="0" noProof="0" dirty="0">
                <a:solidFill>
                  <a:srgbClr val="000000"/>
                </a:solidFill>
                <a:effectLst/>
              </a:rPr>
              <a:t>,</a:t>
            </a:r>
            <a:r>
              <a:rPr lang="vi-VN" noProof="0" dirty="0">
                <a:solidFill>
                  <a:srgbClr val="000000"/>
                </a:solidFill>
              </a:rPr>
              <a:t> chúng ta đã thảo luận về các chiến thuật khẩn cấp và các ý tưởng hành động đã cân nhắc để sử dụng các chiến thuật khẩn cấp nhằm giải quyết các vấn đề như lời nói căm thù hoặc quấy rối trong cộng đồng của chúng ta</a:t>
            </a:r>
            <a:r>
              <a:rPr lang="vi-VN" sz="1200" b="0" i="0" noProof="0" dirty="0">
                <a:solidFill>
                  <a:srgbClr val="000000"/>
                </a:solidFill>
                <a:effectLst/>
                <a:latin typeface="+mn-lt"/>
              </a:rPr>
              <a:t>.  </a:t>
            </a:r>
            <a:endParaRPr lang="vi-VN" noProof="0" dirty="0"/>
          </a:p>
          <a:p>
            <a:r>
              <a:rPr lang="vi-VN" noProof="0" dirty="0">
                <a:solidFill>
                  <a:srgbClr val="000000"/>
                </a:solidFill>
              </a:rPr>
              <a:t>Trong phần này</a:t>
            </a:r>
            <a:r>
              <a:rPr lang="vi-VN" b="0" i="0" noProof="0" dirty="0">
                <a:solidFill>
                  <a:srgbClr val="000000"/>
                </a:solidFill>
                <a:effectLst/>
              </a:rPr>
              <a:t>,</a:t>
            </a:r>
            <a:r>
              <a:rPr lang="vi-VN" noProof="0" dirty="0">
                <a:solidFill>
                  <a:srgbClr val="000000"/>
                </a:solidFill>
              </a:rPr>
              <a:t> chúng ta sẽ tiếp tục phần động não xem xét ba loại chiến thuật khác</a:t>
            </a:r>
            <a:r>
              <a:rPr lang="vi-VN" b="0" i="0" noProof="0" dirty="0">
                <a:solidFill>
                  <a:srgbClr val="000000"/>
                </a:solidFill>
                <a:effectLst/>
              </a:rPr>
              <a:t>: </a:t>
            </a:r>
            <a:r>
              <a:rPr lang="vi-VN" noProof="0" dirty="0">
                <a:solidFill>
                  <a:srgbClr val="000000"/>
                </a:solidFill>
              </a:rPr>
              <a:t>chiến thuật thay đổi</a:t>
            </a:r>
            <a:r>
              <a:rPr lang="vi-VN" b="0" i="0" noProof="0" dirty="0">
                <a:solidFill>
                  <a:srgbClr val="000000"/>
                </a:solidFill>
                <a:effectLst/>
              </a:rPr>
              <a:t>, </a:t>
            </a:r>
            <a:r>
              <a:rPr lang="vi-VN" noProof="0" dirty="0">
                <a:solidFill>
                  <a:srgbClr val="000000"/>
                </a:solidFill>
              </a:rPr>
              <a:t>chiến thuật xây dựng và chiến thuật chữa lành</a:t>
            </a:r>
            <a:r>
              <a:rPr lang="vi-VN" sz="1200" b="0" i="0" noProof="0" dirty="0">
                <a:solidFill>
                  <a:srgbClr val="000000"/>
                </a:solidFill>
                <a:effectLst/>
                <a:latin typeface="+mn-lt"/>
              </a:rPr>
              <a:t>.  </a:t>
            </a:r>
            <a:endParaRPr lang="vi-VN" noProof="0" dirty="0"/>
          </a:p>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3</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2026-05-04</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4105728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vi-VN" b="1" noProof="0" dirty="0">
                <a:latin typeface="Calibri" panose="020F0502020204030204" pitchFamily="34" charset="0"/>
                <a:ea typeface="Calibri" panose="020F0502020204030204" pitchFamily="34" charset="0"/>
                <a:cs typeface="Calibri" panose="020F0502020204030204" pitchFamily="34" charset="0"/>
              </a:rPr>
              <a:t>Thảo luận nhóm: Thảo luận về chiến thuật</a:t>
            </a:r>
          </a:p>
          <a:p>
            <a:endParaRPr lang="vi-VN" b="1" noProof="0" dirty="0">
              <a:latin typeface="Calibri" panose="020F0502020204030204" pitchFamily="34" charset="0"/>
              <a:ea typeface="Calibri" panose="020F0502020204030204" pitchFamily="34" charset="0"/>
              <a:cs typeface="Calibri" panose="020F0502020204030204" pitchFamily="34" charset="0"/>
            </a:endParaRPr>
          </a:p>
          <a:p>
            <a:r>
              <a:rPr lang="vi-VN" b="1" noProof="0" dirty="0">
                <a:latin typeface="Calibri" panose="020F0502020204030204" pitchFamily="34" charset="0"/>
                <a:ea typeface="Calibri" panose="020F0502020204030204" pitchFamily="34" charset="0"/>
                <a:cs typeface="Calibri" panose="020F0502020204030204" pitchFamily="34" charset="0"/>
              </a:rPr>
              <a:t>Giới thiệu bài tập bằng cách giải thích như sau:</a:t>
            </a:r>
            <a:br>
              <a:rPr lang="vi-VN" sz="1200" b="1" kern="1200" noProof="0" dirty="0">
                <a:effectLst/>
                <a:latin typeface="Calibri" panose="020F0502020204030204" pitchFamily="34" charset="0"/>
                <a:ea typeface="Calibri" panose="020F0502020204030204" pitchFamily="34" charset="0"/>
                <a:cs typeface="Calibri" panose="020F0502020204030204" pitchFamily="34" charset="0"/>
              </a:rPr>
            </a:br>
            <a:endParaRPr lang="vi-VN" noProof="0" dirty="0">
              <a:latin typeface="Calibri" panose="020F0502020204030204" pitchFamily="34" charset="0"/>
              <a:ea typeface="Calibri" panose="020F0502020204030204" pitchFamily="34" charset="0"/>
              <a:cs typeface="Calibri" panose="020F0502020204030204" pitchFamily="34" charset="0"/>
            </a:endParaRPr>
          </a:p>
          <a:p>
            <a:r>
              <a:rPr lang="vi-VN" noProof="0" dirty="0">
                <a:latin typeface="Calibri" panose="020F0502020204030204" pitchFamily="34" charset="0"/>
                <a:ea typeface="Calibri" panose="020F0502020204030204" pitchFamily="34" charset="0"/>
                <a:cs typeface="Calibri" panose="020F0502020204030204" pitchFamily="34" charset="0"/>
              </a:rPr>
              <a:t>Chúng ta sẽ có một bài tập động não cho nhóm. Chúng ta sẽ thảo luận trong nhóm về ba loại chiến thuật – chiến thuật thay đổi, chiến thuật xây dựng và chiến thuật chữa lành. Mỗi nhóm sẽ dành 20 phút để đọc các áp phích và động não ý tưởng cho một loại chiến thuật. Sau đó các nhóm sẽ luân phiên nhau và dành 20 phút để thảo luận về hạng mục tiếp theo, trước khi luân phiên thảo luận lại.</a:t>
            </a:r>
            <a:endPar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r>
              <a:rPr lang="vi-VN" b="1" noProof="0" dirty="0">
                <a:latin typeface="Calibri" panose="020F0502020204030204" pitchFamily="34" charset="0"/>
                <a:ea typeface="Calibri" panose="020F0502020204030204" pitchFamily="34" charset="0"/>
                <a:cs typeface="Calibri" panose="020F0502020204030204" pitchFamily="34" charset="0"/>
              </a:rPr>
              <a:t>Đọc và suy nghĩ</a:t>
            </a:r>
            <a:r>
              <a:rPr lang="vi-VN" b="1"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Khi bạn xem các áp phích của mình</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trước tiên hãy dành vài phút để đọc và suy nghĩ về chúng cũng như về bất kỳ ý tưởng hành động nào được các nhóm trước đó để lại</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p>
          <a:p>
            <a:r>
              <a:rPr lang="vi-VN" b="1" noProof="0" dirty="0">
                <a:latin typeface="Calibri" panose="020F0502020204030204" pitchFamily="34" charset="0"/>
                <a:ea typeface="Calibri" panose="020F0502020204030204" pitchFamily="34" charset="0"/>
                <a:cs typeface="Calibri" panose="020F0502020204030204" pitchFamily="34" charset="0"/>
              </a:rPr>
              <a:t>Động não</a:t>
            </a:r>
            <a:r>
              <a:rPr lang="vi-VN" b="1"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Suy nghĩ về các vấn đề mà chúng ta đã xác định trên bản đồ </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Tự do Tôn giáo trong </a:t>
            </a:r>
            <a:r>
              <a:rPr lang="vi-VN" noProof="0" dirty="0">
                <a:latin typeface="Calibri" panose="020F0502020204030204" pitchFamily="34" charset="0"/>
                <a:ea typeface="Calibri" panose="020F0502020204030204" pitchFamily="34" charset="0"/>
                <a:cs typeface="Calibri" panose="020F0502020204030204" pitchFamily="34" charset="0"/>
              </a:rPr>
              <a:t>thị trấn của chúng ta </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vi-VN" noProof="0" dirty="0">
                <a:latin typeface="Calibri" panose="020F0502020204030204" pitchFamily="34" charset="0"/>
                <a:ea typeface="Calibri" panose="020F0502020204030204" pitchFamily="34" charset="0"/>
                <a:cs typeface="Calibri" panose="020F0502020204030204" pitchFamily="34" charset="0"/>
              </a:rPr>
              <a:t>chỉ vào biểu đồ lật bản đồ đó</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động não nhiều ý tưởng mới có thể để tìm ra cách sử dụng các chiến thuật này để giải quyết những vấn đề đó</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vi-VN" noProof="0" dirty="0">
                <a:latin typeface="Calibri" panose="020F0502020204030204" pitchFamily="34" charset="0"/>
                <a:ea typeface="Calibri" panose="020F0502020204030204" pitchFamily="34" charset="0"/>
                <a:cs typeface="Calibri" panose="020F0502020204030204" pitchFamily="34" charset="0"/>
              </a:rPr>
              <a:t> </a:t>
            </a:r>
          </a:p>
          <a:p>
            <a:pPr>
              <a:defRPr/>
            </a:pPr>
            <a:r>
              <a:rPr lang="vi-VN" b="1" noProof="0" dirty="0">
                <a:latin typeface="Calibri" panose="020F0502020204030204" pitchFamily="34" charset="0"/>
                <a:ea typeface="Calibri" panose="020F0502020204030204" pitchFamily="34" charset="0"/>
                <a:cs typeface="Calibri" panose="020F0502020204030204" pitchFamily="34" charset="0"/>
              </a:rPr>
              <a:t>Viết ý tưởng của</a:t>
            </a:r>
            <a:r>
              <a:rPr lang="vi-VN" noProof="0" dirty="0">
                <a:latin typeface="Calibri" panose="020F0502020204030204" pitchFamily="34" charset="0"/>
                <a:ea typeface="Calibri" panose="020F0502020204030204" pitchFamily="34" charset="0"/>
                <a:cs typeface="Calibri" panose="020F0502020204030204" pitchFamily="34" charset="0"/>
              </a:rPr>
              <a:t> bạn vào tờ ghi chú và dán chúng vào tờ 'ý tưởng hành động' bên cạnh áp phích</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Hãy ghi rõ ràng vào phần ghi chú để người khác có thể đọc được</a:t>
            </a:r>
            <a:r>
              <a:rPr lang="vi-VN" kern="1200" noProof="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vi-VN" noProof="0" dirty="0">
              <a:latin typeface="Calibri" panose="020F0502020204030204" pitchFamily="34" charset="0"/>
              <a:ea typeface="Calibri" panose="020F0502020204030204" pitchFamily="34" charset="0"/>
              <a:cs typeface="Calibri" panose="020F0502020204030204" pitchFamily="34" charset="0"/>
            </a:endParaRPr>
          </a:p>
          <a:p>
            <a:r>
              <a:rPr lang="vi-VN" noProof="0" dirty="0">
                <a:latin typeface="Calibri" panose="020F0502020204030204" pitchFamily="34" charset="0"/>
                <a:ea typeface="Calibri" panose="020F0502020204030204" pitchFamily="34" charset="0"/>
                <a:cs typeface="Calibri" panose="020F0502020204030204" pitchFamily="34" charset="0"/>
              </a:rPr>
              <a:t>Ở giai đoạn này</a:t>
            </a:r>
            <a:r>
              <a:rPr lang="vi-VN" kern="1200" noProof="0" dirty="0">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việc bạn cho rằng những ý tưởng đó có thực tế hay không thì không quan trọng </a:t>
            </a:r>
            <a:r>
              <a:rPr lang="vi-VN" kern="1200" noProof="0" dirty="0">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hãy sáng tạo nhất có thể</a:t>
            </a:r>
            <a:r>
              <a:rPr lang="vi-VN" kern="1200" noProof="0" dirty="0">
                <a:effectLst/>
                <a:latin typeface="Calibri" panose="020F0502020204030204" pitchFamily="34" charset="0"/>
                <a:ea typeface="Calibri" panose="020F0502020204030204" pitchFamily="34" charset="0"/>
                <a:cs typeface="Calibri" panose="020F0502020204030204" pitchFamily="34" charset="0"/>
              </a:rPr>
              <a:t>!</a:t>
            </a:r>
            <a:r>
              <a:rPr lang="vi-VN" noProof="0" dirty="0">
                <a:latin typeface="Calibri" panose="020F0502020204030204" pitchFamily="34" charset="0"/>
                <a:ea typeface="Calibri" panose="020F0502020204030204" pitchFamily="34" charset="0"/>
                <a:cs typeface="Calibri" panose="020F0502020204030204" pitchFamily="34" charset="0"/>
              </a:rPr>
              <a:t> Hãy nhớ suy nghĩ về những hành động mà chúng ta có thể thực hiện trong cuộc sống hàng ngày với tư cách cá nhân và những hành động chúng ta có thể thực hiện trong các nhóm hoặc tổ chức</a:t>
            </a:r>
            <a:r>
              <a:rPr lang="vi-VN" kern="1200" noProof="0" dirty="0">
                <a:effectLst/>
                <a:latin typeface="Calibri" panose="020F0502020204030204" pitchFamily="34" charset="0"/>
                <a:ea typeface="Calibri" panose="020F0502020204030204" pitchFamily="34" charset="0"/>
                <a:cs typeface="Calibri" panose="020F0502020204030204" pitchFamily="34" charset="0"/>
              </a:rPr>
              <a:t> – </a:t>
            </a:r>
            <a:r>
              <a:rPr lang="vi-VN" noProof="0" dirty="0">
                <a:latin typeface="Calibri" panose="020F0502020204030204" pitchFamily="34" charset="0"/>
                <a:ea typeface="Calibri" panose="020F0502020204030204" pitchFamily="34" charset="0"/>
                <a:cs typeface="Calibri" panose="020F0502020204030204" pitchFamily="34" charset="0"/>
              </a:rPr>
              <a:t>có thể thông qua các cộng đồng tín ngưỡng</a:t>
            </a:r>
            <a:r>
              <a:rPr lang="vi-VN" kern="1200" noProof="0" dirty="0">
                <a:effectLst/>
                <a:latin typeface="Calibri" panose="020F0502020204030204" pitchFamily="34" charset="0"/>
                <a:ea typeface="Calibri" panose="020F0502020204030204" pitchFamily="34" charset="0"/>
                <a:cs typeface="Calibri" panose="020F0502020204030204" pitchFamily="34" charset="0"/>
              </a:rPr>
              <a:t>, </a:t>
            </a:r>
            <a:r>
              <a:rPr lang="vi-VN" noProof="0" dirty="0">
                <a:latin typeface="Calibri" panose="020F0502020204030204" pitchFamily="34" charset="0"/>
                <a:ea typeface="Calibri" panose="020F0502020204030204" pitchFamily="34" charset="0"/>
                <a:cs typeface="Calibri" panose="020F0502020204030204" pitchFamily="34" charset="0"/>
              </a:rPr>
              <a:t>nơi làm việc hoặc nhóm thanh niên của chúng ta hoặc bằng cách tập hợp một nhóm người mới lại cùng nhau hành động</a:t>
            </a:r>
            <a:r>
              <a:rPr lang="vi-VN" kern="1200" noProof="0" dirty="0">
                <a:effectLst/>
                <a:latin typeface="Calibri" panose="020F0502020204030204" pitchFamily="34" charset="0"/>
                <a:ea typeface="Calibri" panose="020F0502020204030204" pitchFamily="34" charset="0"/>
                <a:cs typeface="Calibri" panose="020F0502020204030204" pitchFamily="34" charset="0"/>
              </a:rPr>
              <a:t>.</a:t>
            </a:r>
            <a:endParaRPr lang="vi-VN" noProof="0" dirty="0">
              <a:latin typeface="Calibri" panose="020F0502020204030204" pitchFamily="34" charset="0"/>
              <a:ea typeface="Calibri" panose="020F0502020204030204" pitchFamily="34" charset="0"/>
              <a:cs typeface="Calibri" panose="020F0502020204030204" pitchFamily="34" charset="0"/>
            </a:endParaRPr>
          </a:p>
          <a:p>
            <a:pPr lvl="0"/>
            <a:endParaRPr lang="en-GB" sz="1200" kern="1200" dirty="0">
              <a:solidFill>
                <a:schemeClr val="tx1"/>
              </a:solidFill>
              <a:effectLst/>
              <a:latin typeface="+mn-lt"/>
              <a:ea typeface="Calibri"/>
              <a:cs typeface="Calibri"/>
            </a:endParaRPr>
          </a:p>
        </p:txBody>
      </p:sp>
      <p:sp>
        <p:nvSpPr>
          <p:cNvPr id="4" name="Platshållare för sidhuvud 3"/>
          <p:cNvSpPr>
            <a:spLocks noGrp="1"/>
          </p:cNvSpPr>
          <p:nvPr>
            <p:ph type="hdr" sz="quarter"/>
          </p:nvPr>
        </p:nvSpPr>
        <p:spPr/>
        <p:txBody>
          <a:bodyPr/>
          <a:lstStyle/>
          <a:p>
            <a:r>
              <a:rPr lang="en-GB"/>
              <a:t>FORB</a:t>
            </a:r>
          </a:p>
        </p:txBody>
      </p:sp>
      <p:sp>
        <p:nvSpPr>
          <p:cNvPr id="5" name="Platshållare för datum 4"/>
          <p:cNvSpPr>
            <a:spLocks noGrp="1"/>
          </p:cNvSpPr>
          <p:nvPr>
            <p:ph type="dt" idx="1"/>
          </p:nvPr>
        </p:nvSpPr>
        <p:spPr/>
        <p:txBody>
          <a:bodyPr/>
          <a:lstStyle/>
          <a:p>
            <a:fld id="{4CBA3781-7CA1-994C-9194-9762AB29D620}" type="datetime1">
              <a:rPr lang="sv-SE" smtClean="0"/>
              <a:t>2026-05-04</a:t>
            </a:fld>
            <a:endParaRPr lang="en-GB"/>
          </a:p>
        </p:txBody>
      </p:sp>
      <p:sp>
        <p:nvSpPr>
          <p:cNvPr id="6" name="Platshållare för bildnummer 5"/>
          <p:cNvSpPr>
            <a:spLocks noGrp="1"/>
          </p:cNvSpPr>
          <p:nvPr>
            <p:ph type="sldNum" sz="quarter" idx="5"/>
          </p:nvPr>
        </p:nvSpPr>
        <p:spPr/>
        <p:txBody>
          <a:bodyPr/>
          <a:lstStyle/>
          <a:p>
            <a:fld id="{68D7DBD2-2B10-4EF4-A6B5-C85AC3CD16FB}" type="slidenum">
              <a:rPr lang="en-GB" smtClean="0"/>
              <a:t>4</a:t>
            </a:fld>
            <a:endParaRPr lang="en-GB"/>
          </a:p>
        </p:txBody>
      </p:sp>
    </p:spTree>
    <p:extLst>
      <p:ext uri="{BB962C8B-B14F-4D97-AF65-F5344CB8AC3E}">
        <p14:creationId xmlns:p14="http://schemas.microsoft.com/office/powerpoint/2010/main" val="2090857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5</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2026-05-04</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2419162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6" name="Rubrik 7">
            <a:extLst>
              <a:ext uri="{FF2B5EF4-FFF2-40B4-BE49-F238E27FC236}">
                <a16:creationId xmlns:a16="http://schemas.microsoft.com/office/drawing/2014/main" id="{35DCB35E-031E-42E5-9878-5F00A620F05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548518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38200" y="2285999"/>
            <a:ext cx="10515600" cy="3890963"/>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sp>
        <p:nvSpPr>
          <p:cNvPr id="7" name="Rubrik 7">
            <a:extLst>
              <a:ext uri="{FF2B5EF4-FFF2-40B4-BE49-F238E27FC236}">
                <a16:creationId xmlns:a16="http://schemas.microsoft.com/office/drawing/2014/main" id="{EE54D84C-4637-4404-BB90-F5FCCE640111}"/>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21268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bNY">
    <p:bg>
      <p:bgPr>
        <a:solidFill>
          <a:srgbClr val="F3E5D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4541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tart">
    <p:spTree>
      <p:nvGrpSpPr>
        <p:cNvPr id="1" name=""/>
        <p:cNvGrpSpPr/>
        <p:nvPr/>
      </p:nvGrpSpPr>
      <p:grpSpPr>
        <a:xfrm>
          <a:off x="0" y="0"/>
          <a:ext cx="0" cy="0"/>
          <a:chOff x="0" y="0"/>
          <a:chExt cx="0" cy="0"/>
        </a:xfrm>
      </p:grpSpPr>
      <p:sp>
        <p:nvSpPr>
          <p:cNvPr id="10" name="Rubrik 7">
            <a:extLst>
              <a:ext uri="{FF2B5EF4-FFF2-40B4-BE49-F238E27FC236}">
                <a16:creationId xmlns:a16="http://schemas.microsoft.com/office/drawing/2014/main" id="{E2EFE1C8-39E2-4951-BB7F-371F2CC8E69F}"/>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44003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27A0C89C-6937-4739-9DE6-02ADC32B3F7F}"/>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09481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5" name="Rubrik 7">
            <a:extLst>
              <a:ext uri="{FF2B5EF4-FFF2-40B4-BE49-F238E27FC236}">
                <a16:creationId xmlns:a16="http://schemas.microsoft.com/office/drawing/2014/main" id="{4653A76F-83ED-4645-B2A1-C050B6F0EDB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561743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8776DDAC-CF82-45B9-AA16-2109A5E2594B}"/>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019991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216458449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9" r:id="rId3"/>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1E0DF"/>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9ADDC01-6637-5548-A18D-8F838F5E2E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3269081970"/>
      </p:ext>
    </p:extLst>
  </p:cSld>
  <p:clrMap bg1="lt1" tx1="dk1" bg2="lt2" tx2="dk2" accent1="accent1" accent2="accent2" accent3="accent3" accent4="accent4" accent5="accent5" accent6="accent6" hlink="hlink" folHlink="folHlink"/>
  <p:sldLayoutIdLst>
    <p:sldLayoutId id="2147483741"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4C2CA"/>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1396324917"/>
      </p:ext>
    </p:extLst>
  </p:cSld>
  <p:clrMap bg1="lt1" tx1="dk1" bg2="lt2" tx2="dk2" accent1="accent1" accent2="accent2" accent3="accent3" accent4="accent4" accent5="accent5" accent6="accent6" hlink="hlink" folHlink="folHlink"/>
  <p:sldLayoutIdLst>
    <p:sldLayoutId id="214748381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9" name="Platshållare för rubrik 8">
            <a:extLst>
              <a:ext uri="{FF2B5EF4-FFF2-40B4-BE49-F238E27FC236}">
                <a16:creationId xmlns:a16="http://schemas.microsoft.com/office/drawing/2014/main" id="{E9D06704-0FCA-4645-8C80-98225ED7F0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Tree>
    <p:extLst>
      <p:ext uri="{BB962C8B-B14F-4D97-AF65-F5344CB8AC3E}">
        <p14:creationId xmlns:p14="http://schemas.microsoft.com/office/powerpoint/2010/main" val="1024940853"/>
      </p:ext>
    </p:extLst>
  </p:cSld>
  <p:clrMap bg1="lt1" tx1="dk1" bg2="lt2" tx2="dk2" accent1="accent1" accent2="accent2" accent3="accent3" accent4="accent4" accent5="accent5" accent6="accent6" hlink="hlink" folHlink="folHlink"/>
  <p:sldLayoutIdLst>
    <p:sldLayoutId id="214748370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86A2AB"/>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2196095776"/>
      </p:ext>
    </p:extLst>
  </p:cSld>
  <p:clrMap bg1="lt1" tx1="dk1" bg2="lt2" tx2="dk2" accent1="accent1" accent2="accent2" accent3="accent3" accent4="accent4" accent5="accent5" accent6="accent6" hlink="hlink" folHlink="folHlink"/>
  <p:sldLayoutIdLst>
    <p:sldLayoutId id="2147483801" r:id="rId1"/>
  </p:sldLayoutIdLst>
  <p:hf sldNum="0" hdr="0" ft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1.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notesSlide" Target="../notesSlides/notesSlide3.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F3F1F6B9-4EC7-DB48-86D1-3076FC4769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9028" y="5282109"/>
            <a:ext cx="1973944" cy="1307738"/>
          </a:xfrm>
          <a:prstGeom prst="rect">
            <a:avLst/>
          </a:prstGeom>
        </p:spPr>
      </p:pic>
      <p:sp>
        <p:nvSpPr>
          <p:cNvPr id="2" name="textruta 1">
            <a:extLst>
              <a:ext uri="{FF2B5EF4-FFF2-40B4-BE49-F238E27FC236}">
                <a16:creationId xmlns:a16="http://schemas.microsoft.com/office/drawing/2014/main" id="{69497574-13E4-471C-4352-AC5C3283CC98}"/>
              </a:ext>
            </a:extLst>
          </p:cNvPr>
          <p:cNvSpPr txBox="1"/>
          <p:nvPr/>
        </p:nvSpPr>
        <p:spPr>
          <a:xfrm>
            <a:off x="0" y="1068583"/>
            <a:ext cx="12192000" cy="1938992"/>
          </a:xfrm>
          <a:prstGeom prst="rect">
            <a:avLst/>
          </a:prstGeom>
          <a:noFill/>
        </p:spPr>
        <p:txBody>
          <a:bodyPr wrap="square" lIns="91440" tIns="45720" rIns="91440" bIns="45720" rtlCol="0" anchor="t">
            <a:spAutoFit/>
          </a:bodyPr>
          <a:lstStyle/>
          <a:p>
            <a:pPr algn="ctr"/>
            <a:r>
              <a:rPr lang="vi-VN" sz="6000" noProof="0" dirty="0">
                <a:solidFill>
                  <a:schemeClr val="tx1">
                    <a:lumMod val="65000"/>
                    <a:lumOff val="35000"/>
                  </a:schemeClr>
                </a:solidFill>
                <a:latin typeface="Calibri" panose="020F0502020204030204" pitchFamily="34" charset="0"/>
              </a:rPr>
              <a:t>Khóa học </a:t>
            </a:r>
            <a:r>
              <a:rPr lang="vi-VN" sz="6000" b="1" noProof="0" dirty="0">
                <a:solidFill>
                  <a:schemeClr val="tx1">
                    <a:lumMod val="65000"/>
                    <a:lumOff val="35000"/>
                  </a:schemeClr>
                </a:solidFill>
                <a:latin typeface="Calibri" panose="020F0502020204030204" pitchFamily="34" charset="0"/>
              </a:rPr>
              <a:t>người muốn thay đổi</a:t>
            </a:r>
            <a:r>
              <a:rPr lang="vi-VN" sz="6000" noProof="0" dirty="0">
                <a:solidFill>
                  <a:schemeClr val="tx1">
                    <a:lumMod val="65000"/>
                    <a:lumOff val="35000"/>
                  </a:schemeClr>
                </a:solidFill>
                <a:latin typeface="Calibri" panose="020F0502020204030204" pitchFamily="34" charset="0"/>
              </a:rPr>
              <a:t>  </a:t>
            </a:r>
          </a:p>
          <a:p>
            <a:pPr algn="ctr"/>
            <a:r>
              <a:rPr lang="vi-VN" sz="6000" noProof="0" dirty="0">
                <a:solidFill>
                  <a:schemeClr val="tx1">
                    <a:lumMod val="65000"/>
                    <a:lumOff val="35000"/>
                  </a:schemeClr>
                </a:solidFill>
                <a:latin typeface="Calibri"/>
                <a:ea typeface="Calibri"/>
                <a:cs typeface="Calibri"/>
              </a:rPr>
              <a:t>địa phương</a:t>
            </a:r>
          </a:p>
        </p:txBody>
      </p:sp>
      <p:pic>
        <p:nvPicPr>
          <p:cNvPr id="3" name="Bildobjekt 2" descr="En bild som visar text, clipart&#10;&#10;Automatiskt genererad beskrivning">
            <a:extLst>
              <a:ext uri="{FF2B5EF4-FFF2-40B4-BE49-F238E27FC236}">
                <a16:creationId xmlns:a16="http://schemas.microsoft.com/office/drawing/2014/main" id="{A0BC5658-38A1-1217-C17D-0417E1E49E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44976" y="3429000"/>
            <a:ext cx="5905500" cy="1346200"/>
          </a:xfrm>
          <a:prstGeom prst="rect">
            <a:avLst/>
          </a:prstGeom>
        </p:spPr>
      </p:pic>
    </p:spTree>
    <p:extLst>
      <p:ext uri="{BB962C8B-B14F-4D97-AF65-F5344CB8AC3E}">
        <p14:creationId xmlns:p14="http://schemas.microsoft.com/office/powerpoint/2010/main" val="2800922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2A16DFDE-D279-FE48-95DE-2ACFB25556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6" name="textruta 5">
            <a:extLst>
              <a:ext uri="{FF2B5EF4-FFF2-40B4-BE49-F238E27FC236}">
                <a16:creationId xmlns:a16="http://schemas.microsoft.com/office/drawing/2014/main" id="{586552A5-80D1-5E49-BF59-CA8F281A9CAA}"/>
              </a:ext>
            </a:extLst>
          </p:cNvPr>
          <p:cNvSpPr txBox="1"/>
          <p:nvPr/>
        </p:nvSpPr>
        <p:spPr>
          <a:xfrm>
            <a:off x="0" y="876756"/>
            <a:ext cx="12192000" cy="3785652"/>
          </a:xfrm>
          <a:prstGeom prst="rect">
            <a:avLst/>
          </a:prstGeom>
          <a:noFill/>
        </p:spPr>
        <p:txBody>
          <a:bodyPr wrap="square" lIns="91440" tIns="45720" rIns="91440" bIns="45720" rtlCol="0" anchor="t">
            <a:spAutoFit/>
          </a:bodyPr>
          <a:lstStyle/>
          <a:p>
            <a:pPr algn="ctr">
              <a:lnSpc>
                <a:spcPct val="150000"/>
              </a:lnSpc>
            </a:pPr>
            <a:r>
              <a:rPr lang="vi-VN" sz="3200" spc="600" noProof="0" dirty="0">
                <a:solidFill>
                  <a:schemeClr val="bg1"/>
                </a:solidFill>
                <a:latin typeface="Calibri" panose="020F0502020204030204" pitchFamily="34" charset="0"/>
              </a:rPr>
              <a:t>CHUYÊN ĐỀ 7</a:t>
            </a:r>
          </a:p>
          <a:p>
            <a:pPr algn="ctr"/>
            <a:endParaRPr lang="vi-VN" noProof="0" dirty="0">
              <a:solidFill>
                <a:schemeClr val="bg1"/>
              </a:solidFill>
              <a:latin typeface="Calibri" panose="020F0502020204030204" pitchFamily="34" charset="0"/>
            </a:endParaRPr>
          </a:p>
          <a:p>
            <a:pPr algn="ctr"/>
            <a:r>
              <a:rPr lang="vi-VN" sz="5400" noProof="0" dirty="0">
                <a:solidFill>
                  <a:schemeClr val="bg1"/>
                </a:solidFill>
                <a:latin typeface="Calibri"/>
                <a:ea typeface="Calibri"/>
                <a:cs typeface="Calibri"/>
              </a:rPr>
              <a:t>Nói về các </a:t>
            </a:r>
            <a:r>
              <a:rPr lang="vi-VN" sz="5400" dirty="0">
                <a:solidFill>
                  <a:schemeClr val="bg1"/>
                </a:solidFill>
                <a:latin typeface="Calibri"/>
                <a:ea typeface="Calibri"/>
                <a:cs typeface="Calibri"/>
              </a:rPr>
              <a:t>chiến</a:t>
            </a:r>
            <a:r>
              <a:rPr lang="vi-VN" sz="5400" noProof="0" dirty="0">
                <a:solidFill>
                  <a:schemeClr val="bg1"/>
                </a:solidFill>
                <a:latin typeface="Calibri"/>
                <a:ea typeface="Calibri"/>
                <a:cs typeface="Calibri"/>
              </a:rPr>
              <a:t> thuật </a:t>
            </a:r>
            <a:endParaRPr lang="vi-VN" sz="5400" noProof="0" dirty="0">
              <a:solidFill>
                <a:schemeClr val="bg1"/>
              </a:solidFill>
              <a:latin typeface="Arial"/>
              <a:cs typeface="Arial"/>
            </a:endParaRPr>
          </a:p>
          <a:p>
            <a:pPr algn="ctr"/>
            <a:endParaRPr lang="vi-VN" sz="6000" noProof="0" dirty="0">
              <a:solidFill>
                <a:schemeClr val="bg1"/>
              </a:solidFill>
              <a:latin typeface="Calibri"/>
              <a:ea typeface="Calibri"/>
              <a:cs typeface="Calibri"/>
            </a:endParaRPr>
          </a:p>
          <a:p>
            <a:pPr algn="ctr"/>
            <a:endParaRPr lang="vi-VN" sz="6000" noProof="0" dirty="0">
              <a:solidFill>
                <a:schemeClr val="bg1"/>
              </a:solidFill>
              <a:latin typeface="Calibri" panose="020F0502020204030204" pitchFamily="34" charset="0"/>
            </a:endParaRPr>
          </a:p>
        </p:txBody>
      </p:sp>
      <p:pic>
        <p:nvPicPr>
          <p:cNvPr id="5" name="Bildobjekt 4">
            <a:extLst>
              <a:ext uri="{FF2B5EF4-FFF2-40B4-BE49-F238E27FC236}">
                <a16:creationId xmlns:a16="http://schemas.microsoft.com/office/drawing/2014/main" id="{4A1FD66F-ACA9-D34C-BFBC-B6F4E6673A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3196" y="3799301"/>
            <a:ext cx="1777037" cy="1777037"/>
          </a:xfrm>
          <a:prstGeom prst="rect">
            <a:avLst/>
          </a:prstGeom>
        </p:spPr>
      </p:pic>
    </p:spTree>
    <p:extLst>
      <p:ext uri="{BB962C8B-B14F-4D97-AF65-F5344CB8AC3E}">
        <p14:creationId xmlns:p14="http://schemas.microsoft.com/office/powerpoint/2010/main" val="166964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C1A2B8F2-25F8-488B-86F2-5F894DD6BB75}"/>
              </a:ext>
            </a:extLst>
          </p:cNvPr>
          <p:cNvSpPr>
            <a:spLocks noChangeArrowheads="1"/>
          </p:cNvSpPr>
          <p:nvPr/>
        </p:nvSpPr>
        <p:spPr bwMode="auto">
          <a:xfrm>
            <a:off x="0" y="172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vi-VN" noProof="0" dirty="0"/>
          </a:p>
        </p:txBody>
      </p:sp>
      <p:sp>
        <p:nvSpPr>
          <p:cNvPr id="69" name="Rectangle 68">
            <a:extLst>
              <a:ext uri="{FF2B5EF4-FFF2-40B4-BE49-F238E27FC236}">
                <a16:creationId xmlns:a16="http://schemas.microsoft.com/office/drawing/2014/main" id="{021B9EFA-1B82-492E-BD80-060B1EB65E1F}"/>
              </a:ext>
            </a:extLst>
          </p:cNvPr>
          <p:cNvSpPr>
            <a:spLocks noChangeArrowheads="1"/>
          </p:cNvSpPr>
          <p:nvPr/>
        </p:nvSpPr>
        <p:spPr bwMode="auto">
          <a:xfrm>
            <a:off x="0"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vi-VN"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vi-VN" sz="1800" b="0" i="0" u="none" strike="noStrike" cap="none" normalizeH="0" baseline="0" noProof="0" dirty="0">
              <a:ln>
                <a:noFill/>
              </a:ln>
              <a:solidFill>
                <a:schemeClr val="tx1"/>
              </a:solidFill>
              <a:effectLst/>
              <a:latin typeface="Arial" panose="020B0604020202020204" pitchFamily="34" charset="0"/>
            </a:endParaRPr>
          </a:p>
        </p:txBody>
      </p:sp>
      <p:sp>
        <p:nvSpPr>
          <p:cNvPr id="70" name="Rectangle 69">
            <a:extLst>
              <a:ext uri="{FF2B5EF4-FFF2-40B4-BE49-F238E27FC236}">
                <a16:creationId xmlns:a16="http://schemas.microsoft.com/office/drawing/2014/main" id="{049BA217-4832-427A-9B2B-C12A989DFC2C}"/>
              </a:ext>
            </a:extLst>
          </p:cNvPr>
          <p:cNvSpPr>
            <a:spLocks noChangeArrowheads="1"/>
          </p:cNvSpPr>
          <p:nvPr/>
        </p:nvSpPr>
        <p:spPr bwMode="auto">
          <a:xfrm>
            <a:off x="0" y="3975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vi-VN"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vi-VN" sz="1800" b="0" i="0" u="none" strike="noStrike" cap="none" normalizeH="0" baseline="0" noProof="0" dirty="0">
              <a:ln>
                <a:noFill/>
              </a:ln>
              <a:solidFill>
                <a:schemeClr val="tx1"/>
              </a:solidFill>
              <a:effectLst/>
              <a:latin typeface="Arial" panose="020B0604020202020204" pitchFamily="34" charset="0"/>
            </a:endParaRPr>
          </a:p>
        </p:txBody>
      </p:sp>
      <p:sp>
        <p:nvSpPr>
          <p:cNvPr id="71" name="Rectangle 70">
            <a:extLst>
              <a:ext uri="{FF2B5EF4-FFF2-40B4-BE49-F238E27FC236}">
                <a16:creationId xmlns:a16="http://schemas.microsoft.com/office/drawing/2014/main" id="{F2B145BA-C1B5-41EB-8960-1EA3825BCC96}"/>
              </a:ext>
            </a:extLst>
          </p:cNvPr>
          <p:cNvSpPr>
            <a:spLocks noChangeArrowheads="1"/>
          </p:cNvSpPr>
          <p:nvPr/>
        </p:nvSpPr>
        <p:spPr bwMode="auto">
          <a:xfrm>
            <a:off x="0" y="4864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vi-VN"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vi-VN" sz="1800" b="0" i="0" u="none" strike="noStrike" cap="none" normalizeH="0" baseline="0" noProof="0" dirty="0">
              <a:ln>
                <a:noFill/>
              </a:ln>
              <a:solidFill>
                <a:schemeClr val="tx1"/>
              </a:solidFill>
              <a:effectLst/>
              <a:latin typeface="Arial" panose="020B0604020202020204" pitchFamily="34" charset="0"/>
            </a:endParaRPr>
          </a:p>
        </p:txBody>
      </p:sp>
      <p:pic>
        <p:nvPicPr>
          <p:cNvPr id="93" name="Bildobjekt 28">
            <a:extLst>
              <a:ext uri="{FF2B5EF4-FFF2-40B4-BE49-F238E27FC236}">
                <a16:creationId xmlns:a16="http://schemas.microsoft.com/office/drawing/2014/main" id="{BBFF08BE-537F-4CE5-9559-748BF2C87A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pic>
        <p:nvPicPr>
          <p:cNvPr id="94" name="Bildobjekt 58">
            <a:extLst>
              <a:ext uri="{FF2B5EF4-FFF2-40B4-BE49-F238E27FC236}">
                <a16:creationId xmlns:a16="http://schemas.microsoft.com/office/drawing/2014/main" id="{35E1203D-F807-4F7A-85A0-BEDD7489DE4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19668" y="5435673"/>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5" name="Bildobjekt 56">
            <a:extLst>
              <a:ext uri="{FF2B5EF4-FFF2-40B4-BE49-F238E27FC236}">
                <a16:creationId xmlns:a16="http://schemas.microsoft.com/office/drawing/2014/main" id="{AD712EB8-93B2-416A-BD36-2DC203FC533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87960" y="4731751"/>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6" name="Bildobjekt 107">
            <a:extLst>
              <a:ext uri="{FF2B5EF4-FFF2-40B4-BE49-F238E27FC236}">
                <a16:creationId xmlns:a16="http://schemas.microsoft.com/office/drawing/2014/main" id="{80596C24-713A-4127-848C-80897EDF53D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70252" y="6117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7" name="Bildobjekt 108">
            <a:extLst>
              <a:ext uri="{FF2B5EF4-FFF2-40B4-BE49-F238E27FC236}">
                <a16:creationId xmlns:a16="http://schemas.microsoft.com/office/drawing/2014/main" id="{39DDBD96-C63A-4F5A-8586-DF315990CDD2}"/>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28072" y="226628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8" name="Bildobjekt 109">
            <a:extLst>
              <a:ext uri="{FF2B5EF4-FFF2-40B4-BE49-F238E27FC236}">
                <a16:creationId xmlns:a16="http://schemas.microsoft.com/office/drawing/2014/main" id="{59F243A1-EE12-4488-B7D3-AE315770D17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48658" y="99002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9" name="Bildobjekt 105">
            <a:extLst>
              <a:ext uri="{FF2B5EF4-FFF2-40B4-BE49-F238E27FC236}">
                <a16:creationId xmlns:a16="http://schemas.microsoft.com/office/drawing/2014/main" id="{502D9E33-2EAD-4BE8-9C2D-42243156CE3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08244" y="6117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0" name="Bildobjekt 101">
            <a:extLst>
              <a:ext uri="{FF2B5EF4-FFF2-40B4-BE49-F238E27FC236}">
                <a16:creationId xmlns:a16="http://schemas.microsoft.com/office/drawing/2014/main" id="{F7181FD6-D13E-4173-A895-A26A8B99275F}"/>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72726" y="458287"/>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1" name="Bildobjekt 103">
            <a:extLst>
              <a:ext uri="{FF2B5EF4-FFF2-40B4-BE49-F238E27FC236}">
                <a16:creationId xmlns:a16="http://schemas.microsoft.com/office/drawing/2014/main" id="{BAD9F61A-AA01-472A-9D84-E78B9D6C5DCD}"/>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791056" y="1122986"/>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2" name="Bildobjekt 104">
            <a:extLst>
              <a:ext uri="{FF2B5EF4-FFF2-40B4-BE49-F238E27FC236}">
                <a16:creationId xmlns:a16="http://schemas.microsoft.com/office/drawing/2014/main" id="{7BA97756-5F91-4A72-9C4D-E64A5B7B693F}"/>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55928" y="22678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3" name="Bildobjekt 269">
            <a:extLst>
              <a:ext uri="{FF2B5EF4-FFF2-40B4-BE49-F238E27FC236}">
                <a16:creationId xmlns:a16="http://schemas.microsoft.com/office/drawing/2014/main" id="{B2FA6C24-68E1-4A42-A660-E375F0C399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95341" y="386856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4" name="Bildobjekt 270">
            <a:extLst>
              <a:ext uri="{FF2B5EF4-FFF2-40B4-BE49-F238E27FC236}">
                <a16:creationId xmlns:a16="http://schemas.microsoft.com/office/drawing/2014/main" id="{E856510F-1A1D-4E8D-9D0C-CC6C25638E9E}"/>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99482" y="4990171"/>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5" name="Bildobjekt 271">
            <a:extLst>
              <a:ext uri="{FF2B5EF4-FFF2-40B4-BE49-F238E27FC236}">
                <a16:creationId xmlns:a16="http://schemas.microsoft.com/office/drawing/2014/main" id="{D2DB14A4-E623-4202-9E84-97FABF17663C}"/>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337599" y="561510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6" name="Bildobjekt 272">
            <a:extLst>
              <a:ext uri="{FF2B5EF4-FFF2-40B4-BE49-F238E27FC236}">
                <a16:creationId xmlns:a16="http://schemas.microsoft.com/office/drawing/2014/main" id="{9295F936-75E2-4898-B570-C89A39CD9D46}"/>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470252" y="5447593"/>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7" name="Bildobjekt 55">
            <a:extLst>
              <a:ext uri="{FF2B5EF4-FFF2-40B4-BE49-F238E27FC236}">
                <a16:creationId xmlns:a16="http://schemas.microsoft.com/office/drawing/2014/main" id="{97E99444-9452-457B-AB96-4CB402343336}"/>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622242" y="3615340"/>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8" name="Bildobjekt 57">
            <a:extLst>
              <a:ext uri="{FF2B5EF4-FFF2-40B4-BE49-F238E27FC236}">
                <a16:creationId xmlns:a16="http://schemas.microsoft.com/office/drawing/2014/main" id="{90EBAD22-9241-4E95-A079-0C62F1EF40DC}"/>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9794670" y="561510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9" name="Bildobjekt 26">
            <a:extLst>
              <a:ext uri="{FF2B5EF4-FFF2-40B4-BE49-F238E27FC236}">
                <a16:creationId xmlns:a16="http://schemas.microsoft.com/office/drawing/2014/main" id="{9B1621A1-227F-49C7-AAF9-FA41815DD99D}"/>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149455" y="1938254"/>
            <a:ext cx="1328797" cy="1332000"/>
          </a:xfrm>
          <a:prstGeom prst="rect">
            <a:avLst/>
          </a:prstGeom>
        </p:spPr>
      </p:pic>
      <p:pic>
        <p:nvPicPr>
          <p:cNvPr id="110" name="Bildobjekt 27">
            <a:extLst>
              <a:ext uri="{FF2B5EF4-FFF2-40B4-BE49-F238E27FC236}">
                <a16:creationId xmlns:a16="http://schemas.microsoft.com/office/drawing/2014/main" id="{9D5D6BD1-0018-441D-AF02-D00B8922D8BA}"/>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8742872" y="1942241"/>
            <a:ext cx="1332000" cy="1335209"/>
          </a:xfrm>
          <a:prstGeom prst="rect">
            <a:avLst/>
          </a:prstGeom>
        </p:spPr>
      </p:pic>
      <p:pic>
        <p:nvPicPr>
          <p:cNvPr id="111" name="Bildobjekt 30">
            <a:extLst>
              <a:ext uri="{FF2B5EF4-FFF2-40B4-BE49-F238E27FC236}">
                <a16:creationId xmlns:a16="http://schemas.microsoft.com/office/drawing/2014/main" id="{814998D1-8302-4776-8E60-EA7A7250BCF9}"/>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134111" y="3856859"/>
            <a:ext cx="1344141" cy="1334119"/>
          </a:xfrm>
          <a:prstGeom prst="rect">
            <a:avLst/>
          </a:prstGeom>
        </p:spPr>
      </p:pic>
      <p:pic>
        <p:nvPicPr>
          <p:cNvPr id="112" name="Bildobjekt 31">
            <a:extLst>
              <a:ext uri="{FF2B5EF4-FFF2-40B4-BE49-F238E27FC236}">
                <a16:creationId xmlns:a16="http://schemas.microsoft.com/office/drawing/2014/main" id="{8AA2D22E-B0E5-49AD-9FE9-45B5C2544A9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8757444" y="3856222"/>
            <a:ext cx="1329739" cy="1332000"/>
          </a:xfrm>
          <a:prstGeom prst="rect">
            <a:avLst/>
          </a:prstGeom>
        </p:spPr>
      </p:pic>
      <p:grpSp>
        <p:nvGrpSpPr>
          <p:cNvPr id="2" name="Grupp 1">
            <a:extLst>
              <a:ext uri="{FF2B5EF4-FFF2-40B4-BE49-F238E27FC236}">
                <a16:creationId xmlns:a16="http://schemas.microsoft.com/office/drawing/2014/main" id="{B7D7E099-9696-54C1-174D-533A3B65D2F4}"/>
              </a:ext>
            </a:extLst>
          </p:cNvPr>
          <p:cNvGrpSpPr/>
          <p:nvPr/>
        </p:nvGrpSpPr>
        <p:grpSpPr>
          <a:xfrm>
            <a:off x="4204881" y="1778573"/>
            <a:ext cx="3810526" cy="3300853"/>
            <a:chOff x="4453063" y="1982488"/>
            <a:chExt cx="3351743" cy="3017125"/>
          </a:xfrm>
        </p:grpSpPr>
        <p:sp>
          <p:nvSpPr>
            <p:cNvPr id="3" name="Rektangel: rundade hörn 54">
              <a:extLst>
                <a:ext uri="{FF2B5EF4-FFF2-40B4-BE49-F238E27FC236}">
                  <a16:creationId xmlns:a16="http://schemas.microsoft.com/office/drawing/2014/main" id="{3434331B-9248-21B2-C77E-85CAEF003A7E}"/>
                </a:ext>
              </a:extLst>
            </p:cNvPr>
            <p:cNvSpPr/>
            <p:nvPr/>
          </p:nvSpPr>
          <p:spPr>
            <a:xfrm>
              <a:off x="4453063" y="1982488"/>
              <a:ext cx="1596163" cy="1441702"/>
            </a:xfrm>
            <a:prstGeom prst="roundRect">
              <a:avLst/>
            </a:prstGeom>
            <a:solidFill>
              <a:srgbClr val="E1945A"/>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400" noProof="0" dirty="0">
                  <a:solidFill>
                    <a:schemeClr val="bg1"/>
                  </a:solidFill>
                  <a:latin typeface="Calibri" panose="020F0502020204030204" pitchFamily="34" charset="0"/>
                  <a:ea typeface="Calibri" panose="020F0502020204030204" pitchFamily="34" charset="0"/>
                  <a:cs typeface="Calibri" panose="020F0502020204030204" pitchFamily="34" charset="0"/>
                </a:rPr>
                <a:t>Chiến thuật khẩn cấp </a:t>
              </a:r>
            </a:p>
          </p:txBody>
        </p:sp>
        <p:sp>
          <p:nvSpPr>
            <p:cNvPr id="4" name="Rektangel: rundade hörn 55">
              <a:extLst>
                <a:ext uri="{FF2B5EF4-FFF2-40B4-BE49-F238E27FC236}">
                  <a16:creationId xmlns:a16="http://schemas.microsoft.com/office/drawing/2014/main" id="{2A7C3213-43FE-F67D-CCC9-EB16138FD65B}"/>
                </a:ext>
              </a:extLst>
            </p:cNvPr>
            <p:cNvSpPr/>
            <p:nvPr/>
          </p:nvSpPr>
          <p:spPr>
            <a:xfrm>
              <a:off x="6183762" y="1982488"/>
              <a:ext cx="1621044" cy="1441702"/>
            </a:xfrm>
            <a:prstGeom prst="roundRect">
              <a:avLst/>
            </a:prstGeom>
            <a:solidFill>
              <a:srgbClr val="417A8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2400" noProof="0" dirty="0">
                  <a:solidFill>
                    <a:schemeClr val="bg1"/>
                  </a:solidFill>
                  <a:latin typeface="Calibri" panose="020F0502020204030204" pitchFamily="34" charset="0"/>
                  <a:ea typeface="Calibri" panose="020F0502020204030204" pitchFamily="34" charset="0"/>
                  <a:cs typeface="Calibri" panose="020F0502020204030204" pitchFamily="34" charset="0"/>
                </a:rPr>
                <a:t>Chiến thuật thay đổi</a:t>
              </a:r>
            </a:p>
          </p:txBody>
        </p:sp>
        <p:sp>
          <p:nvSpPr>
            <p:cNvPr id="5" name="Rektangel: rundade hörn 56">
              <a:extLst>
                <a:ext uri="{FF2B5EF4-FFF2-40B4-BE49-F238E27FC236}">
                  <a16:creationId xmlns:a16="http://schemas.microsoft.com/office/drawing/2014/main" id="{718AECD7-49C7-0FF5-7490-45CAC4937CB0}"/>
                </a:ext>
              </a:extLst>
            </p:cNvPr>
            <p:cNvSpPr/>
            <p:nvPr/>
          </p:nvSpPr>
          <p:spPr>
            <a:xfrm>
              <a:off x="4453063" y="3557911"/>
              <a:ext cx="1596163" cy="1441702"/>
            </a:xfrm>
            <a:prstGeom prst="roundRect">
              <a:avLst/>
            </a:prstGeom>
            <a:solidFill>
              <a:srgbClr val="885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noProof="0" dirty="0">
                  <a:solidFill>
                    <a:schemeClr val="bg1"/>
                  </a:solidFill>
                  <a:latin typeface="Calibri" panose="020F0502020204030204" pitchFamily="34" charset="0"/>
                  <a:ea typeface="Calibri" panose="020F0502020204030204" pitchFamily="34" charset="0"/>
                  <a:cs typeface="Calibri" panose="020F0502020204030204" pitchFamily="34" charset="0"/>
                </a:rPr>
                <a:t>Chiến thuật xây dựng</a:t>
              </a:r>
            </a:p>
          </p:txBody>
        </p:sp>
        <p:sp>
          <p:nvSpPr>
            <p:cNvPr id="6" name="Rektangel: rundade hörn 57">
              <a:extLst>
                <a:ext uri="{FF2B5EF4-FFF2-40B4-BE49-F238E27FC236}">
                  <a16:creationId xmlns:a16="http://schemas.microsoft.com/office/drawing/2014/main" id="{BEE96739-31A3-A10B-F384-8D9846A8136E}"/>
                </a:ext>
              </a:extLst>
            </p:cNvPr>
            <p:cNvSpPr/>
            <p:nvPr/>
          </p:nvSpPr>
          <p:spPr>
            <a:xfrm>
              <a:off x="6188025" y="3557911"/>
              <a:ext cx="1596163" cy="1441702"/>
            </a:xfrm>
            <a:prstGeom prst="roundRect">
              <a:avLst/>
            </a:prstGeom>
            <a:solidFill>
              <a:srgbClr val="91919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sz="2400" noProof="0" dirty="0">
                  <a:solidFill>
                    <a:schemeClr val="bg1"/>
                  </a:solidFill>
                  <a:latin typeface="Calibri" panose="020F0502020204030204" pitchFamily="34" charset="0"/>
                  <a:ea typeface="Calibri" panose="020F0502020204030204" pitchFamily="34" charset="0"/>
                  <a:cs typeface="Calibri" panose="020F0502020204030204" pitchFamily="34" charset="0"/>
                </a:rPr>
                <a:t>Chiến thuật chữa lành </a:t>
              </a:r>
            </a:p>
          </p:txBody>
        </p:sp>
      </p:grpSp>
    </p:spTree>
    <p:extLst>
      <p:ext uri="{BB962C8B-B14F-4D97-AF65-F5344CB8AC3E}">
        <p14:creationId xmlns:p14="http://schemas.microsoft.com/office/powerpoint/2010/main" val="1141950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F169CD41-89AE-8144-AB8F-76E8755E37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7" name="Rektangel 6">
            <a:extLst>
              <a:ext uri="{FF2B5EF4-FFF2-40B4-BE49-F238E27FC236}">
                <a16:creationId xmlns:a16="http://schemas.microsoft.com/office/drawing/2014/main" id="{99545827-3704-1B48-9FBF-4141E294D2C0}"/>
              </a:ext>
            </a:extLst>
          </p:cNvPr>
          <p:cNvSpPr/>
          <p:nvPr/>
        </p:nvSpPr>
        <p:spPr>
          <a:xfrm>
            <a:off x="1145665" y="1328052"/>
            <a:ext cx="10142071" cy="4708981"/>
          </a:xfrm>
          <a:prstGeom prst="rect">
            <a:avLst/>
          </a:prstGeom>
        </p:spPr>
        <p:txBody>
          <a:bodyPr wrap="square" lIns="91440" tIns="45720" rIns="91440" bIns="45720" anchor="t">
            <a:spAutoFit/>
          </a:bodyPr>
          <a:lstStyle/>
          <a:p>
            <a:r>
              <a:rPr lang="vi-VN" sz="4400" b="1" noProof="0" dirty="0">
                <a:latin typeface="Calibri" panose="020F0502020204030204" pitchFamily="34" charset="0"/>
                <a:ea typeface="Calibri" panose="020F0502020204030204" pitchFamily="34" charset="0"/>
                <a:cs typeface="Calibri" panose="020F0502020204030204" pitchFamily="34" charset="0"/>
              </a:rPr>
              <a:t>Chiến thuật nói chuyện! </a:t>
            </a:r>
            <a:br>
              <a:rPr lang="sv-SE" sz="4400" b="1" noProof="0" dirty="0">
                <a:latin typeface="Calibri" panose="020F0502020204030204" pitchFamily="34" charset="0"/>
                <a:ea typeface="Calibri" panose="020F0502020204030204" pitchFamily="34" charset="0"/>
                <a:cs typeface="Calibri" panose="020F0502020204030204" pitchFamily="34" charset="0"/>
              </a:rPr>
            </a:br>
            <a:endParaRPr lang="vi-VN" sz="2000" noProof="0" dirty="0">
              <a:latin typeface="Calibri" panose="020F0502020204030204" pitchFamily="34" charset="0"/>
              <a:ea typeface="Calibri" panose="020F0502020204030204" pitchFamily="34" charset="0"/>
              <a:cs typeface="Calibri" panose="020F0502020204030204" pitchFamily="34" charset="0"/>
            </a:endParaRPr>
          </a:p>
          <a:p>
            <a:r>
              <a:rPr lang="vi-VN" sz="2800" b="1" noProof="0" dirty="0">
                <a:latin typeface="Calibri" panose="020F0502020204030204" pitchFamily="34" charset="0"/>
                <a:ea typeface="Calibri" panose="020F0502020204030204" pitchFamily="34" charset="0"/>
                <a:cs typeface="Calibri" panose="020F0502020204030204" pitchFamily="34" charset="0"/>
              </a:rPr>
              <a:t>Đọc và suy nghĩ. </a:t>
            </a:r>
            <a:r>
              <a:rPr lang="vi-VN" sz="2800" noProof="0" dirty="0">
                <a:latin typeface="Calibri" panose="020F0502020204030204" pitchFamily="34" charset="0"/>
                <a:ea typeface="Calibri" panose="020F0502020204030204" pitchFamily="34" charset="0"/>
                <a:cs typeface="Calibri" panose="020F0502020204030204" pitchFamily="34" charset="0"/>
              </a:rPr>
              <a:t> </a:t>
            </a:r>
            <a:endParaRPr lang="sv-SE" sz="2800" noProof="0" dirty="0">
              <a:latin typeface="Calibri" panose="020F0502020204030204" pitchFamily="34" charset="0"/>
              <a:ea typeface="Calibri" panose="020F0502020204030204" pitchFamily="34" charset="0"/>
              <a:cs typeface="Calibri" panose="020F0502020204030204" pitchFamily="34" charset="0"/>
            </a:endParaRPr>
          </a:p>
          <a:p>
            <a:endParaRPr lang="vi-VN" sz="2000" dirty="0">
              <a:latin typeface="Calibri" panose="020F0502020204030204" pitchFamily="34" charset="0"/>
              <a:ea typeface="Calibri" panose="020F0502020204030204" pitchFamily="34" charset="0"/>
              <a:cs typeface="Calibri" panose="020F0502020204030204" pitchFamily="34" charset="0"/>
            </a:endParaRPr>
          </a:p>
          <a:p>
            <a:r>
              <a:rPr lang="vi-VN" sz="2800" b="1" noProof="0" dirty="0">
                <a:latin typeface="Calibri" panose="020F0502020204030204" pitchFamily="34" charset="0"/>
                <a:ea typeface="Calibri" panose="020F0502020204030204" pitchFamily="34" charset="0"/>
                <a:cs typeface="Calibri" panose="020F0502020204030204" pitchFamily="34" charset="0"/>
              </a:rPr>
              <a:t>Động não</a:t>
            </a:r>
            <a:r>
              <a:rPr lang="vi-VN" sz="2800" noProof="0" dirty="0">
                <a:latin typeface="Calibri" panose="020F0502020204030204" pitchFamily="34" charset="0"/>
                <a:ea typeface="Calibri" panose="020F0502020204030204" pitchFamily="34" charset="0"/>
                <a:cs typeface="Calibri" panose="020F0502020204030204" pitchFamily="34" charset="0"/>
              </a:rPr>
              <a:t>: Hãy nghĩ ra càng nhiều ý tưởng càng tốt về cách sử dụng các chiến thuật này để giải quyết các vấn đề Tự Do Tôn Giáo hoặc Niềm tin trong bối cảnh của chúng ta. Hãy nghĩ về các hành động mà chúng ta có thể thực hiện với tư cách cá nhân và các hành động mà chúng ta có thể thực hiện theo nhóm hoặc thông qua các tổ chức!</a:t>
            </a:r>
          </a:p>
          <a:p>
            <a:endParaRPr lang="sv-SE" sz="2000" noProof="0" dirty="0">
              <a:latin typeface="Calibri" panose="020F0502020204030204" pitchFamily="34" charset="0"/>
              <a:ea typeface="Calibri" panose="020F0502020204030204" pitchFamily="34" charset="0"/>
              <a:cs typeface="Calibri" panose="020F0502020204030204" pitchFamily="34" charset="0"/>
            </a:endParaRPr>
          </a:p>
          <a:p>
            <a:r>
              <a:rPr lang="vi-VN" sz="2800" b="1" noProof="0" dirty="0">
                <a:latin typeface="Calibri" panose="020F0502020204030204" pitchFamily="34" charset="0"/>
                <a:ea typeface="Calibri" panose="020F0502020204030204" pitchFamily="34" charset="0"/>
                <a:cs typeface="Calibri" panose="020F0502020204030204" pitchFamily="34" charset="0"/>
              </a:rPr>
              <a:t>Viết</a:t>
            </a:r>
            <a:r>
              <a:rPr lang="vi-VN" sz="2800" noProof="0" dirty="0">
                <a:latin typeface="Calibri" panose="020F0502020204030204" pitchFamily="34" charset="0"/>
                <a:ea typeface="Calibri" panose="020F0502020204030204" pitchFamily="34" charset="0"/>
                <a:cs typeface="Calibri" panose="020F0502020204030204" pitchFamily="34" charset="0"/>
              </a:rPr>
              <a:t> ý tưởng của bạn lên giấy nhớ.</a:t>
            </a:r>
          </a:p>
        </p:txBody>
      </p:sp>
    </p:spTree>
    <p:extLst>
      <p:ext uri="{BB962C8B-B14F-4D97-AF65-F5344CB8AC3E}">
        <p14:creationId xmlns:p14="http://schemas.microsoft.com/office/powerpoint/2010/main" val="119370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2A16DFDE-D279-FE48-95DE-2ACFB25556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7" name="textruta 6">
            <a:extLst>
              <a:ext uri="{FF2B5EF4-FFF2-40B4-BE49-F238E27FC236}">
                <a16:creationId xmlns:a16="http://schemas.microsoft.com/office/drawing/2014/main" id="{4A3DA32D-E2E2-704E-A11A-862C63DFF204}"/>
              </a:ext>
            </a:extLst>
          </p:cNvPr>
          <p:cNvSpPr txBox="1"/>
          <p:nvPr/>
        </p:nvSpPr>
        <p:spPr>
          <a:xfrm>
            <a:off x="0" y="800556"/>
            <a:ext cx="12192000" cy="3139321"/>
          </a:xfrm>
          <a:prstGeom prst="rect">
            <a:avLst/>
          </a:prstGeom>
          <a:noFill/>
        </p:spPr>
        <p:txBody>
          <a:bodyPr wrap="square" rtlCol="0">
            <a:spAutoFit/>
          </a:bodyPr>
          <a:lstStyle/>
          <a:p>
            <a:pPr algn="ctr">
              <a:lnSpc>
                <a:spcPct val="150000"/>
              </a:lnSpc>
            </a:pPr>
            <a:endParaRPr lang="vi-VN" sz="3600" spc="600" noProof="0" dirty="0">
              <a:solidFill>
                <a:schemeClr val="bg1"/>
              </a:solidFill>
              <a:latin typeface="Calibri" panose="020F0502020204030204" pitchFamily="34" charset="0"/>
            </a:endParaRPr>
          </a:p>
          <a:p>
            <a:pPr algn="ctr"/>
            <a:r>
              <a:rPr lang="vi-VN" sz="4400" b="1" noProof="0" dirty="0">
                <a:solidFill>
                  <a:schemeClr val="bg1"/>
                </a:solidFill>
                <a:latin typeface="Calibri" panose="020F0502020204030204" pitchFamily="34" charset="0"/>
              </a:rPr>
              <a:t>Tốt lắm và chào mừng bạn trở lại!​</a:t>
            </a:r>
          </a:p>
          <a:p>
            <a:pPr algn="ctr"/>
            <a:endParaRPr lang="vi-VN" sz="2800" noProof="0" dirty="0">
              <a:solidFill>
                <a:schemeClr val="bg1"/>
              </a:solidFill>
              <a:latin typeface="Calibri" panose="020F0502020204030204" pitchFamily="34" charset="0"/>
            </a:endParaRPr>
          </a:p>
          <a:p>
            <a:pPr algn="ctr"/>
            <a:r>
              <a:rPr lang="vi-VN" sz="3600" noProof="0" dirty="0">
                <a:solidFill>
                  <a:schemeClr val="bg1"/>
                </a:solidFill>
                <a:latin typeface="Calibri" panose="020F0502020204030204" pitchFamily="34" charset="0"/>
              </a:rPr>
              <a:t>Chuyên đề kế tiếp: </a:t>
            </a:r>
            <a:br>
              <a:rPr lang="vi-VN" sz="3600" noProof="0" dirty="0">
                <a:solidFill>
                  <a:schemeClr val="bg1"/>
                </a:solidFill>
                <a:latin typeface="Calibri" panose="020F0502020204030204" pitchFamily="34" charset="0"/>
              </a:rPr>
            </a:br>
            <a:r>
              <a:rPr lang="vi-VN" sz="3600" noProof="0" dirty="0">
                <a:solidFill>
                  <a:schemeClr val="bg1"/>
                </a:solidFill>
                <a:latin typeface="Calibri" panose="020F0502020204030204" pitchFamily="34" charset="0"/>
              </a:rPr>
              <a:t>Hành trình thay đổi của chúng ta</a:t>
            </a:r>
          </a:p>
        </p:txBody>
      </p:sp>
      <p:pic>
        <p:nvPicPr>
          <p:cNvPr id="6" name="Bildobjekt 5">
            <a:extLst>
              <a:ext uri="{FF2B5EF4-FFF2-40B4-BE49-F238E27FC236}">
                <a16:creationId xmlns:a16="http://schemas.microsoft.com/office/drawing/2014/main" id="{D72E4643-7BE3-1043-83F0-43BF29DD6C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5733" y="4279786"/>
            <a:ext cx="1777036" cy="1777036"/>
          </a:xfrm>
          <a:prstGeom prst="rect">
            <a:avLst/>
          </a:prstGeom>
        </p:spPr>
      </p:pic>
    </p:spTree>
    <p:extLst>
      <p:ext uri="{BB962C8B-B14F-4D97-AF65-F5344CB8AC3E}">
        <p14:creationId xmlns:p14="http://schemas.microsoft.com/office/powerpoint/2010/main" val="249845448"/>
      </p:ext>
    </p:extLst>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800FECAB-5DF0-4448-BDE9-1B309F495989}"/>
    </a:ext>
  </a:ext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36BB6083-8BB0-E54A-AECC-03C1F6DCA118}"/>
    </a:ext>
  </a:ext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B74938DE-F53B-6D41-B07F-34483F3699ED}"/>
    </a:ext>
  </a:ext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42FD802F-AFCD-C448-B9A6-13DBBCEC606F}"/>
    </a:ext>
  </a:ext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2C8E4BA1-9480-2646-927A-A3AE66CCEE36}"/>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2C33C4E20AE3458EFB343053EF1C08" ma:contentTypeVersion="19" ma:contentTypeDescription="Create a new document." ma:contentTypeScope="" ma:versionID="6148829b63786bf4a6f574496a152db2">
  <xsd:schema xmlns:xsd="http://www.w3.org/2001/XMLSchema" xmlns:xs="http://www.w3.org/2001/XMLSchema" xmlns:p="http://schemas.microsoft.com/office/2006/metadata/properties" xmlns:ns2="27879760-8d42-4139-817b-a85748325e78" xmlns:ns3="007ce96f-f6e4-41e9-bbc1-3453ece26c5d" targetNamespace="http://schemas.microsoft.com/office/2006/metadata/properties" ma:root="true" ma:fieldsID="d59c8d2cd7a5f6cdcc4e90631be1468f" ns2:_="" ns3:_="">
    <xsd:import namespace="27879760-8d42-4139-817b-a85748325e78"/>
    <xsd:import namespace="007ce96f-f6e4-41e9-bbc1-3453ece26c5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_x00c5_r"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879760-8d42-4139-817b-a85748325e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x00c5_r" ma:index="21" nillable="true" ma:displayName="År" ma:default="2021" ma:format="Dropdown" ma:internalName="_x00c5_r">
      <xsd:simpleType>
        <xsd:restriction base="dms:Choice">
          <xsd:enumeration value="2020"/>
          <xsd:enumeration value="2021"/>
          <xsd:enumeration value="2022"/>
          <xsd:enumeration value="2023"/>
          <xsd:enumeration value="2024"/>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f661701-15ef-4a7c-a7ea-c9e41a1af7bb" ma:termSetId="09814cd3-568e-fe90-9814-8d621ff8fb84" ma:anchorId="fba54fb3-c3e1-fe81-a776-ca4b69148c4d" ma:open="true" ma:isKeyword="false">
      <xsd:complexType>
        <xsd:sequence>
          <xsd:element ref="pc:Terms" minOccurs="0" maxOccurs="1"/>
        </xsd:sequence>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07ce96f-f6e4-41e9-bbc1-3453ece26c5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99a0077-f199-407e-a3fd-16edb1593583}" ma:internalName="TaxCatchAll" ma:showField="CatchAllData" ma:web="007ce96f-f6e4-41e9-bbc1-3453ece26c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x00c5_r xmlns="27879760-8d42-4139-817b-a85748325e78">2021</_x00c5_r>
    <lcf76f155ced4ddcb4097134ff3c332f xmlns="27879760-8d42-4139-817b-a85748325e78">
      <Terms xmlns="http://schemas.microsoft.com/office/infopath/2007/PartnerControls"/>
    </lcf76f155ced4ddcb4097134ff3c332f>
    <TaxCatchAll xmlns="007ce96f-f6e4-41e9-bbc1-3453ece26c5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B89693-6C45-419F-85A5-375BD18F825A}"/>
</file>

<file path=customXml/itemProps2.xml><?xml version="1.0" encoding="utf-8"?>
<ds:datastoreItem xmlns:ds="http://schemas.openxmlformats.org/officeDocument/2006/customXml" ds:itemID="{6C759612-FB27-4A08-A657-FD317E5BFB2E}">
  <ds:schemaRefs>
    <ds:schemaRef ds:uri="http://purl.org/dc/dcmitype/"/>
    <ds:schemaRef ds:uri="007ce96f-f6e4-41e9-bbc1-3453ece26c5d"/>
    <ds:schemaRef ds:uri="http://schemas.microsoft.com/office/2006/documentManagement/types"/>
    <ds:schemaRef ds:uri="http://www.w3.org/XML/1998/namespace"/>
    <ds:schemaRef ds:uri="http://purl.org/dc/elements/1.1/"/>
    <ds:schemaRef ds:uri="http://schemas.microsoft.com/office/infopath/2007/PartnerControls"/>
    <ds:schemaRef ds:uri="http://schemas.openxmlformats.org/package/2006/metadata/core-properties"/>
    <ds:schemaRef ds:uri="27879760-8d42-4139-817b-a85748325e78"/>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23068F6F-4F41-4F2C-B306-681BD5983E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205</TotalTime>
  <Words>907</Words>
  <Application>Microsoft Macintosh PowerPoint</Application>
  <PresentationFormat>Bredbild</PresentationFormat>
  <Paragraphs>56</Paragraphs>
  <Slides>5</Slides>
  <Notes>5</Notes>
  <HiddenSlides>0</HiddenSlides>
  <MMClips>0</MMClips>
  <ScaleCrop>false</ScaleCrop>
  <HeadingPairs>
    <vt:vector size="6" baseType="variant">
      <vt:variant>
        <vt:lpstr>Använt teckensnitt</vt:lpstr>
      </vt:variant>
      <vt:variant>
        <vt:i4>3</vt:i4>
      </vt:variant>
      <vt:variant>
        <vt:lpstr>Tema</vt:lpstr>
      </vt:variant>
      <vt:variant>
        <vt:i4>5</vt:i4>
      </vt:variant>
      <vt:variant>
        <vt:lpstr>Bildrubriker</vt:lpstr>
      </vt:variant>
      <vt:variant>
        <vt:i4>5</vt:i4>
      </vt:variant>
    </vt:vector>
  </HeadingPairs>
  <TitlesOfParts>
    <vt:vector size="13" baseType="lpstr">
      <vt:lpstr>Arial</vt:lpstr>
      <vt:lpstr>Calibri</vt:lpstr>
      <vt:lpstr>Calibri Light</vt:lpstr>
      <vt:lpstr>FORBTema2</vt:lpstr>
      <vt:lpstr>1_Anpassad formgivning</vt:lpstr>
      <vt:lpstr>4_FORBTema2</vt:lpstr>
      <vt:lpstr>Anpassad formgivning</vt:lpstr>
      <vt:lpstr>3_FORBTema2</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7 PowerPoint</dc:title>
  <dc:creator>FORB Learning Platform;Katherine.Cash@smc.global</dc:creator>
  <cp:lastModifiedBy>Kristina Schollin-Borg</cp:lastModifiedBy>
  <cp:revision>126</cp:revision>
  <cp:lastPrinted>2021-06-02T17:53:06Z</cp:lastPrinted>
  <dcterms:created xsi:type="dcterms:W3CDTF">2021-06-28T12:06:13Z</dcterms:created>
  <dcterms:modified xsi:type="dcterms:W3CDTF">2026-05-04T12:53:12Z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0x010100C32C33C4E20AE3458EFB343053EF1C08</vt:lpwstr>
  </property>
  <property fmtid="{D5CDD505-2E9C-101B-9397-08002B2CF9AE}" pid="3" name="MediaServiceImageTags">
    <vt:lpwstr/>
  </property>
</Properties>
</file>