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52" r:id="rId5"/>
    <p:sldMasterId id="2147483654" r:id="rId6"/>
    <p:sldMasterId id="2147483656" r:id="rId7"/>
    <p:sldMasterId id="2147483658" r:id="rId8"/>
  </p:sldMasterIdLst>
  <p:notesMasterIdLst>
    <p:notesMasterId r:id="rId14"/>
  </p:notesMasterIdLst>
  <p:sldIdLst>
    <p:sldId id="256" r:id="rId9"/>
    <p:sldId id="257" r:id="rId10"/>
    <p:sldId id="258" r:id="rId11"/>
    <p:sldId id="259" r:id="rId12"/>
    <p:sldId id="260"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63">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gEEO1nefKz4HUx2sHkcRZYCwcBg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3410" autoAdjust="0"/>
  </p:normalViewPr>
  <p:slideViewPr>
    <p:cSldViewPr snapToGrid="0">
      <p:cViewPr varScale="1">
        <p:scale>
          <a:sx n="48" d="100"/>
          <a:sy n="48" d="100"/>
        </p:scale>
        <p:origin x="750" y="42"/>
      </p:cViewPr>
      <p:guideLst>
        <p:guide orient="horz" pos="2160"/>
        <p:guide pos="38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customschemas.google.com/relationships/presentationmetadata" Target="metadata"/><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toria Pfeiffer" userId="7eecac38-ed42-4dcd-a14b-32bf074e092b" providerId="ADAL" clId="{EB484179-2094-4425-839A-55BE52FD3AD4}"/>
    <pc:docChg chg="modSld">
      <pc:chgData name="Victoria Pfeiffer" userId="7eecac38-ed42-4dcd-a14b-32bf074e092b" providerId="ADAL" clId="{EB484179-2094-4425-839A-55BE52FD3AD4}" dt="2025-11-11T15:01:06.029" v="26" actId="5793"/>
      <pc:docMkLst>
        <pc:docMk/>
      </pc:docMkLst>
      <pc:sldChg chg="modNotesTx">
        <pc:chgData name="Victoria Pfeiffer" userId="7eecac38-ed42-4dcd-a14b-32bf074e092b" providerId="ADAL" clId="{EB484179-2094-4425-839A-55BE52FD3AD4}" dt="2025-11-11T14:59:09.126" v="18" actId="20577"/>
        <pc:sldMkLst>
          <pc:docMk/>
          <pc:sldMk cId="0" sldId="258"/>
        </pc:sldMkLst>
      </pc:sldChg>
      <pc:sldChg chg="modNotesTx">
        <pc:chgData name="Victoria Pfeiffer" userId="7eecac38-ed42-4dcd-a14b-32bf074e092b" providerId="ADAL" clId="{EB484179-2094-4425-839A-55BE52FD3AD4}" dt="2025-11-11T15:01:06.029" v="26" actId="5793"/>
        <pc:sldMkLst>
          <pc:docMk/>
          <pc:sldMk cId="0" sldId="2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ar-S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 name="Google Shape;4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 name="Google Shape;4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latin typeface="Calibri" panose="020F0502020204030204" pitchFamily="34" charset="0"/>
                <a:ea typeface="Calibri" panose="020F0502020204030204" pitchFamily="34" charset="0"/>
                <a:cs typeface="Calibri" panose="020F0502020204030204" pitchFamily="34" charset="0"/>
              </a:rPr>
              <a:t>1</a:t>
            </a:fld>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47" name="Google Shape;47;p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2022-03-09</a:t>
            </a:r>
            <a:endParaRPr/>
          </a:p>
        </p:txBody>
      </p:sp>
      <p:sp>
        <p:nvSpPr>
          <p:cNvPr id="48" name="Google Shape;48;p1: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latin typeface="Calibri" panose="020F0502020204030204" pitchFamily="34" charset="0"/>
                <a:ea typeface="Calibri" panose="020F0502020204030204" pitchFamily="34" charset="0"/>
                <a:cs typeface="Calibri" panose="020F0502020204030204" pitchFamily="34" charset="0"/>
              </a:rPr>
              <a:t>2</a:t>
            </a:fld>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57" name="Google Shape;57;p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2022-03-09</a:t>
            </a:r>
            <a:endParaRPr/>
          </a:p>
        </p:txBody>
      </p:sp>
      <p:sp>
        <p:nvSpPr>
          <p:cNvPr id="58" name="Google Shape;58;p2: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 name="Google Shape;6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fontAlgn="base"/>
            <a:r>
              <a:rPr lang="ku-Arab-IQ" sz="1200" b="1" i="0" u="none" strike="noStrike" kern="1200" cap="none" dirty="0">
                <a:solidFill>
                  <a:schemeClr val="tx1"/>
                </a:solidFill>
                <a:effectLst/>
                <a:latin typeface="Calibri"/>
                <a:ea typeface="Calibri"/>
                <a:cs typeface="Calibri"/>
                <a:sym typeface="Calibri"/>
              </a:rPr>
              <a:t>بەخێرهاتن و ناساندن </a:t>
            </a:r>
            <a:endParaRPr lang="en-US" sz="1200" b="1" i="0" u="none" strike="noStrike" kern="1200" cap="none" dirty="0">
              <a:solidFill>
                <a:schemeClr val="tx1"/>
              </a:solidFill>
              <a:effectLst/>
              <a:latin typeface="Calibri"/>
              <a:ea typeface="Calibri"/>
              <a:cs typeface="Calibri"/>
              <a:sym typeface="Calibri"/>
            </a:endParaRPr>
          </a:p>
          <a:p>
            <a:pPr algn="r" rtl="1">
              <a:lnSpc>
                <a:spcPct val="107000"/>
              </a:lnSpc>
              <a:spcAft>
                <a:spcPts val="800"/>
              </a:spcAft>
              <a:buNone/>
              <a:tabLst>
                <a:tab pos="4288155" algn="l"/>
              </a:tabLst>
            </a:pP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بەخێرهاتنی هەمووان بۆ دانیشتنەکە بکە. ئەم خاڵانەی خوارەوە بخەرە ڕوو، ئەمە بە ئاماژەدان بە سڵایدی ٣ـی پاوەرپۆینت یان پۆستەری پوختەی تاکتیکەکان.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لە کۆتا دانیشتندا، فێری ئەو تاکتیکانە بووین کە دەتوانرێت بۆ مامەڵەی پێشێلکارییەکانی مافەکانی مرۆڤ بەکاربێت. ئایا بیرت دێتەوە کە وێنەی ئاگرمان بۆ وێناکردنی پێشێلکارییەکانی مافی مرۆڤ بەکارهێنا و باسی ڕێگاکانی مامەڵەکردنمان لەگەڵ ئاگرەکاندا کرد؟</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ئێمە ڕێگریی بڵاوبوونەوەی ئاگرەکان دەکەین و دەیانکوژێنینەوە، داوای یارمەتی دەکەین و مرۆڤەکان ئاگادار دەکەینەوە. ئەمانە تاکتیکە خێراکانن.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ئێمە هەڵمەت بۆ باشترکردنی ڕێساکانی سەلامەتی ئاگر دەکەین و بەرهەمە مەترسیدارەکان لەڕێی هەڵمەت و داکۆکییەوە قەدەغە دەکەین. ئەمانە تاکتیکی گۆڕانکاریین.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ئێمە هۆشیاریی گشیی، بەشداریی و کارامەییەکان بونیاد دەنێین، بەم جۆرەش مرۆڤەکان دەزانن چۆن ڕێگریی لە ئاگر بکەن  و بیکوژێننەوە. ئەمانە تاکتیکەکانی بونیادنانن.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هەروەها ئێمە چاودێری ئەو کەسانە دەکەین کە بە ئاگر  بریندار بوون، یادی مردووەکان دەکەینەوە و داوای دادپەروەری و قەرەبوو بۆ قوربانیان و خێزانەکانیان دەکەین. ئەمانە تاکتیکەکانی چاکبوونەوەن.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تاکتیکە خێراکان، تاکتیکی گۆڕانکاری و بونیادنان و تاکتیکەکانی چاکبوونەوە، ئەو چوار جۆرەی تاکتیکن کە دەکرێت بۆ مامەڵەی پێشێلکارییەکانی مافەکانی مرۆڤ بەکار بێن.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لە دانیشتنی کۆتاییدا، گفتوگۆی تاکتیکە خێراکانمان کرد و نەخشەی بیرۆکەی هەنگاونانەکانمان بۆ بەکارهێنانی تاکتیکە خێراکان بۆ مامەڵەی کێشەکانی وەک وتاری کیناوی یان هەراسانکردن لە کۆمەڵگاکەماندا کێشا.</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algn="r" rtl="1">
              <a:lnSpc>
                <a:spcPct val="107000"/>
              </a:lnSpc>
              <a:spcAft>
                <a:spcPts val="800"/>
              </a:spcAft>
              <a:buNone/>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لەم دانیشتنەدا، ئێمە بەردەوام دەبین لە تەماشاکردنی نەخشەی بیرۆکەکان لەمەڕ سێ جۆرەکەی تری تاکتیکەکان: تاکتیکەکانی گۆڕانکاری، تاکتیکەکانی بونیادنان و تاکتیکەکانی چاکبوونەوە.</a:t>
            </a: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algn="r"/>
            <a:endParaRPr lang="sv-SE" dirty="0"/>
          </a:p>
        </p:txBody>
      </p:sp>
      <p:sp>
        <p:nvSpPr>
          <p:cNvPr id="65" name="Google Shape;65;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latin typeface="Calibri" panose="020F0502020204030204" pitchFamily="34" charset="0"/>
                <a:ea typeface="Calibri" panose="020F0502020204030204" pitchFamily="34" charset="0"/>
                <a:cs typeface="Calibri" panose="020F0502020204030204" pitchFamily="34" charset="0"/>
              </a:rPr>
              <a:t>3</a:t>
            </a:fld>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66" name="Google Shape;66;p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2022-03-09</a:t>
            </a:r>
            <a:endParaRPr/>
          </a:p>
        </p:txBody>
      </p:sp>
      <p:sp>
        <p:nvSpPr>
          <p:cNvPr id="67" name="Google Shape;67;p3: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r"/>
            <a:r>
              <a:rPr lang="ku-Arab-IQ" sz="1200" b="1" i="0" u="none" strike="noStrike" kern="1200" cap="none" dirty="0">
                <a:solidFill>
                  <a:schemeClr val="tx1"/>
                </a:solidFill>
                <a:effectLst/>
                <a:latin typeface="Calibri"/>
                <a:ea typeface="Calibri"/>
                <a:cs typeface="Calibri"/>
                <a:sym typeface="Calibri"/>
              </a:rPr>
              <a:t>گفتوگۆی گرووپ: باسکردنی تاکتیکەکان</a:t>
            </a:r>
            <a:br>
              <a:rPr lang="en-GB" sz="1200" b="1" kern="1200" dirty="0">
                <a:effectLst/>
                <a:cs typeface="Calibri" panose="020F0502020204030204" pitchFamily="34" charset="0"/>
              </a:rPr>
            </a:br>
            <a:endParaRPr lang="ku-Arab-IQ" sz="1200" b="1" i="0" u="none" strike="noStrike" kern="1200" cap="none" dirty="0">
              <a:solidFill>
                <a:schemeClr val="tx1"/>
              </a:solidFill>
              <a:effectLst/>
              <a:latin typeface="Calibri"/>
              <a:ea typeface="Calibri"/>
              <a:cs typeface="Calibri"/>
              <a:sym typeface="Calibri"/>
            </a:endParaRPr>
          </a:p>
          <a:p>
            <a:pPr algn="r"/>
            <a:r>
              <a:rPr lang="ku-Arab-IQ" sz="1200" b="0" i="0" u="none" strike="noStrike" kern="1200" cap="none" dirty="0">
                <a:solidFill>
                  <a:schemeClr val="tx1"/>
                </a:solidFill>
                <a:effectLst/>
                <a:latin typeface="Calibri"/>
                <a:ea typeface="Calibri"/>
                <a:cs typeface="Calibri"/>
                <a:sym typeface="Calibri"/>
              </a:rPr>
              <a:t>بەمانەی خوارەوە ڕاهێنانەکە بناسێنە</a:t>
            </a:r>
          </a:p>
          <a:p>
            <a:pPr algn="r"/>
            <a:endParaRPr lang="sv-SE" sz="1200" b="0" i="0" u="none" strike="noStrike" kern="1200" cap="none" dirty="0">
              <a:solidFill>
                <a:schemeClr val="tx1"/>
              </a:solidFill>
              <a:effectLst/>
              <a:latin typeface="Calibri"/>
              <a:ea typeface="Calibri"/>
              <a:cs typeface="Calibri"/>
              <a:sym typeface="Calibri"/>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ئێمە ڕاهێنانی کێشانی نەخشەی بیرۆکەکان دەکەین، گفتوگۆی هەر سێ جۆرەکەی تاکتیک دەکەین- تاکتیکەکانی گۆڕانکاری، تاکتیکەکانی بونیادنان و تاکتیکەکانی چاکبوونەوە- بە سێ گرووپ. هەر گرووپێک ٢٠ خولەکی پێ دەدرێت بۆ خوێندنەوەی پۆستەرەکان و نەخشەکێشی بیرۆکەکان بۆ هەر پۆلێنێکی تاکتیکەکان. پاش ئەوە، گرووپەکان ئاڵوگۆڕ دەکرێن و ٢٠ خولەکی تر بۆ گفتوگۆی پۆلێنی دووەم تەرخان دەکەن، پاشان ئاڵوگۆڕ دەکرێن و بەردەوام دەبن لە گفتوگۆ.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بخوێنەوە و بیر بکەرەوە: کاتێک پۆستەرەکانت پێ دەدرێت، سەرەتا چەند خولەکێک بۆ خوێندنەوە و بیرکردنەوە دەربارەیان تەرخان بکە، هەروەها دەربارەی هەر دەفتەرێکی تێبینیی بیرۆکەی هەنگاونان کە لە گرووپەکانی پێشوو جێماوە.</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کێشانی نەخشەی بیرۆکەکان: بیرکردنەوە لەو کێشانەی لەسەر نەخشەی ئازادیی ئایین یان باوەڕی شارۆچکەکەمان دەستنیشانمان کردوون (ئاماژە بە پەڕەی نەخشەی ئازادیی ئایین یان باوەڕ بدە)، هەروەها نەخشەکێشی چەندان بیرۆکە بۆ ئەو ڕێگایانە بکە کە تێیدا دەتوانین تاکتیکەکان بۆ چارەسەری ئەو کێشانە بەکار بێنین.</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بیرۆکەکانت لە دەفتەری تێبینیدا بنووسە و بە لاپەڕەی بیرۆکەی هەنگاونانەکان، بە تەنیشت پۆستەرەکانەوە بینووسێنە. تکایە بە ڕوونی لەسەر دەفتەری تێبینی بنووسە، تاوەکوو ئەوانی تر بتوانن بە ئاسانی بیخوێننەوە! لەم قۆناغەدا، گرنگ نییە وا بیر بکەیتەوە داخۆ بیرۆکەکان ڕاستەقینەن یان نا- تا دەتوانیت داهێنەر بە!</a:t>
            </a:r>
            <a:endParaRPr lang="sv-SE" sz="12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r" rtl="1">
              <a:lnSpc>
                <a:spcPct val="107000"/>
              </a:lnSpc>
              <a:spcAft>
                <a:spcPts val="800"/>
              </a:spcAft>
              <a:buFont typeface="Symbol" panose="05050102010706020507" pitchFamily="18" charset="2"/>
              <a:buNone/>
              <a:tabLst>
                <a:tab pos="4288155" algn="l"/>
              </a:tabLst>
            </a:pP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r" rtl="1">
              <a:lnSpc>
                <a:spcPct val="107000"/>
              </a:lnSpc>
              <a:spcAft>
                <a:spcPts val="800"/>
              </a:spcAft>
              <a:buFont typeface="Symbol" panose="05050102010706020507" pitchFamily="18" charset="2"/>
              <a:buChar char=""/>
              <a:tabLst>
                <a:tab pos="4288155" algn="l"/>
              </a:tabLst>
            </a:pPr>
            <a:r>
              <a:rPr lang="ku-Arab-IQ" sz="1200" kern="100" dirty="0">
                <a:effectLst/>
                <a:latin typeface="Calibri" panose="020F0502020204030204" pitchFamily="34" charset="0"/>
                <a:ea typeface="Calibri" panose="020F0502020204030204" pitchFamily="34" charset="0"/>
                <a:cs typeface="Calibri" panose="020F0502020204030204" pitchFamily="34" charset="0"/>
              </a:rPr>
              <a:t>بیرت بێت، بیر لەو کردارانە بکەیتەوە کە دەتوانین وەک تاکێک لە ژیانی ڕۆژانەماندا ئەنجامی بدەین، هەروەها ئەو کردارانەی دەتوانین لەگەڵ گرووپ و ڕێکخراوەکان ئەنجامی بدەین- جا ڕەنگە لەڕێی کۆمەڵگا </a:t>
            </a:r>
            <a:r>
              <a:rPr lang="ku-Arab-IQ" sz="1200" kern="1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باوەڕمەندەکان</a:t>
            </a:r>
            <a:r>
              <a:rPr lang="ku-Arab-IQ" sz="1200" kern="100" dirty="0">
                <a:effectLst/>
                <a:latin typeface="Calibri" panose="020F0502020204030204" pitchFamily="34" charset="0"/>
                <a:ea typeface="Calibri" panose="020F0502020204030204" pitchFamily="34" charset="0"/>
                <a:cs typeface="Calibri" panose="020F0502020204030204" pitchFamily="34" charset="0"/>
              </a:rPr>
              <a:t>، شوێنی کار یان گرووپی گەنجان یان لەڕێی کۆکردنەوەی گرووپێکی نوێی گەنجان بەیەکەوە.</a:t>
            </a:r>
            <a:endParaRPr lang="en-US" sz="16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98" name="Google Shape;98;p4: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
        <p:nvSpPr>
          <p:cNvPr id="99" name="Google Shape;99;p4: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2022-03-09</a:t>
            </a:r>
            <a:endParaRPr/>
          </a:p>
        </p:txBody>
      </p:sp>
      <p:sp>
        <p:nvSpPr>
          <p:cNvPr id="100" name="Google Shape;10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latin typeface="Calibri" panose="020F0502020204030204" pitchFamily="34" charset="0"/>
                <a:ea typeface="Calibri" panose="020F0502020204030204" pitchFamily="34" charset="0"/>
                <a:cs typeface="Calibri" panose="020F0502020204030204" pitchFamily="34" charset="0"/>
              </a:rPr>
              <a:t>4</a:t>
            </a:fld>
            <a:endParaRPr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6" name="Google Shape;106;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ar-SA">
                <a:latin typeface="Calibri" panose="020F0502020204030204" pitchFamily="34" charset="0"/>
                <a:ea typeface="Calibri" panose="020F0502020204030204" pitchFamily="34" charset="0"/>
                <a:cs typeface="Calibri" panose="020F0502020204030204" pitchFamily="34" charset="0"/>
              </a:rPr>
              <a:t>5</a:t>
            </a:fld>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07" name="Google Shape;107;p5: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ar-SA"/>
              <a:t>2022-03-09</a:t>
            </a:r>
            <a:endParaRPr/>
          </a:p>
        </p:txBody>
      </p:sp>
      <p:sp>
        <p:nvSpPr>
          <p:cNvPr id="108" name="Google Shape;108;p5:notes"/>
          <p:cNvSpPr txBox="1">
            <a:spLocks noGrp="1"/>
          </p:cNvSpPr>
          <p:nvPr>
            <p:ph type="hdr" idx="3"/>
          </p:nvPr>
        </p:nvSpPr>
        <p:spPr>
          <a:xfrm>
            <a:off x="0" y="0"/>
            <a:ext cx="2971800" cy="45878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ar-SA"/>
              <a:t>FORB</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ForbNY">
  <p:cSld name="ForbNY">
    <p:bg>
      <p:bgPr>
        <a:solidFill>
          <a:srgbClr val="F3E5D1"/>
        </a:solidFill>
        <a:effectLst/>
      </p:bgPr>
    </p:bg>
    <p:spTree>
      <p:nvGrpSpPr>
        <p:cNvPr id="1" name="Shape 1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p:cSld name="Rubrik och innehåll">
    <p:spTree>
      <p:nvGrpSpPr>
        <p:cNvPr id="1" name="Shape 14"/>
        <p:cNvGrpSpPr/>
        <p:nvPr/>
      </p:nvGrpSpPr>
      <p:grpSpPr>
        <a:xfrm>
          <a:off x="0" y="0"/>
          <a:ext cx="0" cy="0"/>
          <a:chOff x="0" y="0"/>
          <a:chExt cx="0" cy="0"/>
        </a:xfrm>
      </p:grpSpPr>
      <p:sp>
        <p:nvSpPr>
          <p:cNvPr id="15" name="Google Shape;15;p8"/>
          <p:cNvSpPr txBox="1">
            <a:spLocks noGrp="1"/>
          </p:cNvSpPr>
          <p:nvPr>
            <p:ph type="body" idx="1"/>
          </p:nvPr>
        </p:nvSpPr>
        <p:spPr>
          <a:xfrm>
            <a:off x="838200" y="2285999"/>
            <a:ext cx="10515600" cy="389096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595959"/>
              </a:buClr>
              <a:buSzPts val="1800"/>
              <a:buChar char="•"/>
              <a:defRPr/>
            </a:lvl1pPr>
            <a:lvl2pPr marL="914400" lvl="1" indent="-342900" algn="l">
              <a:lnSpc>
                <a:spcPct val="90000"/>
              </a:lnSpc>
              <a:spcBef>
                <a:spcPts val="500"/>
              </a:spcBef>
              <a:spcAft>
                <a:spcPts val="0"/>
              </a:spcAft>
              <a:buClr>
                <a:srgbClr val="595959"/>
              </a:buClr>
              <a:buSzPts val="1800"/>
              <a:buChar char="•"/>
              <a:defRPr/>
            </a:lvl2pPr>
            <a:lvl3pPr marL="1371600" lvl="2" indent="-342900" algn="l">
              <a:lnSpc>
                <a:spcPct val="90000"/>
              </a:lnSpc>
              <a:spcBef>
                <a:spcPts val="500"/>
              </a:spcBef>
              <a:spcAft>
                <a:spcPts val="0"/>
              </a:spcAft>
              <a:buClr>
                <a:srgbClr val="595959"/>
              </a:buClr>
              <a:buSzPts val="1800"/>
              <a:buChar char="•"/>
              <a:defRPr/>
            </a:lvl3pPr>
            <a:lvl4pPr marL="1828800" lvl="3" indent="-342900" algn="l">
              <a:lnSpc>
                <a:spcPct val="90000"/>
              </a:lnSpc>
              <a:spcBef>
                <a:spcPts val="500"/>
              </a:spcBef>
              <a:spcAft>
                <a:spcPts val="0"/>
              </a:spcAft>
              <a:buClr>
                <a:srgbClr val="595959"/>
              </a:buClr>
              <a:buSzPts val="1800"/>
              <a:buChar char="•"/>
              <a:defRPr/>
            </a:lvl4pPr>
            <a:lvl5pPr marL="2286000" lvl="4" indent="-342900" algn="l">
              <a:lnSpc>
                <a:spcPct val="90000"/>
              </a:lnSpc>
              <a:spcBef>
                <a:spcPts val="500"/>
              </a:spcBef>
              <a:spcAft>
                <a:spcPts val="0"/>
              </a:spcAft>
              <a:buClr>
                <a:srgbClr val="595959"/>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 name="Google Shape;16;p8"/>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npassad layout">
  <p:cSld name="Anpassad layout">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Start">
  <p:cSld name="1_Start">
    <p:spTree>
      <p:nvGrpSpPr>
        <p:cNvPr id="1" name="Shape 23"/>
        <p:cNvGrpSpPr/>
        <p:nvPr/>
      </p:nvGrpSpPr>
      <p:grpSpPr>
        <a:xfrm>
          <a:off x="0" y="0"/>
          <a:ext cx="0" cy="0"/>
          <a:chOff x="0" y="0"/>
          <a:chExt cx="0" cy="0"/>
        </a:xfrm>
      </p:grpSpPr>
      <p:sp>
        <p:nvSpPr>
          <p:cNvPr id="24" name="Google Shape;24;p11"/>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Endast rubrik">
  <p:cSld name="1_Endast rubrik">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om">
  <p:cSld name="Tom">
    <p:spTree>
      <p:nvGrpSpPr>
        <p:cNvPr id="1" name="Shape 35"/>
        <p:cNvGrpSpPr/>
        <p:nvPr/>
      </p:nvGrpSpPr>
      <p:grpSpPr>
        <a:xfrm>
          <a:off x="0" y="0"/>
          <a:ext cx="0" cy="0"/>
          <a:chOff x="0" y="0"/>
          <a:chExt cx="0" cy="0"/>
        </a:xfrm>
      </p:grpSpPr>
      <p:sp>
        <p:nvSpPr>
          <p:cNvPr id="36" name="Google Shape;36;p15"/>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Endast rubrik">
  <p:cSld name="1_Endast rubrik">
    <p:spTree>
      <p:nvGrpSpPr>
        <p:cNvPr id="1" name="Shape 41"/>
        <p:cNvGrpSpPr/>
        <p:nvPr/>
      </p:nvGrpSpPr>
      <p:grpSpPr>
        <a:xfrm>
          <a:off x="0" y="0"/>
          <a:ext cx="0" cy="0"/>
          <a:chOff x="0" y="0"/>
          <a:chExt cx="0" cy="0"/>
        </a:xfrm>
      </p:grpSpPr>
      <p:sp>
        <p:nvSpPr>
          <p:cNvPr id="42" name="Google Shape;42;p17"/>
          <p:cNvSpPr txBox="1">
            <a:spLocks noGrp="1"/>
          </p:cNvSpPr>
          <p:nvPr>
            <p:ph type="title"/>
          </p:nvPr>
        </p:nvSpPr>
        <p:spPr>
          <a:xfrm>
            <a:off x="838200" y="816388"/>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95959"/>
              </a:buClr>
              <a:buSzPts val="4400"/>
              <a:buFont typeface="Calibri"/>
              <a:buNone/>
              <a:defRPr b="0" i="0">
                <a:solidFill>
                  <a:srgbClr val="595959"/>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E4D1"/>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6"/>
          <p:cNvPicPr preferRelativeResize="0"/>
          <p:nvPr/>
        </p:nvPicPr>
        <p:blipFill rotWithShape="1">
          <a:blip r:embed="rId5">
            <a:alphaModFix/>
          </a:blip>
          <a:srcRect/>
          <a:stretch/>
        </p:blipFill>
        <p:spPr>
          <a:xfrm>
            <a:off x="-11749"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1E0DF"/>
        </a:solidFill>
        <a:effectLst/>
      </p:bgPr>
    </p:bg>
    <p:spTree>
      <p:nvGrpSpPr>
        <p:cNvPr id="1" name="Shape 19"/>
        <p:cNvGrpSpPr/>
        <p:nvPr/>
      </p:nvGrpSpPr>
      <p:grpSpPr>
        <a:xfrm>
          <a:off x="0" y="0"/>
          <a:ext cx="0" cy="0"/>
          <a:chOff x="0" y="0"/>
          <a:chExt cx="0" cy="0"/>
        </a:xfrm>
      </p:grpSpPr>
      <p:sp>
        <p:nvSpPr>
          <p:cNvPr id="20" name="Google Shape;2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22" name="Google Shape;22;p10"/>
          <p:cNvPicPr preferRelativeResize="0"/>
          <p:nvPr/>
        </p:nvPicPr>
        <p:blipFill rotWithShape="1">
          <a:blip r:embed="rId3">
            <a:alphaModFix/>
          </a:blip>
          <a:srcRect/>
          <a:stretch/>
        </p:blipFill>
        <p:spPr>
          <a:xfrm>
            <a:off x="-11749"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3"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 name="Google Shape;2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28" name="Google Shape;28;p12"/>
          <p:cNvPicPr preferRelativeResize="0"/>
          <p:nvPr/>
        </p:nvPicPr>
        <p:blipFill rotWithShape="1">
          <a:blip r:embed="rId3">
            <a:alphaModFix/>
          </a:blip>
          <a:srcRect/>
          <a:stretch/>
        </p:blipFill>
        <p:spPr>
          <a:xfrm>
            <a:off x="-11749"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595959"/>
              </a:buClr>
              <a:buSzPts val="2800"/>
              <a:buFont typeface="Arial"/>
              <a:buChar char="•"/>
              <a:defRPr sz="28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2pPr>
            <a:lvl3pPr marL="1371600" marR="0" lvl="2" indent="-355600" algn="l" rtl="0">
              <a:lnSpc>
                <a:spcPct val="90000"/>
              </a:lnSpc>
              <a:spcBef>
                <a:spcPts val="5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4pPr>
            <a:lvl5pPr marL="2286000" marR="0" lvl="4" indent="-342900" algn="l" rtl="0">
              <a:lnSpc>
                <a:spcPct val="90000"/>
              </a:lnSpc>
              <a:spcBef>
                <a:spcPts val="500"/>
              </a:spcBef>
              <a:spcAft>
                <a:spcPts val="0"/>
              </a:spcAft>
              <a:buClr>
                <a:srgbClr val="595959"/>
              </a:buClr>
              <a:buSzPts val="1800"/>
              <a:buFont typeface="Arial"/>
              <a:buChar char="•"/>
              <a:defRPr sz="1800" b="0" i="0" u="none" strike="noStrike" cap="none">
                <a:solidFill>
                  <a:srgbClr val="595959"/>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33" name="Google Shape;33;p14"/>
          <p:cNvPicPr preferRelativeResize="0"/>
          <p:nvPr/>
        </p:nvPicPr>
        <p:blipFill rotWithShape="1">
          <a:blip r:embed="rId3">
            <a:alphaModFix/>
          </a:blip>
          <a:srcRect/>
          <a:stretch/>
        </p:blipFill>
        <p:spPr>
          <a:xfrm>
            <a:off x="-11749" y="0"/>
            <a:ext cx="12192000" cy="228600"/>
          </a:xfrm>
          <a:prstGeom prst="rect">
            <a:avLst/>
          </a:prstGeom>
          <a:noFill/>
          <a:ln>
            <a:noFill/>
          </a:ln>
        </p:spPr>
      </p:pic>
      <p:sp>
        <p:nvSpPr>
          <p:cNvPr id="34" name="Google Shape;3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595959"/>
              </a:buClr>
              <a:buSzPts val="4400"/>
              <a:buFont typeface="Calibri"/>
              <a:buNone/>
              <a:defRPr sz="4400" b="0" i="0" u="none" strike="noStrike" cap="none">
                <a:solidFill>
                  <a:srgbClr val="59595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5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37"/>
        <p:cNvGrpSpPr/>
        <p:nvPr/>
      </p:nvGrpSpPr>
      <p:grpSpPr>
        <a:xfrm>
          <a:off x="0" y="0"/>
          <a:ext cx="0" cy="0"/>
          <a:chOff x="0" y="0"/>
          <a:chExt cx="0" cy="0"/>
        </a:xfrm>
      </p:grpSpPr>
      <p:sp>
        <p:nvSpPr>
          <p:cNvPr id="38" name="Google Shape;3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40" name="Google Shape;40;p16"/>
          <p:cNvPicPr preferRelativeResize="0"/>
          <p:nvPr/>
        </p:nvPicPr>
        <p:blipFill rotWithShape="1">
          <a:blip r:embed="rId3">
            <a:alphaModFix/>
          </a:blip>
          <a:srcRect/>
          <a:stretch/>
        </p:blipFill>
        <p:spPr>
          <a:xfrm>
            <a:off x="-11749" y="0"/>
            <a:ext cx="12192000" cy="2286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png"/><Relationship Id="rId3" Type="http://schemas.openxmlformats.org/officeDocument/2006/relationships/image" Target="../media/image5.png"/><Relationship Id="rId21" Type="http://schemas.openxmlformats.org/officeDocument/2006/relationships/image" Target="../media/image23.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8.png"/><Relationship Id="rId20"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Shape 49"/>
        <p:cNvGrpSpPr/>
        <p:nvPr/>
      </p:nvGrpSpPr>
      <p:grpSpPr>
        <a:xfrm>
          <a:off x="0" y="0"/>
          <a:ext cx="0" cy="0"/>
          <a:chOff x="0" y="0"/>
          <a:chExt cx="0" cy="0"/>
        </a:xfrm>
      </p:grpSpPr>
      <p:pic>
        <p:nvPicPr>
          <p:cNvPr id="50" name="Google Shape;50;p1"/>
          <p:cNvPicPr preferRelativeResize="0"/>
          <p:nvPr/>
        </p:nvPicPr>
        <p:blipFill rotWithShape="1">
          <a:blip r:embed="rId3">
            <a:alphaModFix/>
          </a:blip>
          <a:srcRect/>
          <a:stretch/>
        </p:blipFill>
        <p:spPr>
          <a:xfrm>
            <a:off x="5109028" y="5282109"/>
            <a:ext cx="1973944" cy="1307738"/>
          </a:xfrm>
          <a:prstGeom prst="rect">
            <a:avLst/>
          </a:prstGeom>
          <a:noFill/>
          <a:ln>
            <a:noFill/>
          </a:ln>
        </p:spPr>
      </p:pic>
      <p:pic>
        <p:nvPicPr>
          <p:cNvPr id="52" name="Google Shape;52;p1"/>
          <p:cNvPicPr preferRelativeResize="0"/>
          <p:nvPr/>
        </p:nvPicPr>
        <p:blipFill rotWithShape="1">
          <a:blip r:embed="rId4">
            <a:alphaModFix/>
          </a:blip>
          <a:srcRect/>
          <a:stretch/>
        </p:blipFill>
        <p:spPr>
          <a:xfrm>
            <a:off x="3144976" y="3192435"/>
            <a:ext cx="5892800" cy="1346200"/>
          </a:xfrm>
          <a:prstGeom prst="rect">
            <a:avLst/>
          </a:prstGeom>
          <a:noFill/>
          <a:ln>
            <a:noFill/>
          </a:ln>
        </p:spPr>
      </p:pic>
      <p:sp>
        <p:nvSpPr>
          <p:cNvPr id="2" name="textruta 8">
            <a:extLst>
              <a:ext uri="{FF2B5EF4-FFF2-40B4-BE49-F238E27FC236}">
                <a16:creationId xmlns:a16="http://schemas.microsoft.com/office/drawing/2014/main" id="{9638531D-37A7-EBBA-C080-67DF2F475E86}"/>
              </a:ext>
            </a:extLst>
          </p:cNvPr>
          <p:cNvSpPr txBox="1"/>
          <p:nvPr/>
        </p:nvSpPr>
        <p:spPr>
          <a:xfrm>
            <a:off x="0" y="881174"/>
            <a:ext cx="12192000" cy="1575368"/>
          </a:xfrm>
          <a:prstGeom prst="rect">
            <a:avLst/>
          </a:prstGeom>
          <a:noFill/>
        </p:spPr>
        <p:txBody>
          <a:bodyPr wrap="square" rtlCol="0">
            <a:spAutoFit/>
          </a:bodyPr>
          <a:lstStyle/>
          <a:p>
            <a:pPr algn="ctr">
              <a:lnSpc>
                <a:spcPct val="150000"/>
              </a:lnSpc>
            </a:pPr>
            <a:r>
              <a:rPr lang="ku-Arab-IQ" sz="7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کۆرسی </a:t>
            </a:r>
            <a:r>
              <a:rPr lang="ku-Arab-IQ" sz="7200" b="1"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پێشەنگە</a:t>
            </a:r>
            <a:r>
              <a:rPr lang="ku-Arab-IQ" sz="7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rPr>
              <a:t> ناوخۆییەکان</a:t>
            </a:r>
            <a:endParaRPr lang="sv-SE" sz="7200" dirty="0">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59"/>
        <p:cNvGrpSpPr/>
        <p:nvPr/>
      </p:nvGrpSpPr>
      <p:grpSpPr>
        <a:xfrm>
          <a:off x="0" y="0"/>
          <a:ext cx="0" cy="0"/>
          <a:chOff x="0" y="0"/>
          <a:chExt cx="0" cy="0"/>
        </a:xfrm>
      </p:grpSpPr>
      <p:sp>
        <p:nvSpPr>
          <p:cNvPr id="60" name="Google Shape;60;p2"/>
          <p:cNvSpPr txBox="1"/>
          <p:nvPr/>
        </p:nvSpPr>
        <p:spPr>
          <a:xfrm>
            <a:off x="0" y="800556"/>
            <a:ext cx="12192000" cy="4431942"/>
          </a:xfrm>
          <a:prstGeom prst="rect">
            <a:avLst/>
          </a:prstGeom>
          <a:noFill/>
          <a:ln>
            <a:noFill/>
          </a:ln>
        </p:spPr>
        <p:txBody>
          <a:bodyPr spcFirstLastPara="1" wrap="square" lIns="91425" tIns="45700" rIns="91425" bIns="45700" anchor="t" anchorCtr="0">
            <a:spAutoFit/>
          </a:bodyPr>
          <a:lstStyle/>
          <a:p>
            <a:pPr marL="0" marR="0" lvl="0" indent="0" algn="ctr" rtl="1">
              <a:spcBef>
                <a:spcPts val="0"/>
              </a:spcBef>
              <a:spcAft>
                <a:spcPts val="0"/>
              </a:spcAft>
              <a:buNone/>
            </a:pPr>
            <a:r>
              <a:rPr lang="ku-Arab-IQ" sz="4400" b="0" i="0" u="none" strike="noStrike" cap="none" dirty="0">
                <a:solidFill>
                  <a:schemeClr val="lt1"/>
                </a:solidFill>
                <a:latin typeface="Calibri"/>
                <a:ea typeface="Calibri"/>
                <a:cs typeface="Calibri"/>
                <a:sym typeface="Calibri"/>
              </a:rPr>
              <a:t>دانیشتنی ٧</a:t>
            </a:r>
            <a:endParaRPr sz="4400" b="0" i="0" u="none" strike="noStrike" cap="none" dirty="0">
              <a:solidFill>
                <a:schemeClr val="dk1"/>
              </a:solidFill>
              <a:latin typeface="Calibri"/>
              <a:ea typeface="Calibri"/>
              <a:cs typeface="Calibri"/>
              <a:sym typeface="Calibri"/>
            </a:endParaRPr>
          </a:p>
          <a:p>
            <a:pPr marL="0" marR="0" lvl="0" indent="0" algn="ctr" rtl="1">
              <a:spcBef>
                <a:spcPts val="0"/>
              </a:spcBef>
              <a:spcAft>
                <a:spcPts val="0"/>
              </a:spcAft>
              <a:buNone/>
            </a:pPr>
            <a:endParaRPr sz="4400" b="0" i="0" u="none" strike="noStrike" cap="none" dirty="0">
              <a:solidFill>
                <a:schemeClr val="dk1"/>
              </a:solidFill>
              <a:latin typeface="Calibri"/>
              <a:ea typeface="Calibri"/>
              <a:cs typeface="Calibri"/>
              <a:sym typeface="Calibri"/>
            </a:endParaRPr>
          </a:p>
          <a:p>
            <a:pPr algn="ctr"/>
            <a:r>
              <a:rPr lang="ku-Arab-IQ" sz="5400" dirty="0">
                <a:solidFill>
                  <a:schemeClr val="bg1"/>
                </a:solidFill>
                <a:latin typeface="Calibri" panose="020F0502020204030204" pitchFamily="34" charset="0"/>
                <a:ea typeface="Calibri" panose="020F0502020204030204" pitchFamily="34" charset="0"/>
                <a:cs typeface="Calibri" panose="020F0502020204030204" pitchFamily="34" charset="0"/>
              </a:rPr>
              <a:t>باسکردنی تاکتیکەکان</a:t>
            </a:r>
            <a:endParaRPr lang="sv-SE" sz="5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algn="ctr" rtl="1">
              <a:spcBef>
                <a:spcPts val="0"/>
              </a:spcBef>
              <a:spcAft>
                <a:spcPts val="0"/>
              </a:spcAft>
              <a:buNone/>
            </a:pPr>
            <a:endParaRPr sz="7000" b="0" i="0" u="none" strike="noStrike" cap="none" dirty="0">
              <a:solidFill>
                <a:schemeClr val="dk1"/>
              </a:solidFill>
              <a:latin typeface="Calibri"/>
              <a:ea typeface="Calibri"/>
              <a:cs typeface="Calibri"/>
              <a:sym typeface="Calibri"/>
            </a:endParaRPr>
          </a:p>
          <a:p>
            <a:pPr marL="0" marR="0" lvl="0" indent="0" algn="ctr" rtl="1">
              <a:spcBef>
                <a:spcPts val="0"/>
              </a:spcBef>
              <a:spcAft>
                <a:spcPts val="0"/>
              </a:spcAft>
              <a:buNone/>
            </a:pPr>
            <a:endParaRPr sz="7000" b="0" i="0" u="none" strike="noStrike" cap="none" dirty="0">
              <a:solidFill>
                <a:schemeClr val="lt1"/>
              </a:solidFill>
              <a:latin typeface="Times New Roman"/>
              <a:ea typeface="Times New Roman"/>
              <a:cs typeface="Times New Roman"/>
              <a:sym typeface="Times New Roman"/>
            </a:endParaRPr>
          </a:p>
        </p:txBody>
      </p:sp>
      <p:pic>
        <p:nvPicPr>
          <p:cNvPr id="61" name="Google Shape;61;p2"/>
          <p:cNvPicPr preferRelativeResize="0"/>
          <p:nvPr/>
        </p:nvPicPr>
        <p:blipFill rotWithShape="1">
          <a:blip r:embed="rId3">
            <a:alphaModFix/>
          </a:blip>
          <a:srcRect/>
          <a:stretch/>
        </p:blipFill>
        <p:spPr>
          <a:xfrm>
            <a:off x="5253196" y="3799301"/>
            <a:ext cx="1777037" cy="177703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3AF7B">
            <a:alpha val="40000"/>
          </a:srgbClr>
        </a:solidFill>
        <a:effectLst/>
      </p:bgPr>
    </p:bg>
    <p:spTree>
      <p:nvGrpSpPr>
        <p:cNvPr id="1" name="Shape 68"/>
        <p:cNvGrpSpPr/>
        <p:nvPr/>
      </p:nvGrpSpPr>
      <p:grpSpPr>
        <a:xfrm>
          <a:off x="0" y="0"/>
          <a:ext cx="0" cy="0"/>
          <a:chOff x="0" y="0"/>
          <a:chExt cx="0" cy="0"/>
        </a:xfrm>
      </p:grpSpPr>
      <p:grpSp>
        <p:nvGrpSpPr>
          <p:cNvPr id="69" name="Google Shape;69;p3"/>
          <p:cNvGrpSpPr/>
          <p:nvPr/>
        </p:nvGrpSpPr>
        <p:grpSpPr>
          <a:xfrm>
            <a:off x="399482" y="458287"/>
            <a:ext cx="11396478" cy="6164815"/>
            <a:chOff x="399482" y="458287"/>
            <a:chExt cx="11396478" cy="6164815"/>
          </a:xfrm>
        </p:grpSpPr>
        <p:grpSp>
          <p:nvGrpSpPr>
            <p:cNvPr id="70" name="Google Shape;70;p3"/>
            <p:cNvGrpSpPr/>
            <p:nvPr/>
          </p:nvGrpSpPr>
          <p:grpSpPr>
            <a:xfrm>
              <a:off x="4204881" y="1778573"/>
              <a:ext cx="3787086" cy="3300853"/>
              <a:chOff x="4453063" y="1982488"/>
              <a:chExt cx="3331125" cy="3017125"/>
            </a:xfrm>
          </p:grpSpPr>
          <p:sp>
            <p:nvSpPr>
              <p:cNvPr id="71" name="Google Shape;71;p3"/>
              <p:cNvSpPr/>
              <p:nvPr/>
            </p:nvSpPr>
            <p:spPr>
              <a:xfrm>
                <a:off x="4453063" y="1982488"/>
                <a:ext cx="1596163" cy="1441702"/>
              </a:xfrm>
              <a:prstGeom prst="roundRect">
                <a:avLst>
                  <a:gd name="adj" fmla="val 16667"/>
                </a:avLst>
              </a:prstGeom>
              <a:solidFill>
                <a:srgbClr val="E1945A"/>
              </a:solidFill>
              <a:ln>
                <a:noFill/>
              </a:ln>
            </p:spPr>
            <p:txBody>
              <a:bodyPr spcFirstLastPara="1" wrap="square" lIns="91425" tIns="45700" rIns="91425" bIns="45700" anchor="ctr" anchorCtr="0">
                <a:noAutofit/>
              </a:bodyPr>
              <a:lstStyle/>
              <a:p>
                <a:pPr algn="ctr"/>
                <a:r>
                  <a:rPr lang="ku-Arab-IQ" sz="2400" dirty="0">
                    <a:solidFill>
                      <a:schemeClr val="bg1"/>
                    </a:solidFill>
                    <a:latin typeface="Calibri" panose="020F0502020204030204" pitchFamily="34" charset="0"/>
                    <a:ea typeface="Calibri" panose="020F0502020204030204" pitchFamily="34" charset="0"/>
                    <a:cs typeface="Calibri" panose="020F0502020204030204" pitchFamily="34" charset="0"/>
                  </a:rPr>
                  <a:t>تاکتیکە خێراکان</a:t>
                </a:r>
                <a:endPar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2" name="Google Shape;72;p3"/>
              <p:cNvSpPr/>
              <p:nvPr/>
            </p:nvSpPr>
            <p:spPr>
              <a:xfrm>
                <a:off x="6188025" y="1982488"/>
                <a:ext cx="1596163" cy="1441702"/>
              </a:xfrm>
              <a:prstGeom prst="roundRect">
                <a:avLst>
                  <a:gd name="adj" fmla="val 16667"/>
                </a:avLst>
              </a:prstGeom>
              <a:solidFill>
                <a:srgbClr val="417A81"/>
              </a:solidFill>
              <a:ln>
                <a:noFill/>
              </a:ln>
            </p:spPr>
            <p:txBody>
              <a:bodyPr spcFirstLastPara="1" wrap="square" lIns="91425" tIns="45700" rIns="91425" bIns="45700" anchor="ctr" anchorCtr="0">
                <a:noAutofit/>
              </a:bodyPr>
              <a:lstStyle/>
              <a:p>
                <a:pPr algn="ctr"/>
                <a:r>
                  <a:rPr lang="ku-Arab-IQ" sz="2400" dirty="0">
                    <a:solidFill>
                      <a:schemeClr val="bg1"/>
                    </a:solidFill>
                    <a:latin typeface="Calibri" panose="020F0502020204030204" pitchFamily="34" charset="0"/>
                    <a:ea typeface="Calibri" panose="020F0502020204030204" pitchFamily="34" charset="0"/>
                    <a:cs typeface="Calibri" panose="020F0502020204030204" pitchFamily="34" charset="0"/>
                  </a:rPr>
                  <a:t>تاکتیەکانی گۆڕانکاریی</a:t>
                </a:r>
                <a:endPar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3" name="Google Shape;73;p3"/>
              <p:cNvSpPr/>
              <p:nvPr/>
            </p:nvSpPr>
            <p:spPr>
              <a:xfrm>
                <a:off x="4453063" y="3557911"/>
                <a:ext cx="1596163" cy="1441702"/>
              </a:xfrm>
              <a:prstGeom prst="roundRect">
                <a:avLst>
                  <a:gd name="adj" fmla="val 16667"/>
                </a:avLst>
              </a:prstGeom>
              <a:solidFill>
                <a:srgbClr val="88546C"/>
              </a:solidFill>
              <a:ln>
                <a:noFill/>
              </a:ln>
            </p:spPr>
            <p:txBody>
              <a:bodyPr spcFirstLastPara="1" wrap="square" lIns="91425" tIns="45700" rIns="91425" bIns="45700" anchor="ctr" anchorCtr="0">
                <a:noAutofit/>
              </a:bodyPr>
              <a:lstStyle/>
              <a:p>
                <a:pPr algn="ctr"/>
                <a:r>
                  <a:rPr lang="ku-Arab-IQ" sz="2400" dirty="0">
                    <a:solidFill>
                      <a:schemeClr val="bg1"/>
                    </a:solidFill>
                    <a:latin typeface="Calibri" panose="020F0502020204030204" pitchFamily="34" charset="0"/>
                    <a:ea typeface="Calibri" panose="020F0502020204030204" pitchFamily="34" charset="0"/>
                    <a:cs typeface="Calibri" panose="020F0502020204030204" pitchFamily="34" charset="0"/>
                  </a:rPr>
                  <a:t>تاکتیکەکانی بونیادنان</a:t>
                </a:r>
                <a:r>
                  <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p>
            </p:txBody>
          </p:sp>
          <p:sp>
            <p:nvSpPr>
              <p:cNvPr id="74" name="Google Shape;74;p3"/>
              <p:cNvSpPr/>
              <p:nvPr/>
            </p:nvSpPr>
            <p:spPr>
              <a:xfrm>
                <a:off x="6188025" y="3557911"/>
                <a:ext cx="1596163" cy="1441702"/>
              </a:xfrm>
              <a:prstGeom prst="roundRect">
                <a:avLst>
                  <a:gd name="adj" fmla="val 16667"/>
                </a:avLst>
              </a:prstGeom>
              <a:solidFill>
                <a:srgbClr val="919191"/>
              </a:solidFill>
              <a:ln>
                <a:noFill/>
              </a:ln>
            </p:spPr>
            <p:txBody>
              <a:bodyPr spcFirstLastPara="1" wrap="square" lIns="91425" tIns="45700" rIns="91425" bIns="45700" anchor="ctr" anchorCtr="0">
                <a:noAutofit/>
              </a:bodyPr>
              <a:lstStyle/>
              <a:p>
                <a:pPr algn="ctr"/>
                <a:r>
                  <a:rPr lang="ku-Arab-IQ" sz="2400" dirty="0">
                    <a:solidFill>
                      <a:schemeClr val="bg1"/>
                    </a:solidFill>
                    <a:latin typeface="Calibri" panose="020F0502020204030204" pitchFamily="34" charset="0"/>
                    <a:ea typeface="Calibri" panose="020F0502020204030204" pitchFamily="34" charset="0"/>
                    <a:cs typeface="Calibri" panose="020F0502020204030204" pitchFamily="34" charset="0"/>
                  </a:rPr>
                  <a:t>تاکتیکەکانی چاکبوونەوە</a:t>
                </a:r>
                <a:endPar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75" name="Google Shape;75;p3"/>
            <p:cNvGrpSpPr/>
            <p:nvPr/>
          </p:nvGrpSpPr>
          <p:grpSpPr>
            <a:xfrm>
              <a:off x="399482" y="458287"/>
              <a:ext cx="11396478" cy="6164815"/>
              <a:chOff x="399482" y="458287"/>
              <a:chExt cx="11396478" cy="6164815"/>
            </a:xfrm>
          </p:grpSpPr>
          <p:pic>
            <p:nvPicPr>
              <p:cNvPr id="76" name="Google Shape;76;p3"/>
              <p:cNvPicPr preferRelativeResize="0"/>
              <p:nvPr/>
            </p:nvPicPr>
            <p:blipFill rotWithShape="1">
              <a:blip r:embed="rId3">
                <a:alphaModFix/>
              </a:blip>
              <a:srcRect/>
              <a:stretch/>
            </p:blipFill>
            <p:spPr>
              <a:xfrm>
                <a:off x="8619668" y="5435673"/>
                <a:ext cx="1008000" cy="1008000"/>
              </a:xfrm>
              <a:prstGeom prst="rect">
                <a:avLst/>
              </a:prstGeom>
              <a:noFill/>
              <a:ln>
                <a:noFill/>
              </a:ln>
            </p:spPr>
          </p:pic>
          <p:pic>
            <p:nvPicPr>
              <p:cNvPr id="77" name="Google Shape;77;p3"/>
              <p:cNvPicPr preferRelativeResize="0"/>
              <p:nvPr/>
            </p:nvPicPr>
            <p:blipFill rotWithShape="1">
              <a:blip r:embed="rId4">
                <a:alphaModFix/>
              </a:blip>
              <a:srcRect/>
              <a:stretch/>
            </p:blipFill>
            <p:spPr>
              <a:xfrm>
                <a:off x="10787960" y="4731751"/>
                <a:ext cx="1008000" cy="1008000"/>
              </a:xfrm>
              <a:prstGeom prst="rect">
                <a:avLst/>
              </a:prstGeom>
              <a:noFill/>
              <a:ln>
                <a:noFill/>
              </a:ln>
            </p:spPr>
          </p:pic>
          <p:pic>
            <p:nvPicPr>
              <p:cNvPr id="78" name="Google Shape;78;p3"/>
              <p:cNvPicPr preferRelativeResize="0"/>
              <p:nvPr/>
            </p:nvPicPr>
            <p:blipFill rotWithShape="1">
              <a:blip r:embed="rId5">
                <a:alphaModFix/>
              </a:blip>
              <a:srcRect/>
              <a:stretch/>
            </p:blipFill>
            <p:spPr>
              <a:xfrm>
                <a:off x="2470252" y="611704"/>
                <a:ext cx="1008000" cy="1008000"/>
              </a:xfrm>
              <a:prstGeom prst="rect">
                <a:avLst/>
              </a:prstGeom>
              <a:noFill/>
              <a:ln>
                <a:noFill/>
              </a:ln>
            </p:spPr>
          </p:pic>
          <p:pic>
            <p:nvPicPr>
              <p:cNvPr id="79" name="Google Shape;79;p3"/>
              <p:cNvPicPr preferRelativeResize="0"/>
              <p:nvPr/>
            </p:nvPicPr>
            <p:blipFill rotWithShape="1">
              <a:blip r:embed="rId6">
                <a:alphaModFix/>
              </a:blip>
              <a:srcRect/>
              <a:stretch/>
            </p:blipFill>
            <p:spPr>
              <a:xfrm>
                <a:off x="628072" y="2266282"/>
                <a:ext cx="1008000" cy="1008000"/>
              </a:xfrm>
              <a:prstGeom prst="rect">
                <a:avLst/>
              </a:prstGeom>
              <a:noFill/>
              <a:ln>
                <a:noFill/>
              </a:ln>
            </p:spPr>
          </p:pic>
          <p:pic>
            <p:nvPicPr>
              <p:cNvPr id="80" name="Google Shape;80;p3"/>
              <p:cNvPicPr preferRelativeResize="0"/>
              <p:nvPr/>
            </p:nvPicPr>
            <p:blipFill rotWithShape="1">
              <a:blip r:embed="rId7">
                <a:alphaModFix/>
              </a:blip>
              <a:srcRect/>
              <a:stretch/>
            </p:blipFill>
            <p:spPr>
              <a:xfrm>
                <a:off x="1148658" y="990022"/>
                <a:ext cx="1008000" cy="1008000"/>
              </a:xfrm>
              <a:prstGeom prst="rect">
                <a:avLst/>
              </a:prstGeom>
              <a:noFill/>
              <a:ln>
                <a:noFill/>
              </a:ln>
            </p:spPr>
          </p:pic>
          <p:pic>
            <p:nvPicPr>
              <p:cNvPr id="81" name="Google Shape;81;p3"/>
              <p:cNvPicPr preferRelativeResize="0"/>
              <p:nvPr/>
            </p:nvPicPr>
            <p:blipFill rotWithShape="1">
              <a:blip r:embed="rId8">
                <a:alphaModFix/>
              </a:blip>
              <a:srcRect/>
              <a:stretch/>
            </p:blipFill>
            <p:spPr>
              <a:xfrm>
                <a:off x="8619668" y="611704"/>
                <a:ext cx="1008000" cy="1008000"/>
              </a:xfrm>
              <a:prstGeom prst="rect">
                <a:avLst/>
              </a:prstGeom>
              <a:noFill/>
              <a:ln>
                <a:noFill/>
              </a:ln>
            </p:spPr>
          </p:pic>
          <p:pic>
            <p:nvPicPr>
              <p:cNvPr id="82" name="Google Shape;82;p3"/>
              <p:cNvPicPr preferRelativeResize="0"/>
              <p:nvPr/>
            </p:nvPicPr>
            <p:blipFill rotWithShape="1">
              <a:blip r:embed="rId9">
                <a:alphaModFix/>
              </a:blip>
              <a:srcRect/>
              <a:stretch/>
            </p:blipFill>
            <p:spPr>
              <a:xfrm>
                <a:off x="9794670" y="458287"/>
                <a:ext cx="1008000" cy="1008000"/>
              </a:xfrm>
              <a:prstGeom prst="rect">
                <a:avLst/>
              </a:prstGeom>
              <a:noFill/>
              <a:ln>
                <a:noFill/>
              </a:ln>
            </p:spPr>
          </p:pic>
          <p:pic>
            <p:nvPicPr>
              <p:cNvPr id="83" name="Google Shape;83;p3"/>
              <p:cNvPicPr preferRelativeResize="0"/>
              <p:nvPr/>
            </p:nvPicPr>
            <p:blipFill rotWithShape="1">
              <a:blip r:embed="rId10">
                <a:alphaModFix/>
              </a:blip>
              <a:srcRect/>
              <a:stretch/>
            </p:blipFill>
            <p:spPr>
              <a:xfrm>
                <a:off x="10787960" y="1122986"/>
                <a:ext cx="1008000" cy="1008000"/>
              </a:xfrm>
              <a:prstGeom prst="rect">
                <a:avLst/>
              </a:prstGeom>
              <a:noFill/>
              <a:ln>
                <a:noFill/>
              </a:ln>
            </p:spPr>
          </p:pic>
          <p:pic>
            <p:nvPicPr>
              <p:cNvPr id="84" name="Google Shape;84;p3"/>
              <p:cNvPicPr preferRelativeResize="0"/>
              <p:nvPr/>
            </p:nvPicPr>
            <p:blipFill rotWithShape="1">
              <a:blip r:embed="rId11">
                <a:alphaModFix/>
              </a:blip>
              <a:srcRect/>
              <a:stretch/>
            </p:blipFill>
            <p:spPr>
              <a:xfrm>
                <a:off x="10555928" y="2266282"/>
                <a:ext cx="1008000" cy="1008000"/>
              </a:xfrm>
              <a:prstGeom prst="rect">
                <a:avLst/>
              </a:prstGeom>
              <a:noFill/>
              <a:ln>
                <a:noFill/>
              </a:ln>
            </p:spPr>
          </p:pic>
          <p:pic>
            <p:nvPicPr>
              <p:cNvPr id="85" name="Google Shape;85;p3"/>
              <p:cNvPicPr preferRelativeResize="0"/>
              <p:nvPr/>
            </p:nvPicPr>
            <p:blipFill rotWithShape="1">
              <a:blip r:embed="rId12">
                <a:alphaModFix/>
              </a:blip>
              <a:srcRect/>
              <a:stretch/>
            </p:blipFill>
            <p:spPr>
              <a:xfrm>
                <a:off x="628072" y="3615340"/>
                <a:ext cx="1008000" cy="1008000"/>
              </a:xfrm>
              <a:prstGeom prst="rect">
                <a:avLst/>
              </a:prstGeom>
              <a:noFill/>
              <a:ln>
                <a:noFill/>
              </a:ln>
            </p:spPr>
          </p:pic>
          <p:pic>
            <p:nvPicPr>
              <p:cNvPr id="86" name="Google Shape;86;p3"/>
              <p:cNvPicPr preferRelativeResize="0"/>
              <p:nvPr/>
            </p:nvPicPr>
            <p:blipFill rotWithShape="1">
              <a:blip r:embed="rId13">
                <a:alphaModFix/>
              </a:blip>
              <a:srcRect/>
              <a:stretch/>
            </p:blipFill>
            <p:spPr>
              <a:xfrm>
                <a:off x="399482" y="4731751"/>
                <a:ext cx="1008000" cy="1008000"/>
              </a:xfrm>
              <a:prstGeom prst="rect">
                <a:avLst/>
              </a:prstGeom>
              <a:noFill/>
              <a:ln>
                <a:noFill/>
              </a:ln>
            </p:spPr>
          </p:pic>
          <p:pic>
            <p:nvPicPr>
              <p:cNvPr id="87" name="Google Shape;87;p3"/>
              <p:cNvPicPr preferRelativeResize="0"/>
              <p:nvPr/>
            </p:nvPicPr>
            <p:blipFill rotWithShape="1">
              <a:blip r:embed="rId14">
                <a:alphaModFix/>
              </a:blip>
              <a:srcRect/>
              <a:stretch/>
            </p:blipFill>
            <p:spPr>
              <a:xfrm>
                <a:off x="1337599" y="5615102"/>
                <a:ext cx="1008000" cy="1008000"/>
              </a:xfrm>
              <a:prstGeom prst="rect">
                <a:avLst/>
              </a:prstGeom>
              <a:noFill/>
              <a:ln>
                <a:noFill/>
              </a:ln>
            </p:spPr>
          </p:pic>
          <p:pic>
            <p:nvPicPr>
              <p:cNvPr id="88" name="Google Shape;88;p3"/>
              <p:cNvPicPr preferRelativeResize="0"/>
              <p:nvPr/>
            </p:nvPicPr>
            <p:blipFill rotWithShape="1">
              <a:blip r:embed="rId15">
                <a:alphaModFix/>
              </a:blip>
              <a:srcRect/>
              <a:stretch/>
            </p:blipFill>
            <p:spPr>
              <a:xfrm>
                <a:off x="2470252" y="5435673"/>
                <a:ext cx="1008000" cy="1008000"/>
              </a:xfrm>
              <a:prstGeom prst="rect">
                <a:avLst/>
              </a:prstGeom>
              <a:noFill/>
              <a:ln>
                <a:noFill/>
              </a:ln>
            </p:spPr>
          </p:pic>
          <p:pic>
            <p:nvPicPr>
              <p:cNvPr id="89" name="Google Shape;89;p3"/>
              <p:cNvPicPr preferRelativeResize="0"/>
              <p:nvPr/>
            </p:nvPicPr>
            <p:blipFill rotWithShape="1">
              <a:blip r:embed="rId16">
                <a:alphaModFix/>
              </a:blip>
              <a:srcRect/>
              <a:stretch/>
            </p:blipFill>
            <p:spPr>
              <a:xfrm>
                <a:off x="10555928" y="3615340"/>
                <a:ext cx="1008000" cy="1008000"/>
              </a:xfrm>
              <a:prstGeom prst="rect">
                <a:avLst/>
              </a:prstGeom>
              <a:noFill/>
              <a:ln>
                <a:noFill/>
              </a:ln>
            </p:spPr>
          </p:pic>
          <p:pic>
            <p:nvPicPr>
              <p:cNvPr id="90" name="Google Shape;90;p3"/>
              <p:cNvPicPr preferRelativeResize="0"/>
              <p:nvPr/>
            </p:nvPicPr>
            <p:blipFill rotWithShape="1">
              <a:blip r:embed="rId17">
                <a:alphaModFix/>
              </a:blip>
              <a:srcRect/>
              <a:stretch/>
            </p:blipFill>
            <p:spPr>
              <a:xfrm>
                <a:off x="9794670" y="5615102"/>
                <a:ext cx="1008000" cy="1008000"/>
              </a:xfrm>
              <a:prstGeom prst="rect">
                <a:avLst/>
              </a:prstGeom>
              <a:noFill/>
              <a:ln>
                <a:noFill/>
              </a:ln>
            </p:spPr>
          </p:pic>
          <p:pic>
            <p:nvPicPr>
              <p:cNvPr id="91" name="Google Shape;91;p3"/>
              <p:cNvPicPr preferRelativeResize="0"/>
              <p:nvPr/>
            </p:nvPicPr>
            <p:blipFill rotWithShape="1">
              <a:blip r:embed="rId18">
                <a:alphaModFix/>
              </a:blip>
              <a:srcRect/>
              <a:stretch/>
            </p:blipFill>
            <p:spPr>
              <a:xfrm>
                <a:off x="2149455" y="1941852"/>
                <a:ext cx="1328797" cy="1332000"/>
              </a:xfrm>
              <a:prstGeom prst="rect">
                <a:avLst/>
              </a:prstGeom>
              <a:noFill/>
              <a:ln>
                <a:noFill/>
              </a:ln>
            </p:spPr>
          </p:pic>
          <p:pic>
            <p:nvPicPr>
              <p:cNvPr id="92" name="Google Shape;92;p3"/>
              <p:cNvPicPr preferRelativeResize="0"/>
              <p:nvPr/>
            </p:nvPicPr>
            <p:blipFill rotWithShape="1">
              <a:blip r:embed="rId19">
                <a:alphaModFix/>
              </a:blip>
              <a:srcRect/>
              <a:stretch/>
            </p:blipFill>
            <p:spPr>
              <a:xfrm>
                <a:off x="8619668" y="1940248"/>
                <a:ext cx="1332000" cy="1335209"/>
              </a:xfrm>
              <a:prstGeom prst="rect">
                <a:avLst/>
              </a:prstGeom>
              <a:noFill/>
              <a:ln>
                <a:noFill/>
              </a:ln>
            </p:spPr>
          </p:pic>
          <p:pic>
            <p:nvPicPr>
              <p:cNvPr id="93" name="Google Shape;93;p3"/>
              <p:cNvPicPr preferRelativeResize="0"/>
              <p:nvPr/>
            </p:nvPicPr>
            <p:blipFill rotWithShape="1">
              <a:blip r:embed="rId20">
                <a:alphaModFix/>
              </a:blip>
              <a:srcRect/>
              <a:stretch/>
            </p:blipFill>
            <p:spPr>
              <a:xfrm>
                <a:off x="2134111" y="3856541"/>
                <a:ext cx="1344141" cy="1334119"/>
              </a:xfrm>
              <a:prstGeom prst="rect">
                <a:avLst/>
              </a:prstGeom>
              <a:noFill/>
              <a:ln>
                <a:noFill/>
              </a:ln>
            </p:spPr>
          </p:pic>
          <p:pic>
            <p:nvPicPr>
              <p:cNvPr id="94" name="Google Shape;94;p3"/>
              <p:cNvPicPr preferRelativeResize="0"/>
              <p:nvPr/>
            </p:nvPicPr>
            <p:blipFill rotWithShape="1">
              <a:blip r:embed="rId21">
                <a:alphaModFix/>
              </a:blip>
              <a:srcRect/>
              <a:stretch/>
            </p:blipFill>
            <p:spPr>
              <a:xfrm>
                <a:off x="8619668" y="3857600"/>
                <a:ext cx="1329739" cy="1332000"/>
              </a:xfrm>
              <a:prstGeom prst="rect">
                <a:avLst/>
              </a:prstGeom>
              <a:noFill/>
              <a:ln>
                <a:noFill/>
              </a:ln>
            </p:spPr>
          </p:pic>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4C2CA"/>
        </a:solidFill>
        <a:effectLst/>
      </p:bgPr>
    </p:bg>
    <p:spTree>
      <p:nvGrpSpPr>
        <p:cNvPr id="1" name="Shape 101"/>
        <p:cNvGrpSpPr/>
        <p:nvPr/>
      </p:nvGrpSpPr>
      <p:grpSpPr>
        <a:xfrm>
          <a:off x="0" y="0"/>
          <a:ext cx="0" cy="0"/>
          <a:chOff x="0" y="0"/>
          <a:chExt cx="0" cy="0"/>
        </a:xfrm>
      </p:grpSpPr>
      <p:sp>
        <p:nvSpPr>
          <p:cNvPr id="2" name="Rektangel 6">
            <a:extLst>
              <a:ext uri="{FF2B5EF4-FFF2-40B4-BE49-F238E27FC236}">
                <a16:creationId xmlns:a16="http://schemas.microsoft.com/office/drawing/2014/main" id="{8B06D8AF-CA05-800A-0A00-0F10F687DCF6}"/>
              </a:ext>
            </a:extLst>
          </p:cNvPr>
          <p:cNvSpPr/>
          <p:nvPr/>
        </p:nvSpPr>
        <p:spPr>
          <a:xfrm>
            <a:off x="911490" y="1231520"/>
            <a:ext cx="10260094" cy="5324535"/>
          </a:xfrm>
          <a:prstGeom prst="rect">
            <a:avLst/>
          </a:prstGeom>
        </p:spPr>
        <p:txBody>
          <a:bodyPr wrap="square">
            <a:spAutoFit/>
          </a:bodyPr>
          <a:lstStyle/>
          <a:p>
            <a:pPr algn="r"/>
            <a:r>
              <a:rPr lang="ku-Arab-IQ" sz="4400" b="1" dirty="0">
                <a:latin typeface="Calibri" panose="020F0502020204030204" pitchFamily="34" charset="0"/>
                <a:ea typeface="Calibri" panose="020F0502020204030204" pitchFamily="34" charset="0"/>
                <a:cs typeface="Calibri" panose="020F0502020204030204" pitchFamily="34" charset="0"/>
              </a:rPr>
              <a:t>باسکردنی تاکتیکەکان</a:t>
            </a:r>
            <a:endParaRPr lang="en-GB" sz="4400" b="1" dirty="0">
              <a:latin typeface="Calibri" panose="020F0502020204030204" pitchFamily="34" charset="0"/>
              <a:ea typeface="Calibri" panose="020F0502020204030204" pitchFamily="34" charset="0"/>
              <a:cs typeface="Calibri" panose="020F0502020204030204" pitchFamily="34" charset="0"/>
            </a:endParaRPr>
          </a:p>
          <a:p>
            <a:pPr algn="r"/>
            <a:endParaRPr lang="sv-SE" sz="2800" dirty="0">
              <a:latin typeface="Calibri" panose="020F0502020204030204" pitchFamily="34" charset="0"/>
              <a:ea typeface="Calibri" panose="020F0502020204030204" pitchFamily="34" charset="0"/>
              <a:cs typeface="Calibri" panose="020F0502020204030204" pitchFamily="34" charset="0"/>
            </a:endParaRPr>
          </a:p>
          <a:p>
            <a:pPr algn="r"/>
            <a:r>
              <a:rPr lang="ku-Arab-IQ" sz="2800" b="1" dirty="0">
                <a:latin typeface="Calibri" panose="020F0502020204030204" pitchFamily="34" charset="0"/>
                <a:ea typeface="Calibri" panose="020F0502020204030204" pitchFamily="34" charset="0"/>
                <a:cs typeface="Calibri" panose="020F0502020204030204" pitchFamily="34" charset="0"/>
              </a:rPr>
              <a:t>بخوێنەوە و بیربکەرەوە</a:t>
            </a:r>
            <a:endParaRPr lang="sv-SE" sz="2800" b="1" dirty="0">
              <a:latin typeface="Calibri" panose="020F0502020204030204" pitchFamily="34" charset="0"/>
              <a:ea typeface="Calibri" panose="020F0502020204030204" pitchFamily="34" charset="0"/>
              <a:cs typeface="Calibri" panose="020F0502020204030204" pitchFamily="34" charset="0"/>
            </a:endParaRPr>
          </a:p>
          <a:p>
            <a:pPr algn="r"/>
            <a:endParaRPr lang="sv-SE" sz="2800" dirty="0">
              <a:latin typeface="Calibri" panose="020F0502020204030204" pitchFamily="34" charset="0"/>
              <a:ea typeface="Calibri" panose="020F0502020204030204" pitchFamily="34" charset="0"/>
              <a:cs typeface="Calibri" panose="020F0502020204030204" pitchFamily="34" charset="0"/>
            </a:endParaRPr>
          </a:p>
          <a:p>
            <a:pPr algn="r"/>
            <a:r>
              <a:rPr lang="en-GB" sz="2800" b="1" dirty="0">
                <a:latin typeface="Calibri" panose="020F0502020204030204" pitchFamily="34" charset="0"/>
                <a:ea typeface="Calibri" panose="020F0502020204030204" pitchFamily="34" charset="0"/>
                <a:cs typeface="Calibri" panose="020F0502020204030204" pitchFamily="34" charset="0"/>
              </a:rPr>
              <a:t> </a:t>
            </a:r>
            <a:r>
              <a:rPr lang="en-GB" sz="2800" dirty="0">
                <a:latin typeface="Calibri" panose="020F0502020204030204" pitchFamily="34" charset="0"/>
                <a:ea typeface="Calibri" panose="020F0502020204030204" pitchFamily="34" charset="0"/>
                <a:cs typeface="Calibri" panose="020F0502020204030204" pitchFamily="34" charset="0"/>
              </a:rPr>
              <a:t> </a:t>
            </a:r>
            <a:r>
              <a:rPr lang="ku-Arab-IQ" sz="2800" b="1" dirty="0">
                <a:latin typeface="Calibri" panose="020F0502020204030204" pitchFamily="34" charset="0"/>
                <a:ea typeface="Calibri" panose="020F0502020204030204" pitchFamily="34" charset="0"/>
                <a:cs typeface="Calibri" panose="020F0502020204030204" pitchFamily="34" charset="0"/>
              </a:rPr>
              <a:t>نەخشەسازیی:</a:t>
            </a:r>
            <a:r>
              <a:rPr lang="ku-Arab-IQ" sz="2800" dirty="0">
                <a:latin typeface="Calibri" panose="020F0502020204030204" pitchFamily="34" charset="0"/>
                <a:ea typeface="Calibri" panose="020F0502020204030204" pitchFamily="34" charset="0"/>
                <a:cs typeface="Calibri" panose="020F0502020204030204" pitchFamily="34" charset="0"/>
              </a:rPr>
              <a:t> نەخشەکێشی چەندین بیرۆکە بۆ ئەو ڕێگایانە بکە کە تێیدا دەتوانین تاکتیکەکان بۆ چارەسەریی ئەو کێشانە بەکاربێنین.</a:t>
            </a:r>
            <a:br>
              <a:rPr lang="en-GB" sz="2800" dirty="0">
                <a:latin typeface="Calibri" panose="020F0502020204030204" pitchFamily="34" charset="0"/>
                <a:ea typeface="Calibri" panose="020F0502020204030204" pitchFamily="34" charset="0"/>
                <a:cs typeface="Calibri" panose="020F0502020204030204" pitchFamily="34" charset="0"/>
              </a:rPr>
            </a:br>
            <a:r>
              <a:rPr lang="ku-Arab-IQ" sz="2800" dirty="0">
                <a:latin typeface="Calibri" panose="020F0502020204030204" pitchFamily="34" charset="0"/>
                <a:ea typeface="Calibri" panose="020F0502020204030204" pitchFamily="34" charset="0"/>
                <a:cs typeface="Calibri" panose="020F0502020204030204" pitchFamily="34" charset="0"/>
              </a:rPr>
              <a:t>بیر لەو کردارانە بکەرەوە کە دەتوانین وەک تاکێک لە ژیانی ڕۆژانەماندا ئەنجامی بدەین، هەروەها ئەو کردارانەی دەتوانین لەگەڵ گرووپ و ڕێکخراوەکان ئەنجامی بدەین</a:t>
            </a:r>
            <a:endParaRPr lang="sv-SE" sz="2800" dirty="0">
              <a:latin typeface="Calibri" panose="020F0502020204030204" pitchFamily="34" charset="0"/>
              <a:ea typeface="Calibri" panose="020F0502020204030204" pitchFamily="34" charset="0"/>
              <a:cs typeface="Calibri" panose="020F0502020204030204" pitchFamily="34" charset="0"/>
            </a:endParaRPr>
          </a:p>
          <a:p>
            <a:pPr algn="r"/>
            <a:r>
              <a:rPr lang="en-GB" sz="2800" b="1" dirty="0">
                <a:latin typeface="Calibri" panose="020F0502020204030204" pitchFamily="34" charset="0"/>
                <a:ea typeface="Calibri" panose="020F0502020204030204" pitchFamily="34" charset="0"/>
                <a:cs typeface="Calibri" panose="020F0502020204030204" pitchFamily="34" charset="0"/>
              </a:rPr>
              <a:t> </a:t>
            </a:r>
            <a:endParaRPr lang="sv-SE" sz="2800" dirty="0">
              <a:latin typeface="Calibri" panose="020F0502020204030204" pitchFamily="34" charset="0"/>
              <a:ea typeface="Calibri" panose="020F0502020204030204" pitchFamily="34" charset="0"/>
              <a:cs typeface="Calibri" panose="020F0502020204030204" pitchFamily="34" charset="0"/>
            </a:endParaRPr>
          </a:p>
          <a:p>
            <a:pPr algn="r"/>
            <a:r>
              <a:rPr lang="ku-Arab-IQ" sz="2800" b="1" dirty="0">
                <a:latin typeface="Calibri" panose="020F0502020204030204" pitchFamily="34" charset="0"/>
                <a:ea typeface="Calibri" panose="020F0502020204030204" pitchFamily="34" charset="0"/>
                <a:cs typeface="Calibri" panose="020F0502020204030204" pitchFamily="34" charset="0"/>
              </a:rPr>
              <a:t>بیرۆکەکانت لە دەفتەری تێبینیدا بنووسە</a:t>
            </a:r>
            <a:endParaRPr lang="sv-SE" sz="2800" dirty="0">
              <a:latin typeface="Calibri" panose="020F0502020204030204" pitchFamily="34" charset="0"/>
              <a:ea typeface="Calibri" panose="020F0502020204030204" pitchFamily="34" charset="0"/>
              <a:cs typeface="Calibri" panose="020F0502020204030204" pitchFamily="34" charset="0"/>
            </a:endParaRPr>
          </a:p>
          <a:p>
            <a:pPr marL="571500" indent="-571500" algn="r">
              <a:buFont typeface="Arial" charset="0"/>
              <a:buChar char="•"/>
            </a:pPr>
            <a:endParaRPr lang="sv-SE" sz="4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6A2AB"/>
        </a:solidFill>
        <a:effectLst/>
      </p:bgPr>
    </p:bg>
    <p:spTree>
      <p:nvGrpSpPr>
        <p:cNvPr id="1" name="Shape 109"/>
        <p:cNvGrpSpPr/>
        <p:nvPr/>
      </p:nvGrpSpPr>
      <p:grpSpPr>
        <a:xfrm>
          <a:off x="0" y="0"/>
          <a:ext cx="0" cy="0"/>
          <a:chOff x="0" y="0"/>
          <a:chExt cx="0" cy="0"/>
        </a:xfrm>
      </p:grpSpPr>
      <p:pic>
        <p:nvPicPr>
          <p:cNvPr id="111" name="Google Shape;111;p5"/>
          <p:cNvPicPr preferRelativeResize="0"/>
          <p:nvPr/>
        </p:nvPicPr>
        <p:blipFill rotWithShape="1">
          <a:blip r:embed="rId3">
            <a:alphaModFix/>
          </a:blip>
          <a:srcRect/>
          <a:stretch/>
        </p:blipFill>
        <p:spPr>
          <a:xfrm>
            <a:off x="5195733" y="4279786"/>
            <a:ext cx="1777036" cy="1777036"/>
          </a:xfrm>
          <a:prstGeom prst="rect">
            <a:avLst/>
          </a:prstGeom>
          <a:noFill/>
          <a:ln>
            <a:noFill/>
          </a:ln>
        </p:spPr>
      </p:pic>
      <p:sp>
        <p:nvSpPr>
          <p:cNvPr id="2" name="textruta 6">
            <a:extLst>
              <a:ext uri="{FF2B5EF4-FFF2-40B4-BE49-F238E27FC236}">
                <a16:creationId xmlns:a16="http://schemas.microsoft.com/office/drawing/2014/main" id="{3FB32A94-C6AF-DF84-72B9-6A283AF49885}"/>
              </a:ext>
            </a:extLst>
          </p:cNvPr>
          <p:cNvSpPr txBox="1"/>
          <p:nvPr/>
        </p:nvSpPr>
        <p:spPr>
          <a:xfrm>
            <a:off x="0" y="1225918"/>
            <a:ext cx="12192000" cy="2585323"/>
          </a:xfrm>
          <a:prstGeom prst="rect">
            <a:avLst/>
          </a:prstGeom>
          <a:noFill/>
        </p:spPr>
        <p:txBody>
          <a:bodyPr wrap="square" rtlCol="0">
            <a:spAutoFit/>
          </a:bodyPr>
          <a:lstStyle/>
          <a:p>
            <a:pPr algn="ctr"/>
            <a:r>
              <a:rPr lang="ku-Arab-IQ" sz="5400" b="1" dirty="0">
                <a:solidFill>
                  <a:schemeClr val="bg1"/>
                </a:solidFill>
                <a:latin typeface="Calibri" panose="020F0502020204030204" pitchFamily="34" charset="0"/>
                <a:ea typeface="Calibri" panose="020F0502020204030204" pitchFamily="34" charset="0"/>
                <a:cs typeface="Calibri" panose="020F0502020204030204" pitchFamily="34" charset="0"/>
              </a:rPr>
              <a:t>ئافەرین و بەخێربێنەوە</a:t>
            </a:r>
            <a:endParaRPr lang="en-GB" sz="5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endPar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r>
              <a:rPr lang="ku-Arab-IQ" sz="4400" dirty="0">
                <a:solidFill>
                  <a:schemeClr val="bg1"/>
                </a:solidFill>
                <a:latin typeface="Calibri" panose="020F0502020204030204" pitchFamily="34" charset="0"/>
                <a:ea typeface="Calibri" panose="020F0502020204030204" pitchFamily="34" charset="0"/>
                <a:cs typeface="Calibri" panose="020F0502020204030204" pitchFamily="34" charset="0"/>
              </a:rPr>
              <a:t>دانیشتنی داهاتوو:</a:t>
            </a:r>
          </a:p>
          <a:p>
            <a:pPr algn="ctr"/>
            <a:r>
              <a:rPr lang="ku-Arab-IQ" sz="4400" dirty="0">
                <a:solidFill>
                  <a:schemeClr val="bg1"/>
                </a:solidFill>
                <a:latin typeface="Calibri" panose="020F0502020204030204" pitchFamily="34" charset="0"/>
                <a:ea typeface="Calibri" panose="020F0502020204030204" pitchFamily="34" charset="0"/>
                <a:cs typeface="Calibri" panose="020F0502020204030204" pitchFamily="34" charset="0"/>
              </a:rPr>
              <a:t>گەشتی گۆڕانکارییمان</a:t>
            </a:r>
            <a:endParaRPr lang="sv-SE" sz="4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Anpassad formgivning">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FORBTema2">
  <a:themeElements>
    <a:clrScheme name="FORB NY">
      <a:dk1>
        <a:srgbClr val="000000"/>
      </a:dk1>
      <a:lt1>
        <a:srgbClr val="FFFFFF"/>
      </a:lt1>
      <a:dk2>
        <a:srgbClr val="55495F"/>
      </a:dk2>
      <a:lt2>
        <a:srgbClr val="EDD9BC"/>
      </a:lt2>
      <a:accent1>
        <a:srgbClr val="8E5772"/>
      </a:accent1>
      <a:accent2>
        <a:srgbClr val="DF975E"/>
      </a:accent2>
      <a:accent3>
        <a:srgbClr val="75A8A5"/>
      </a:accent3>
      <a:accent4>
        <a:srgbClr val="4E7D88"/>
      </a:accent4>
      <a:accent5>
        <a:srgbClr val="8E5772"/>
      </a:accent5>
      <a:accent6>
        <a:srgbClr val="574761"/>
      </a:accent6>
      <a:hlink>
        <a:srgbClr val="000000"/>
      </a:hlink>
      <a:folHlink>
        <a:srgbClr val="8D8F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64EAB1E5C6AEE41887E9F86B6C24009" ma:contentTypeVersion="20" ma:contentTypeDescription="Skapa ett nytt dokument." ma:contentTypeScope="" ma:versionID="43bf8746da3a65419f265cdb127ce9b2">
  <xsd:schema xmlns:xsd="http://www.w3.org/2001/XMLSchema" xmlns:xs="http://www.w3.org/2001/XMLSchema" xmlns:p="http://schemas.microsoft.com/office/2006/metadata/properties" xmlns:ns2="22fecd5d-df39-456e-b4cb-878c351283d5" xmlns:ns3="6542285b-0a69-4616-8a34-3bdbf91ac2f1" targetNamespace="http://schemas.microsoft.com/office/2006/metadata/properties" ma:root="true" ma:fieldsID="2496e89e4111f5d92a6c6185452cb8a6" ns2:_="" ns3:_="">
    <xsd:import namespace="22fecd5d-df39-456e-b4cb-878c351283d5"/>
    <xsd:import namespace="6542285b-0a69-4616-8a34-3bdbf91ac2f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fecd5d-df39-456e-b4cb-878c35128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fc94a9c-aa5b-4035-8ca6-10f28b064d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2285b-0a69-4616-8a34-3bdbf91ac2f1" elementFormDefault="qualified">
    <xsd:import namespace="http://schemas.microsoft.com/office/2006/documentManagement/types"/>
    <xsd:import namespace="http://schemas.microsoft.com/office/infopath/2007/PartnerControls"/>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b60faaa5-3091-4a46-874a-6e0e77558f8a}" ma:internalName="TaxCatchAll" ma:showField="CatchAllData" ma:web="6542285b-0a69-4616-8a34-3bdbf91ac2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2fecd5d-df39-456e-b4cb-878c351283d5">
      <Terms xmlns="http://schemas.microsoft.com/office/infopath/2007/PartnerControls"/>
    </lcf76f155ced4ddcb4097134ff3c332f>
    <TaxCatchAll xmlns="6542285b-0a69-4616-8a34-3bdbf91ac2f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9BD261-1873-44C3-897E-871C2934BD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fecd5d-df39-456e-b4cb-878c351283d5"/>
    <ds:schemaRef ds:uri="6542285b-0a69-4616-8a34-3bdbf91ac2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6F6B6E-0920-47B0-B48D-C29C96AD653E}">
  <ds:schemaRefs>
    <ds:schemaRef ds:uri="http://schemas.microsoft.com/office/2006/metadata/properties"/>
    <ds:schemaRef ds:uri="http://schemas.microsoft.com/office/infopath/2007/PartnerControls"/>
    <ds:schemaRef ds:uri="27879760-8d42-4139-817b-a85748325e78"/>
    <ds:schemaRef ds:uri="007ce96f-f6e4-41e9-bbc1-3453ece26c5d"/>
    <ds:schemaRef ds:uri="22fecd5d-df39-456e-b4cb-878c351283d5"/>
    <ds:schemaRef ds:uri="6542285b-0a69-4616-8a34-3bdbf91ac2f1"/>
  </ds:schemaRefs>
</ds:datastoreItem>
</file>

<file path=customXml/itemProps3.xml><?xml version="1.0" encoding="utf-8"?>
<ds:datastoreItem xmlns:ds="http://schemas.openxmlformats.org/officeDocument/2006/customXml" ds:itemID="{5518F91C-FC78-4A01-BC3E-D2FA27F9D8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TotalTime>
  <Words>588</Words>
  <Application>Microsoft Office PowerPoint</Application>
  <PresentationFormat>Bredbild</PresentationFormat>
  <Paragraphs>65</Paragraphs>
  <Slides>5</Slides>
  <Notes>5</Notes>
  <HiddenSlides>0</HiddenSlides>
  <MMClips>0</MMClips>
  <ScaleCrop>false</ScaleCrop>
  <HeadingPairs>
    <vt:vector size="6" baseType="variant">
      <vt:variant>
        <vt:lpstr>Använt teckensnitt</vt:lpstr>
      </vt:variant>
      <vt:variant>
        <vt:i4>4</vt:i4>
      </vt:variant>
      <vt:variant>
        <vt:lpstr>Tema</vt:lpstr>
      </vt:variant>
      <vt:variant>
        <vt:i4>5</vt:i4>
      </vt:variant>
      <vt:variant>
        <vt:lpstr>Bildrubriker</vt:lpstr>
      </vt:variant>
      <vt:variant>
        <vt:i4>5</vt:i4>
      </vt:variant>
    </vt:vector>
  </HeadingPairs>
  <TitlesOfParts>
    <vt:vector size="14" baseType="lpstr">
      <vt:lpstr>Arial</vt:lpstr>
      <vt:lpstr>Calibri</vt:lpstr>
      <vt:lpstr>Symbol</vt:lpstr>
      <vt:lpstr>Times New Roman</vt:lpstr>
      <vt:lpstr>FORBTema2</vt:lpstr>
      <vt:lpstr>1_Anpassad formgivning</vt:lpstr>
      <vt:lpstr>4_FORBTema2</vt:lpstr>
      <vt:lpstr>Anpassad formgivning</vt:lpstr>
      <vt:lpstr>3_FORBTema2</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FORB Learning Platform;Katherine.Cash@smc.global</dc:creator>
  <cp:lastModifiedBy>Victoria Pfeiffer</cp:lastModifiedBy>
  <cp:revision>10</cp:revision>
  <dcterms:created xsi:type="dcterms:W3CDTF">2021-06-28T12:06:13Z</dcterms:created>
  <dcterms:modified xsi:type="dcterms:W3CDTF">2025-11-11T15:01:15Z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0x010100664EAB1E5C6AEE41887E9F86B6C24009</vt:lpwstr>
  </property>
  <property fmtid="{D5CDD505-2E9C-101B-9397-08002B2CF9AE}" pid="3" name="MediaServiceImageTags">
    <vt:lpwstr/>
  </property>
</Properties>
</file>