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16"/>
  </p:notesMasterIdLst>
  <p:handoutMasterIdLst>
    <p:handoutMasterId r:id="rId17"/>
  </p:handoutMasterIdLst>
  <p:sldIdLst>
    <p:sldId id="256" r:id="rId11"/>
    <p:sldId id="373" r:id="rId12"/>
    <p:sldId id="375" r:id="rId13"/>
    <p:sldId id="370" r:id="rId14"/>
    <p:sldId id="374"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995AE-87C9-48D8-A43F-B1E71CC41DDE}" v="7" dt="2025-11-19T10:02:58.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6" autoAdjust="0"/>
    <p:restoredTop sz="42839" autoAdjust="0"/>
  </p:normalViewPr>
  <p:slideViewPr>
    <p:cSldViewPr snapToGrid="0">
      <p:cViewPr varScale="1">
        <p:scale>
          <a:sx n="45" d="100"/>
          <a:sy n="45" d="100"/>
        </p:scale>
        <p:origin x="744" y="48"/>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729995AE-87C9-48D8-A43F-B1E71CC41DDE}"/>
    <pc:docChg chg="custSel modSld">
      <pc:chgData name="Victoria Pfeiffer" userId="7eecac38-ed42-4dcd-a14b-32bf074e092b" providerId="ADAL" clId="{729995AE-87C9-48D8-A43F-B1E71CC41DDE}" dt="2025-11-19T10:03:07.461" v="93" actId="20577"/>
      <pc:docMkLst>
        <pc:docMk/>
      </pc:docMkLst>
      <pc:sldChg chg="modNotesTx">
        <pc:chgData name="Victoria Pfeiffer" userId="7eecac38-ed42-4dcd-a14b-32bf074e092b" providerId="ADAL" clId="{729995AE-87C9-48D8-A43F-B1E71CC41DDE}" dt="2025-11-19T10:03:07.461" v="93" actId="20577"/>
        <pc:sldMkLst>
          <pc:docMk/>
          <pc:sldMk cId="1193706311" sldId="370"/>
        </pc:sldMkLst>
      </pc:sldChg>
      <pc:sldChg chg="modNotesTx">
        <pc:chgData name="Victoria Pfeiffer" userId="7eecac38-ed42-4dcd-a14b-32bf074e092b" providerId="ADAL" clId="{729995AE-87C9-48D8-A43F-B1E71CC41DDE}" dt="2025-11-19T09:58:58.990" v="54" actId="6549"/>
        <pc:sldMkLst>
          <pc:docMk/>
          <pc:sldMk cId="1141950976" sldId="37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13C91117-24A6-4258-AC4F-2B13A10D799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13C91117-24A6-4258-AC4F-2B13A10D7993}">
      <dgm:prSet/>
      <dgm:spPr/>
      <dgm:t>
        <a:bodyPr/>
        <a:lstStyle/>
        <a:p>
          <a:endParaRPr lang="sv-SE"/>
        </a:p>
      </dgm:t>
    </dgm:pt>
    <dgm:pt modelId="{31FAF54A-D612-7F44-98A8-F8ECE4111116}" type="parTrans" cxnId="{3690CD5F-DE8C-4D8C-84E7-F2BCAD26FD76}">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3690CD5F-DE8C-4D8C-84E7-F2BCAD26FD76}">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D3EF20E-1807-4CC6-82E0-DE795D7A598A}" type="presOf" srcId="{34489489-90E6-654A-B525-3C6811FBB6EF}" destId="{DEAF8DD0-D6A0-9B40-ABB7-A49AE5026804}" srcOrd="0" destOrd="0" presId="urn:microsoft.com/office/officeart/2005/8/layout/hChevron3"/>
    <dgm:cxn modelId="{ED3AEA0F-25BA-4F29-B9FD-D7697F81665F}" type="presOf" srcId="{C1FE8847-C981-5B46-8034-26BB844B5B47}" destId="{70589828-B410-1D48-B114-7D78427C4F9A}" srcOrd="0" destOrd="0" presId="urn:microsoft.com/office/officeart/2005/8/layout/hChevron3"/>
    <dgm:cxn modelId="{13C91117-24A6-4258-AC4F-2B13A10D7993}" srcId="{22C3C5C5-607E-0F41-ABAB-A0430CFD97B3}" destId="{34489489-90E6-654A-B525-3C6811FBB6EF}" srcOrd="0" destOrd="0" parTransId="{ED83613C-7D55-984B-A611-566105DB1990}" sibTransId="{137DFD68-1E99-F943-AC1D-71869AF5D30D}"/>
    <dgm:cxn modelId="{6A0A875E-402F-4FF4-83A8-AEDCEE8B8C85}" type="presOf" srcId="{22C3C5C5-607E-0F41-ABAB-A0430CFD97B3}" destId="{A967CEDB-1B33-034A-B76A-79D1831743B0}" srcOrd="0" destOrd="0" presId="urn:microsoft.com/office/officeart/2005/8/layout/hChevron3"/>
    <dgm:cxn modelId="{3690CD5F-DE8C-4D8C-84E7-F2BCAD26FD76}" srcId="{22C3C5C5-607E-0F41-ABAB-A0430CFD97B3}" destId="{C1FE8847-C981-5B46-8034-26BB844B5B47}" srcOrd="1" destOrd="0" parTransId="{31FAF54A-D612-7F44-98A8-F8ECE4111116}" sibTransId="{D2BAB59A-EB35-9E4D-862A-6052E21775E3}"/>
    <dgm:cxn modelId="{02C72B48-9C2E-4FC0-80AA-D581CB6BF69C}" type="presParOf" srcId="{A967CEDB-1B33-034A-B76A-79D1831743B0}" destId="{DEAF8DD0-D6A0-9B40-ABB7-A49AE5026804}" srcOrd="0" destOrd="0" presId="urn:microsoft.com/office/officeart/2005/8/layout/hChevron3"/>
    <dgm:cxn modelId="{1D50E481-A74E-4E98-8486-E9B392E66CA4}" type="presParOf" srcId="{A967CEDB-1B33-034A-B76A-79D1831743B0}" destId="{3647DC3A-F9F7-3347-8E43-52AF574056EF}" srcOrd="1" destOrd="0" presId="urn:microsoft.com/office/officeart/2005/8/layout/hChevron3"/>
    <dgm:cxn modelId="{B6648309-47B1-4796-9161-ECB08A21B07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74110B46-E676-4EE0-9A4D-04438C2D4118}">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74110B46-E676-4EE0-9A4D-04438C2D4118}">
      <dgm:prSet/>
      <dgm:spPr/>
      <dgm:t>
        <a:bodyPr/>
        <a:lstStyle/>
        <a:p>
          <a:endParaRPr lang="sv-SE"/>
        </a:p>
      </dgm:t>
    </dgm:pt>
    <dgm:pt modelId="{31FAF54A-D612-7F44-98A8-F8ECE4111116}" type="parTrans" cxnId="{9447332A-9B93-4F5A-923D-C437F518428E}">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9447332A-9B93-4F5A-923D-C437F518428E}">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447332A-9B93-4F5A-923D-C437F518428E}" srcId="{22C3C5C5-607E-0F41-ABAB-A0430CFD97B3}" destId="{C1FE8847-C981-5B46-8034-26BB844B5B47}" srcOrd="1" destOrd="0" parTransId="{31FAF54A-D612-7F44-98A8-F8ECE4111116}" sibTransId="{D2BAB59A-EB35-9E4D-862A-6052E21775E3}"/>
    <dgm:cxn modelId="{BA8A773D-1911-4640-B307-D0E7378217CB}" type="presOf" srcId="{34489489-90E6-654A-B525-3C6811FBB6EF}" destId="{DEAF8DD0-D6A0-9B40-ABB7-A49AE5026804}" srcOrd="0" destOrd="0" presId="urn:microsoft.com/office/officeart/2005/8/layout/hChevron3"/>
    <dgm:cxn modelId="{01924F40-50D1-4EDB-9ACC-DB83508A4288}" type="presOf" srcId="{C1FE8847-C981-5B46-8034-26BB844B5B47}" destId="{70589828-B410-1D48-B114-7D78427C4F9A}" srcOrd="0" destOrd="0" presId="urn:microsoft.com/office/officeart/2005/8/layout/hChevron3"/>
    <dgm:cxn modelId="{74110B46-E676-4EE0-9A4D-04438C2D4118}" srcId="{22C3C5C5-607E-0F41-ABAB-A0430CFD97B3}" destId="{34489489-90E6-654A-B525-3C6811FBB6EF}" srcOrd="0" destOrd="0" parTransId="{ED83613C-7D55-984B-A611-566105DB1990}" sibTransId="{137DFD68-1E99-F943-AC1D-71869AF5D30D}"/>
    <dgm:cxn modelId="{99BE38A4-FF28-4E41-AED8-8967294B3F3C}" type="presOf" srcId="{22C3C5C5-607E-0F41-ABAB-A0430CFD97B3}" destId="{A967CEDB-1B33-034A-B76A-79D1831743B0}" srcOrd="0" destOrd="0" presId="urn:microsoft.com/office/officeart/2005/8/layout/hChevron3"/>
    <dgm:cxn modelId="{6D1277EF-4368-4AE4-8199-61B35B81E9AB}" type="presParOf" srcId="{A967CEDB-1B33-034A-B76A-79D1831743B0}" destId="{DEAF8DD0-D6A0-9B40-ABB7-A49AE5026804}" srcOrd="0" destOrd="0" presId="urn:microsoft.com/office/officeart/2005/8/layout/hChevron3"/>
    <dgm:cxn modelId="{ACF71461-BD90-481B-BC64-4965434A2A02}" type="presParOf" srcId="{A967CEDB-1B33-034A-B76A-79D1831743B0}" destId="{3647DC3A-F9F7-3347-8E43-52AF574056EF}" srcOrd="1" destOrd="0" presId="urn:microsoft.com/office/officeart/2005/8/layout/hChevron3"/>
    <dgm:cxn modelId="{D37F08B6-5637-49A4-8E0E-89D2D05A5B7C}"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F62A28D2-E894-4EED-A3A4-0BA136D004E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F62A28D2-E894-4EED-A3A4-0BA136D004E3}">
      <dgm:prSet/>
      <dgm:spPr/>
      <dgm:t>
        <a:bodyPr/>
        <a:lstStyle/>
        <a:p>
          <a:endParaRPr lang="sv-SE"/>
        </a:p>
      </dgm:t>
    </dgm:pt>
    <dgm:pt modelId="{31FAF54A-D612-7F44-98A8-F8ECE4111116}" type="parTrans" cxnId="{6AEE87D1-9B88-465F-AB6F-7449F6F12DF7}">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6AEE87D1-9B88-465F-AB6F-7449F6F12DF7}">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D54970C-370D-457F-AE67-5285EF959FA3}" type="presOf" srcId="{C1FE8847-C981-5B46-8034-26BB844B5B47}" destId="{70589828-B410-1D48-B114-7D78427C4F9A}" srcOrd="0" destOrd="0" presId="urn:microsoft.com/office/officeart/2005/8/layout/hChevron3"/>
    <dgm:cxn modelId="{CB504F49-3D1E-4B9C-B97F-AD0B7C0B7BF8}" type="presOf" srcId="{34489489-90E6-654A-B525-3C6811FBB6EF}" destId="{DEAF8DD0-D6A0-9B40-ABB7-A49AE5026804}" srcOrd="0" destOrd="0" presId="urn:microsoft.com/office/officeart/2005/8/layout/hChevron3"/>
    <dgm:cxn modelId="{DF6DC37A-300E-4E7C-9FDF-D02570C0A1D5}" type="presOf" srcId="{22C3C5C5-607E-0F41-ABAB-A0430CFD97B3}" destId="{A967CEDB-1B33-034A-B76A-79D1831743B0}" srcOrd="0" destOrd="0" presId="urn:microsoft.com/office/officeart/2005/8/layout/hChevron3"/>
    <dgm:cxn modelId="{6AEE87D1-9B88-465F-AB6F-7449F6F12DF7}" srcId="{22C3C5C5-607E-0F41-ABAB-A0430CFD97B3}" destId="{C1FE8847-C981-5B46-8034-26BB844B5B47}" srcOrd="1" destOrd="0" parTransId="{31FAF54A-D612-7F44-98A8-F8ECE4111116}" sibTransId="{D2BAB59A-EB35-9E4D-862A-6052E21775E3}"/>
    <dgm:cxn modelId="{F62A28D2-E894-4EED-A3A4-0BA136D004E3}" srcId="{22C3C5C5-607E-0F41-ABAB-A0430CFD97B3}" destId="{34489489-90E6-654A-B525-3C6811FBB6EF}" srcOrd="0" destOrd="0" parTransId="{ED83613C-7D55-984B-A611-566105DB1990}" sibTransId="{137DFD68-1E99-F943-AC1D-71869AF5D30D}"/>
    <dgm:cxn modelId="{F38D6EBE-B526-44E1-AEE6-6FEF1F1601C2}" type="presParOf" srcId="{A967CEDB-1B33-034A-B76A-79D1831743B0}" destId="{DEAF8DD0-D6A0-9B40-ABB7-A49AE5026804}" srcOrd="0" destOrd="0" presId="urn:microsoft.com/office/officeart/2005/8/layout/hChevron3"/>
    <dgm:cxn modelId="{2F09DD42-95F9-4E30-885D-BCADFF2831CC}" type="presParOf" srcId="{A967CEDB-1B33-034A-B76A-79D1831743B0}" destId="{3647DC3A-F9F7-3347-8E43-52AF574056EF}" srcOrd="1" destOrd="0" presId="urn:microsoft.com/office/officeart/2005/8/layout/hChevron3"/>
    <dgm:cxn modelId="{1D360915-D1AA-4869-9741-632071474AC8}"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E748041B-D1DA-4FE3-AB6C-FBD6A0CD0D7F}">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E748041B-D1DA-4FE3-AB6C-FBD6A0CD0D7F}">
      <dgm:prSet/>
      <dgm:spPr/>
      <dgm:t>
        <a:bodyPr/>
        <a:lstStyle/>
        <a:p>
          <a:endParaRPr lang="sv-SE"/>
        </a:p>
      </dgm:t>
    </dgm:pt>
    <dgm:pt modelId="{31FAF54A-D612-7F44-98A8-F8ECE4111116}" type="parTrans" cxnId="{51187428-FE75-4EDA-8D0E-587972B94191}">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51187428-FE75-4EDA-8D0E-587972B94191}">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B388902-39D5-4226-A93E-AD04F549ECF1}" type="presOf" srcId="{22C3C5C5-607E-0F41-ABAB-A0430CFD97B3}" destId="{A967CEDB-1B33-034A-B76A-79D1831743B0}" srcOrd="0" destOrd="0" presId="urn:microsoft.com/office/officeart/2005/8/layout/hChevron3"/>
    <dgm:cxn modelId="{E748041B-D1DA-4FE3-AB6C-FBD6A0CD0D7F}" srcId="{22C3C5C5-607E-0F41-ABAB-A0430CFD97B3}" destId="{34489489-90E6-654A-B525-3C6811FBB6EF}" srcOrd="0" destOrd="0" parTransId="{ED83613C-7D55-984B-A611-566105DB1990}" sibTransId="{137DFD68-1E99-F943-AC1D-71869AF5D30D}"/>
    <dgm:cxn modelId="{51187428-FE75-4EDA-8D0E-587972B94191}" srcId="{22C3C5C5-607E-0F41-ABAB-A0430CFD97B3}" destId="{C1FE8847-C981-5B46-8034-26BB844B5B47}" srcOrd="1" destOrd="0" parTransId="{31FAF54A-D612-7F44-98A8-F8ECE4111116}" sibTransId="{D2BAB59A-EB35-9E4D-862A-6052E21775E3}"/>
    <dgm:cxn modelId="{10F7BC44-7CC0-4B03-9A01-B623DE4E8576}" type="presOf" srcId="{C1FE8847-C981-5B46-8034-26BB844B5B47}" destId="{70589828-B410-1D48-B114-7D78427C4F9A}" srcOrd="0" destOrd="0" presId="urn:microsoft.com/office/officeart/2005/8/layout/hChevron3"/>
    <dgm:cxn modelId="{9E0367A5-99F9-4886-8132-5614119D8FB0}" type="presOf" srcId="{34489489-90E6-654A-B525-3C6811FBB6EF}" destId="{DEAF8DD0-D6A0-9B40-ABB7-A49AE5026804}" srcOrd="0" destOrd="0" presId="urn:microsoft.com/office/officeart/2005/8/layout/hChevron3"/>
    <dgm:cxn modelId="{5B090FC1-A03C-4D39-A827-3FA8571BAF4D}" type="presParOf" srcId="{A967CEDB-1B33-034A-B76A-79D1831743B0}" destId="{DEAF8DD0-D6A0-9B40-ABB7-A49AE5026804}" srcOrd="0" destOrd="0" presId="urn:microsoft.com/office/officeart/2005/8/layout/hChevron3"/>
    <dgm:cxn modelId="{02EF74AB-77D4-418F-B339-1A9058287D4F}" type="presParOf" srcId="{A967CEDB-1B33-034A-B76A-79D1831743B0}" destId="{3647DC3A-F9F7-3347-8E43-52AF574056EF}" srcOrd="1" destOrd="0" presId="urn:microsoft.com/office/officeart/2005/8/layout/hChevron3"/>
    <dgm:cxn modelId="{5F0B46EC-464D-401B-A566-4C71AA5F61E1}"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A2B8E729-0244-47AB-8FC9-C387670720CF}">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A2B8E729-0244-47AB-8FC9-C387670720CF}">
      <dgm:prSet/>
      <dgm:spPr/>
      <dgm:t>
        <a:bodyPr/>
        <a:lstStyle/>
        <a:p>
          <a:endParaRPr lang="sv-SE"/>
        </a:p>
      </dgm:t>
    </dgm:pt>
    <dgm:pt modelId="{31FAF54A-D612-7F44-98A8-F8ECE4111116}" type="parTrans" cxnId="{B3D17AE6-AB49-45E5-833F-EA5F8481804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B3D17AE6-AB49-45E5-833F-EA5F8481804B}">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A2B8E729-0244-47AB-8FC9-C387670720CF}" srcId="{22C3C5C5-607E-0F41-ABAB-A0430CFD97B3}" destId="{34489489-90E6-654A-B525-3C6811FBB6EF}" srcOrd="0" destOrd="0" parTransId="{ED83613C-7D55-984B-A611-566105DB1990}" sibTransId="{137DFD68-1E99-F943-AC1D-71869AF5D30D}"/>
    <dgm:cxn modelId="{F6E70199-3A17-4F6F-A257-2C6C394D55B0}" type="presOf" srcId="{22C3C5C5-607E-0F41-ABAB-A0430CFD97B3}" destId="{A967CEDB-1B33-034A-B76A-79D1831743B0}" srcOrd="0" destOrd="0" presId="urn:microsoft.com/office/officeart/2005/8/layout/hChevron3"/>
    <dgm:cxn modelId="{143315BD-A1FF-4ACC-A36E-B261033B29D6}" type="presOf" srcId="{34489489-90E6-654A-B525-3C6811FBB6EF}" destId="{DEAF8DD0-D6A0-9B40-ABB7-A49AE5026804}" srcOrd="0" destOrd="0" presId="urn:microsoft.com/office/officeart/2005/8/layout/hChevron3"/>
    <dgm:cxn modelId="{2DD969E6-E7D3-429F-8521-197003564942}" type="presOf" srcId="{C1FE8847-C981-5B46-8034-26BB844B5B47}" destId="{70589828-B410-1D48-B114-7D78427C4F9A}" srcOrd="0" destOrd="0" presId="urn:microsoft.com/office/officeart/2005/8/layout/hChevron3"/>
    <dgm:cxn modelId="{B3D17AE6-AB49-45E5-833F-EA5F8481804B}" srcId="{22C3C5C5-607E-0F41-ABAB-A0430CFD97B3}" destId="{C1FE8847-C981-5B46-8034-26BB844B5B47}" srcOrd="1" destOrd="0" parTransId="{31FAF54A-D612-7F44-98A8-F8ECE4111116}" sibTransId="{D2BAB59A-EB35-9E4D-862A-6052E21775E3}"/>
    <dgm:cxn modelId="{9108B802-3968-4D54-B0E4-804EBF0B3E7D}" type="presParOf" srcId="{A967CEDB-1B33-034A-B76A-79D1831743B0}" destId="{DEAF8DD0-D6A0-9B40-ABB7-A49AE5026804}" srcOrd="0" destOrd="0" presId="urn:microsoft.com/office/officeart/2005/8/layout/hChevron3"/>
    <dgm:cxn modelId="{057A0BC3-9B2B-453B-8EA3-33E5F134742E}" type="presParOf" srcId="{A967CEDB-1B33-034A-B76A-79D1831743B0}" destId="{3647DC3A-F9F7-3347-8E43-52AF574056EF}" srcOrd="1" destOrd="0" presId="urn:microsoft.com/office/officeart/2005/8/layout/hChevron3"/>
    <dgm:cxn modelId="{A85127C1-A691-4987-9440-A6F326257AFE}"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98AFA874-339D-4490-AD00-B8787042241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98AFA874-339D-4490-AD00-B8787042241C}">
      <dgm:prSet/>
      <dgm:spPr/>
      <dgm:t>
        <a:bodyPr/>
        <a:lstStyle/>
        <a:p>
          <a:endParaRPr lang="sv-SE"/>
        </a:p>
      </dgm:t>
    </dgm:pt>
    <dgm:pt modelId="{31FAF54A-D612-7F44-98A8-F8ECE4111116}" type="parTrans" cxnId="{6EBE406C-4A07-4C64-B110-52949F78237E}">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6EBE406C-4A07-4C64-B110-52949F78237E}">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2897826-828A-446C-A9F4-2B9F2CC59374}" type="presOf" srcId="{34489489-90E6-654A-B525-3C6811FBB6EF}" destId="{DEAF8DD0-D6A0-9B40-ABB7-A49AE5026804}" srcOrd="0" destOrd="0" presId="urn:microsoft.com/office/officeart/2005/8/layout/hChevron3"/>
    <dgm:cxn modelId="{842C4E42-5032-4133-9665-D0A9C12B9E5F}" type="presOf" srcId="{22C3C5C5-607E-0F41-ABAB-A0430CFD97B3}" destId="{A967CEDB-1B33-034A-B76A-79D1831743B0}" srcOrd="0" destOrd="0" presId="urn:microsoft.com/office/officeart/2005/8/layout/hChevron3"/>
    <dgm:cxn modelId="{6EBE406C-4A07-4C64-B110-52949F78237E}" srcId="{22C3C5C5-607E-0F41-ABAB-A0430CFD97B3}" destId="{C1FE8847-C981-5B46-8034-26BB844B5B47}" srcOrd="1" destOrd="0" parTransId="{31FAF54A-D612-7F44-98A8-F8ECE4111116}" sibTransId="{D2BAB59A-EB35-9E4D-862A-6052E21775E3}"/>
    <dgm:cxn modelId="{98AFA874-339D-4490-AD00-B8787042241C}" srcId="{22C3C5C5-607E-0F41-ABAB-A0430CFD97B3}" destId="{34489489-90E6-654A-B525-3C6811FBB6EF}" srcOrd="0" destOrd="0" parTransId="{ED83613C-7D55-984B-A611-566105DB1990}" sibTransId="{137DFD68-1E99-F943-AC1D-71869AF5D30D}"/>
    <dgm:cxn modelId="{9A6DDDAD-2E84-4354-B899-FCD85EE30ED4}" type="presOf" srcId="{C1FE8847-C981-5B46-8034-26BB844B5B47}" destId="{70589828-B410-1D48-B114-7D78427C4F9A}" srcOrd="0" destOrd="0" presId="urn:microsoft.com/office/officeart/2005/8/layout/hChevron3"/>
    <dgm:cxn modelId="{2061E29E-7F9C-4D0D-BE14-C53B5799AB00}" type="presParOf" srcId="{A967CEDB-1B33-034A-B76A-79D1831743B0}" destId="{DEAF8DD0-D6A0-9B40-ABB7-A49AE5026804}" srcOrd="0" destOrd="0" presId="urn:microsoft.com/office/officeart/2005/8/layout/hChevron3"/>
    <dgm:cxn modelId="{990EAF8E-CDE1-4FA1-A285-8AACCC71C834}" type="presParOf" srcId="{A967CEDB-1B33-034A-B76A-79D1831743B0}" destId="{3647DC3A-F9F7-3347-8E43-52AF574056EF}" srcOrd="1" destOrd="0" presId="urn:microsoft.com/office/officeart/2005/8/layout/hChevron3"/>
    <dgm:cxn modelId="{FE667646-D9DB-4F24-A649-9DEB9907D882}"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A85C78D3-7E21-412F-B977-455C780C8D0E}">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A85C78D3-7E21-412F-B977-455C780C8D0E}">
      <dgm:prSet/>
      <dgm:spPr/>
      <dgm:t>
        <a:bodyPr/>
        <a:lstStyle/>
        <a:p>
          <a:endParaRPr lang="sv-SE"/>
        </a:p>
      </dgm:t>
    </dgm:pt>
    <dgm:pt modelId="{31FAF54A-D612-7F44-98A8-F8ECE4111116}" type="parTrans" cxnId="{027917C8-23FC-419B-9BDD-26F0EC84DFFC}">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027917C8-23FC-419B-9BDD-26F0EC84DFFC}">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E36D106-33AF-48FB-884A-C5C970A3FE0D}" type="presOf" srcId="{22C3C5C5-607E-0F41-ABAB-A0430CFD97B3}" destId="{A967CEDB-1B33-034A-B76A-79D1831743B0}" srcOrd="0" destOrd="0" presId="urn:microsoft.com/office/officeart/2005/8/layout/hChevron3"/>
    <dgm:cxn modelId="{3D3D79A4-2ED5-47C4-A349-A0E1AA097206}" type="presOf" srcId="{34489489-90E6-654A-B525-3C6811FBB6EF}" destId="{DEAF8DD0-D6A0-9B40-ABB7-A49AE5026804}" srcOrd="0" destOrd="0" presId="urn:microsoft.com/office/officeart/2005/8/layout/hChevron3"/>
    <dgm:cxn modelId="{F2E02CC4-4CBA-4B14-8313-7D2024BAAF7E}" type="presOf" srcId="{C1FE8847-C981-5B46-8034-26BB844B5B47}" destId="{70589828-B410-1D48-B114-7D78427C4F9A}" srcOrd="0" destOrd="0" presId="urn:microsoft.com/office/officeart/2005/8/layout/hChevron3"/>
    <dgm:cxn modelId="{027917C8-23FC-419B-9BDD-26F0EC84DFFC}" srcId="{22C3C5C5-607E-0F41-ABAB-A0430CFD97B3}" destId="{C1FE8847-C981-5B46-8034-26BB844B5B47}" srcOrd="1" destOrd="0" parTransId="{31FAF54A-D612-7F44-98A8-F8ECE4111116}" sibTransId="{D2BAB59A-EB35-9E4D-862A-6052E21775E3}"/>
    <dgm:cxn modelId="{A85C78D3-7E21-412F-B977-455C780C8D0E}" srcId="{22C3C5C5-607E-0F41-ABAB-A0430CFD97B3}" destId="{34489489-90E6-654A-B525-3C6811FBB6EF}" srcOrd="0" destOrd="0" parTransId="{ED83613C-7D55-984B-A611-566105DB1990}" sibTransId="{137DFD68-1E99-F943-AC1D-71869AF5D30D}"/>
    <dgm:cxn modelId="{928C751B-83FB-4BF4-A2C4-06D7DB9D2BF8}" type="presParOf" srcId="{A967CEDB-1B33-034A-B76A-79D1831743B0}" destId="{DEAF8DD0-D6A0-9B40-ABB7-A49AE5026804}" srcOrd="0" destOrd="0" presId="urn:microsoft.com/office/officeart/2005/8/layout/hChevron3"/>
    <dgm:cxn modelId="{F139B655-F2BE-42AF-9A83-B9AE219BC51A}" type="presParOf" srcId="{A967CEDB-1B33-034A-B76A-79D1831743B0}" destId="{3647DC3A-F9F7-3347-8E43-52AF574056EF}" srcOrd="1" destOrd="0" presId="urn:microsoft.com/office/officeart/2005/8/layout/hChevron3"/>
    <dgm:cxn modelId="{5D3E2109-73FA-4B03-A8CF-049337D9E602}"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2025-11-19</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2025-11-19</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2025-11-19</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55391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2025-11-19</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s-LA" sz="1800" b="1" i="0" u="none" strike="noStrike" cap="none" baseline="0" dirty="0">
                <a:solidFill>
                  <a:srgbClr val="000000"/>
                </a:solidFill>
                <a:effectLst/>
                <a:uFill>
                  <a:solidFill>
                    <a:prstClr val="black">
                      <a:alpha val="0"/>
                    </a:prstClr>
                  </a:solidFill>
                </a:uFill>
                <a:latin typeface="Calibri"/>
                <a:ea typeface="Calibri"/>
                <a:cs typeface="Calibri"/>
              </a:rPr>
              <a:t>Bienvenida </a:t>
            </a:r>
            <a:r>
              <a:rPr lang="sv-SE" sz="1800" b="1" i="0" u="none" strike="noStrike" cap="none" baseline="0" dirty="0">
                <a:solidFill>
                  <a:srgbClr val="000000"/>
                </a:solidFill>
                <a:effectLst/>
                <a:uFill>
                  <a:solidFill>
                    <a:prstClr val="black">
                      <a:alpha val="0"/>
                    </a:prstClr>
                  </a:solidFill>
                </a:uFill>
                <a:latin typeface="+mn-lt"/>
                <a:ea typeface="+mn-ea"/>
                <a:cs typeface="Calibri"/>
              </a:rPr>
              <a:t>y </a:t>
            </a:r>
            <a:r>
              <a:rPr lang="sv-SE" sz="1800" b="1" i="0" u="none" strike="noStrike" cap="none" baseline="0" dirty="0" err="1">
                <a:solidFill>
                  <a:srgbClr val="000000"/>
                </a:solidFill>
                <a:effectLst/>
                <a:uFill>
                  <a:solidFill>
                    <a:prstClr val="black">
                      <a:alpha val="0"/>
                    </a:prstClr>
                  </a:solidFill>
                </a:uFill>
                <a:latin typeface="+mn-lt"/>
                <a:ea typeface="+mn-ea"/>
                <a:cs typeface="Calibri"/>
              </a:rPr>
              <a:t>presentación</a:t>
            </a:r>
            <a:endParaRPr lang="sv-SE" sz="1800" b="1" i="0" u="none" strike="noStrike" cap="none" baseline="0" dirty="0">
              <a:solidFill>
                <a:srgbClr val="000000"/>
              </a:solidFill>
              <a:effectLst/>
              <a:uFill>
                <a:solidFill>
                  <a:prstClr val="black">
                    <a:alpha val="0"/>
                  </a:prstClr>
                </a:solidFill>
              </a:uFill>
              <a:latin typeface="+mn-lt"/>
              <a:ea typeface="+mn-ea"/>
              <a:cs typeface="Calibri"/>
            </a:endParaRPr>
          </a:p>
          <a:p>
            <a:pPr fontAlgn="base"/>
            <a:r>
              <a:rPr lang="es-LA" sz="1800" b="0" i="0" u="none" strike="noStrike" cap="none" baseline="0" dirty="0">
                <a:solidFill>
                  <a:srgbClr val="000000"/>
                </a:solidFill>
                <a:effectLst/>
                <a:uFill>
                  <a:solidFill>
                    <a:prstClr val="black">
                      <a:alpha val="0"/>
                    </a:prstClr>
                  </a:solidFill>
                </a:uFill>
                <a:latin typeface="Calibri"/>
                <a:ea typeface="Calibri"/>
                <a:cs typeface="Calibri"/>
              </a:rPr>
              <a:t>Deles la bienvenida a todos a la sesión y deje en claro los siguientes puntos: </a:t>
            </a:r>
            <a:endParaRPr lang="en-US" b="0" i="0" dirty="0">
              <a:solidFill>
                <a:srgbClr val="000000"/>
              </a:solidFill>
              <a:effectLst/>
              <a:latin typeface="Segoe UI" panose="020B0502040204020203" pitchFamily="34" charset="0"/>
            </a:endParaRPr>
          </a:p>
          <a:p>
            <a:endParaRPr lang="sv-SE" dirty="0"/>
          </a:p>
          <a:p>
            <a:r>
              <a:rPr lang="es-ES" dirty="0"/>
              <a:t>En la última sesión, aprendimos sobre tácticas que pueden utilizarse para abordar violaciones de derechos humanos. ¿Recuerdan que usamos la imagen de un incendio para representar violaciones de derechos humanos y hablamos sobre las formas en que lidiamos con los incendios? </a:t>
            </a:r>
          </a:p>
          <a:p>
            <a:endParaRPr lang="es-ES" dirty="0"/>
          </a:p>
          <a:p>
            <a:pPr marL="171450" indent="-171450">
              <a:buFont typeface="Arial" panose="020B0604020202020204" pitchFamily="34" charset="0"/>
              <a:buChar char="•"/>
            </a:pPr>
            <a:r>
              <a:rPr lang="es-ES" dirty="0"/>
              <a:t>Evitamos que los incendios se propaguen y los apagamos, pedimos ayuda y advertimos a las personas. Estas son tácticas en caso de emergencia.</a:t>
            </a:r>
          </a:p>
          <a:p>
            <a:pPr marL="0" indent="0">
              <a:buFont typeface="Arial" panose="020B0604020202020204" pitchFamily="34" charset="0"/>
              <a:buNone/>
            </a:pPr>
            <a:endParaRPr lang="es-ES" dirty="0"/>
          </a:p>
          <a:p>
            <a:pPr marL="171450" indent="-171450">
              <a:buFont typeface="Arial" panose="020B0604020202020204" pitchFamily="34" charset="0"/>
              <a:buChar char="•"/>
            </a:pPr>
            <a:r>
              <a:rPr lang="es-ES" dirty="0"/>
              <a:t>Hacemos campañas por mejores regulaciones de seguridad contra incendios y prohibiciones sobre productos peligrosos a través de campañas y defensa. Estas son tácticas para el cambio.</a:t>
            </a:r>
          </a:p>
          <a:p>
            <a:pPr marL="0" indent="0">
              <a:buFont typeface="Arial" panose="020B0604020202020204" pitchFamily="34" charset="0"/>
              <a:buNone/>
            </a:pPr>
            <a:endParaRPr lang="es-ES" dirty="0"/>
          </a:p>
          <a:p>
            <a:pPr marL="171450" indent="-171450">
              <a:buFont typeface="Arial" panose="020B0604020202020204" pitchFamily="34" charset="0"/>
              <a:buChar char="•"/>
            </a:pPr>
            <a:r>
              <a:rPr lang="es-ES" dirty="0"/>
              <a:t>Generamos concientización, compromiso y habilidades públicas para que las personas sepan cómo prevenir y apagar incendios. Estas son tácticas de desarrollo.</a:t>
            </a:r>
          </a:p>
          <a:p>
            <a:pPr marL="0" indent="0">
              <a:buFont typeface="Arial" panose="020B0604020202020204" pitchFamily="34" charset="0"/>
              <a:buNone/>
            </a:pPr>
            <a:endParaRPr lang="es-ES" dirty="0"/>
          </a:p>
          <a:p>
            <a:pPr marL="171450" indent="-171450">
              <a:buFont typeface="Arial" panose="020B0604020202020204" pitchFamily="34" charset="0"/>
              <a:buChar char="•"/>
            </a:pPr>
            <a:r>
              <a:rPr lang="es-ES" dirty="0"/>
              <a:t>Y cuidamos a las personas lastimadas por el incendio, conmemoramos a los fallecidos y buscamos justicia y compensación para las víctimas y sus familias. Estas son tácticas para sanar. </a:t>
            </a:r>
          </a:p>
          <a:p>
            <a:endParaRPr lang="es-ES" dirty="0"/>
          </a:p>
          <a:p>
            <a:r>
              <a:rPr lang="es-ES" dirty="0"/>
              <a:t>Las tácticas en caso de emergencia, para el cambio, de desarrollo y para sanar son los cuatro tipos de tácticas que se pueden utilizar para abordar las violaciones de derechos humanos.</a:t>
            </a:r>
          </a:p>
          <a:p>
            <a:r>
              <a:rPr lang="es-ES" dirty="0"/>
              <a:t> </a:t>
            </a:r>
          </a:p>
          <a:p>
            <a:r>
              <a:rPr lang="es-ES" dirty="0"/>
              <a:t>En la última sesión, analizamos tácticas en caso de emergencia e intercambiamos ideas para la acción en relación con el uso de tácticas en caso de emergencia para abordar problemas como el discurso de odio o el acoso en nuestra comunidad. </a:t>
            </a:r>
          </a:p>
          <a:p>
            <a:endParaRPr lang="es-ES" dirty="0"/>
          </a:p>
          <a:p>
            <a:r>
              <a:rPr lang="es-ES" dirty="0"/>
              <a:t>En esta sesión, continuaremos con esa lluvia de ideas analizando los otros tres tipos de tácticas: tácticas para el cambio, tácticas de desarrollo y tácticas para sanar. </a:t>
            </a:r>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3</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2025-11-19</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410572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LA" sz="1200" b="1" i="0" u="none" strike="noStrike" cap="none" baseline="0" dirty="0">
                <a:solidFill>
                  <a:srgbClr val="000000"/>
                </a:solidFill>
                <a:effectLst/>
                <a:uFill>
                  <a:solidFill>
                    <a:prstClr val="black">
                      <a:alpha val="0"/>
                    </a:prstClr>
                  </a:solidFill>
                </a:uFill>
                <a:latin typeface="Calibri"/>
                <a:ea typeface="Calibri"/>
                <a:cs typeface="Calibri"/>
              </a:rPr>
              <a:t>Debate en grupo: Conversación sobre tácticas</a:t>
            </a:r>
            <a:endParaRPr lang="sv-SE" sz="1200" kern="1200" dirty="0">
              <a:solidFill>
                <a:schemeClr val="tx1"/>
              </a:solidFill>
              <a:effectLst/>
              <a:latin typeface="+mn-lt"/>
              <a:ea typeface="+mn-ea"/>
              <a:cs typeface="+mn-cs"/>
            </a:endParaRPr>
          </a:p>
          <a:p>
            <a:r>
              <a:rPr lang="es-LA" sz="1200" b="0" i="0" u="none" strike="noStrike" cap="none" baseline="0" dirty="0">
                <a:solidFill>
                  <a:srgbClr val="000000"/>
                </a:solidFill>
                <a:effectLst/>
                <a:uFill>
                  <a:solidFill>
                    <a:prstClr val="black">
                      <a:alpha val="0"/>
                    </a:prstClr>
                  </a:solidFill>
                </a:uFill>
                <a:latin typeface="Calibri"/>
                <a:ea typeface="Calibri"/>
                <a:cs typeface="Calibri"/>
              </a:rPr>
              <a:t>Presente el ejercicio explicando lo siguiente: </a:t>
            </a:r>
            <a:endParaRPr lang="sv-SE" sz="1200" b="0" i="0" u="none" strike="noStrike" cap="none" baseline="0" dirty="0">
              <a:solidFill>
                <a:srgbClr val="000000"/>
              </a:solidFill>
              <a:effectLst/>
              <a:uFill>
                <a:solidFill>
                  <a:prstClr val="black">
                    <a:alpha val="0"/>
                  </a:prstClr>
                </a:solidFill>
              </a:uFill>
              <a:latin typeface="Calibri"/>
              <a:ea typeface="Calibri"/>
              <a:cs typeface="Calibri"/>
            </a:endParaRP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b="0" i="0" u="none" strike="noStrike" cap="none" baseline="0" dirty="0">
                <a:solidFill>
                  <a:srgbClr val="000000"/>
                </a:solidFill>
                <a:effectLst/>
                <a:uFill>
                  <a:solidFill>
                    <a:prstClr val="black">
                      <a:alpha val="0"/>
                    </a:prstClr>
                  </a:solidFill>
                </a:uFill>
                <a:latin typeface="+mn-lt"/>
                <a:ea typeface="+mn-ea"/>
                <a:cs typeface="Calibri"/>
              </a:rPr>
              <a:t>Vamos a hacer un ejercicio de lluvia de ideas en grupo. Analicemos tres tipos de tácticas: tácticas para el cambio, tácticas de desarrollo y tácticas para sanar, en tres grupos. Cada grupo dedicará 20 minutos a leer los pósteres y a intercambiar ideas para una categoría de táctica. Después de eso, los grupos se turnarán y dedicarán 20 minutos a analizar la siguiente categoría, antes de turnarse y volver a analizar. </a:t>
            </a:r>
          </a:p>
          <a:p>
            <a:pPr lvl="0"/>
            <a:endParaRPr lang="es-ES" sz="1200" b="0" i="0" u="none" strike="noStrike" cap="none" baseline="0" dirty="0">
              <a:solidFill>
                <a:srgbClr val="000000"/>
              </a:solidFill>
              <a:effectLst/>
              <a:uFill>
                <a:solidFill>
                  <a:prstClr val="black">
                    <a:alpha val="0"/>
                  </a:prstClr>
                </a:solidFill>
              </a:uFill>
              <a:latin typeface="+mn-lt"/>
              <a:ea typeface="+mn-ea"/>
              <a:cs typeface="Calibri"/>
            </a:endParaRPr>
          </a:p>
          <a:p>
            <a:pPr marL="171450" lvl="0" indent="-171450">
              <a:buFont typeface="Arial" panose="020B0604020202020204" pitchFamily="34" charset="0"/>
              <a:buChar char="•"/>
            </a:pPr>
            <a:r>
              <a:rPr lang="es-ES" sz="1200" b="0" i="0" u="none" strike="noStrike" cap="none" baseline="0" dirty="0">
                <a:solidFill>
                  <a:srgbClr val="000000"/>
                </a:solidFill>
                <a:effectLst/>
                <a:uFill>
                  <a:solidFill>
                    <a:prstClr val="black">
                      <a:alpha val="0"/>
                    </a:prstClr>
                  </a:solidFill>
                </a:uFill>
                <a:latin typeface="+mn-lt"/>
                <a:ea typeface="+mn-ea"/>
                <a:cs typeface="Calibri"/>
              </a:rPr>
              <a:t>Lean y reflexionen: cuando lleguen a los pósteres, primero dediquen unos minutos a leerlos y reflexionar sobre ellos y las nota adhesivas con ideas para la acción que dejen los grupos anteriores.</a:t>
            </a:r>
          </a:p>
          <a:p>
            <a:pPr lvl="0"/>
            <a:endParaRPr lang="sv-SE" sz="1200" b="1" i="0" u="none" strike="noStrike" cap="none" baseline="0" dirty="0">
              <a:solidFill>
                <a:srgbClr val="000000"/>
              </a:solidFill>
              <a:effectLst/>
              <a:uFill>
                <a:solidFill>
                  <a:prstClr val="black">
                    <a:alpha val="0"/>
                  </a:prstClr>
                </a:solidFill>
              </a:uFill>
              <a:latin typeface="Calibri"/>
              <a:ea typeface="Calibri"/>
              <a:cs typeface="Calibri"/>
            </a:endParaRPr>
          </a:p>
          <a:p>
            <a:pPr marL="171450" lvl="0" indent="-171450">
              <a:buFont typeface="Arial" panose="020B0604020202020204" pitchFamily="34" charset="0"/>
              <a:buChar char="•"/>
            </a:pPr>
            <a:r>
              <a:rPr lang="es-ES" sz="1200" b="0" i="0" u="none" strike="noStrike" cap="none" baseline="0" dirty="0">
                <a:solidFill>
                  <a:srgbClr val="000000"/>
                </a:solidFill>
                <a:effectLst/>
                <a:uFill>
                  <a:solidFill>
                    <a:prstClr val="black">
                      <a:alpha val="0"/>
                    </a:prstClr>
                  </a:solidFill>
                </a:uFill>
                <a:latin typeface="+mn-lt"/>
                <a:ea typeface="+mn-ea"/>
                <a:cs typeface="Calibri"/>
              </a:rPr>
              <a:t>Lluvia de ideas: pensando en los problemas que identificamos en el mapa FORB de nuestra ciudad (señale los rotafolios del mapa FORB), piensen tantas ideas como puedan sobre formas en las que estas tácticas podrían usarse para abordar esos problemas. </a:t>
            </a:r>
          </a:p>
          <a:p>
            <a:pPr lvl="0"/>
            <a:endParaRPr lang="sv-SE" sz="1200" b="1" i="0" u="none" strike="noStrike" cap="none" baseline="0" dirty="0">
              <a:solidFill>
                <a:srgbClr val="000000"/>
              </a:solidFill>
              <a:effectLst/>
              <a:uFill>
                <a:solidFill>
                  <a:prstClr val="black">
                    <a:alpha val="0"/>
                  </a:prstClr>
                </a:solidFill>
              </a:uFill>
              <a:latin typeface="Calibri"/>
              <a:ea typeface="Calibri"/>
              <a:cs typeface="Calibri"/>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z="1200" b="0" i="0" u="none" strike="noStrike" cap="none" baseline="0" dirty="0">
                <a:solidFill>
                  <a:srgbClr val="000000"/>
                </a:solidFill>
                <a:effectLst/>
                <a:uFill>
                  <a:solidFill>
                    <a:prstClr val="black">
                      <a:alpha val="0"/>
                    </a:prstClr>
                  </a:solidFill>
                </a:uFill>
                <a:latin typeface="+mn-lt"/>
                <a:ea typeface="+mn-ea"/>
                <a:cs typeface="Calibri"/>
              </a:rPr>
              <a:t>Escriban sus ideas en notas adhesivas y péguenlas en la hoja de “ideas para la acción” junto a los pósteres. Escriban claramente en las notas adhesivas para que otras personas puedan leerlas. En esta etapa, no importa si creen que las ideas son realistas, sean lo más creativos posible.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s-ES" sz="1200" b="0" i="0" u="none" strike="noStrike" cap="none" baseline="0" dirty="0">
              <a:solidFill>
                <a:srgbClr val="000000"/>
              </a:solidFill>
              <a:effectLst/>
              <a:uFill>
                <a:solidFill>
                  <a:prstClr val="black">
                    <a:alpha val="0"/>
                  </a:prstClr>
                </a:solidFill>
              </a:uFill>
              <a:latin typeface="+mn-lt"/>
              <a:ea typeface="+mn-ea"/>
              <a:cs typeface="Calibri"/>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ES" sz="1200" b="0" kern="1200" dirty="0">
                <a:solidFill>
                  <a:schemeClr val="tx1"/>
                </a:solidFill>
                <a:effectLst/>
                <a:latin typeface="+mn-lt"/>
                <a:ea typeface="+mn-ea"/>
                <a:cs typeface="+mn-cs"/>
              </a:rPr>
              <a:t>Recuerden pensar en las medidas que podemos adoptar como </a:t>
            </a:r>
            <a:r>
              <a:rPr lang="es-ES" sz="1200" b="0" kern="1200">
                <a:solidFill>
                  <a:schemeClr val="tx1"/>
                </a:solidFill>
                <a:effectLst/>
                <a:latin typeface="+mn-lt"/>
                <a:ea typeface="+mn-ea"/>
                <a:cs typeface="+mn-cs"/>
              </a:rPr>
              <a:t>personas en </a:t>
            </a:r>
            <a:r>
              <a:rPr lang="es-ES" sz="1200" b="0" kern="1200" dirty="0">
                <a:solidFill>
                  <a:schemeClr val="tx1"/>
                </a:solidFill>
                <a:effectLst/>
                <a:latin typeface="+mn-lt"/>
                <a:ea typeface="+mn-ea"/>
                <a:cs typeface="+mn-cs"/>
              </a:rPr>
              <a:t>nuestra vida diaria y en las medidas que podríamos adoptar en grupos </a:t>
            </a:r>
            <a:r>
              <a:rPr lang="es-ES" sz="1200" b="0" kern="1200">
                <a:solidFill>
                  <a:schemeClr val="tx1"/>
                </a:solidFill>
                <a:effectLst/>
                <a:latin typeface="+mn-lt"/>
                <a:ea typeface="+mn-ea"/>
                <a:cs typeface="+mn-cs"/>
              </a:rPr>
              <a:t>u organizaciones</a:t>
            </a:r>
            <a:r>
              <a:rPr lang="es-ES" sz="1200" b="0" kern="1200" dirty="0">
                <a:solidFill>
                  <a:schemeClr val="tx1"/>
                </a:solidFill>
                <a:effectLst/>
                <a:latin typeface="+mn-lt"/>
                <a:ea typeface="+mn-ea"/>
                <a:cs typeface="+mn-cs"/>
              </a:rPr>
              <a:t>, quizás a través de nuestras comunidades religiosas, lugares </a:t>
            </a:r>
            <a:r>
              <a:rPr lang="es-ES" sz="1200" b="0" kern="1200">
                <a:solidFill>
                  <a:schemeClr val="tx1"/>
                </a:solidFill>
                <a:effectLst/>
                <a:latin typeface="+mn-lt"/>
                <a:ea typeface="+mn-ea"/>
                <a:cs typeface="+mn-cs"/>
              </a:rPr>
              <a:t>de trabajo </a:t>
            </a:r>
            <a:r>
              <a:rPr lang="es-ES" sz="1200" b="0" kern="1200" dirty="0">
                <a:solidFill>
                  <a:schemeClr val="tx1"/>
                </a:solidFill>
                <a:effectLst/>
                <a:latin typeface="+mn-lt"/>
                <a:ea typeface="+mn-ea"/>
                <a:cs typeface="+mn-cs"/>
              </a:rPr>
              <a:t>o grupos juveniles o reuniendo a un nuevo grupo de personas.</a:t>
            </a:r>
            <a:endParaRPr lang="sv-SE" sz="1200" b="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5</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2025-11-19</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es-LA"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2419162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2025-11-19</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2025-11-19</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2025-11-19</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2025-11-19</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2025-11-19</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2025-11-19</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2025-11-19</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2025-11-19</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2025-11-19</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4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9F80D753-F98E-F346-A90C-D5B00E832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14" name="textruta 13">
            <a:extLst>
              <a:ext uri="{FF2B5EF4-FFF2-40B4-BE49-F238E27FC236}">
                <a16:creationId xmlns:a16="http://schemas.microsoft.com/office/drawing/2014/main" id="{DBA203D1-C8F3-6F07-7334-1D9F02678F94}"/>
              </a:ext>
            </a:extLst>
          </p:cNvPr>
          <p:cNvSpPr txBox="1"/>
          <p:nvPr/>
        </p:nvSpPr>
        <p:spPr>
          <a:xfrm>
            <a:off x="0" y="1169180"/>
            <a:ext cx="12192000" cy="1210011"/>
          </a:xfrm>
          <a:prstGeom prst="rect">
            <a:avLst/>
          </a:prstGeom>
          <a:noFill/>
        </p:spPr>
        <p:txBody>
          <a:bodyPr wrap="square" rtlCol="0">
            <a:spAutoFit/>
          </a:bodyPr>
          <a:lstStyle/>
          <a:p>
            <a:pPr algn="ctr">
              <a:lnSpc>
                <a:spcPct val="150000"/>
              </a:lnSpc>
            </a:pPr>
            <a:r>
              <a:rPr lang="es-LA" sz="5400" b="0" i="0" u="none" strike="noStrike" cap="none" baseline="0" dirty="0">
                <a:solidFill>
                  <a:srgbClr val="595959"/>
                </a:solidFill>
                <a:effectLst/>
                <a:uFill>
                  <a:solidFill>
                    <a:prstClr val="black">
                      <a:alpha val="0"/>
                    </a:prstClr>
                  </a:solidFill>
                </a:uFill>
                <a:latin typeface="Calibri"/>
                <a:ea typeface="Calibri"/>
                <a:cs typeface="Calibri"/>
              </a:rPr>
              <a:t>Curso de </a:t>
            </a:r>
            <a:r>
              <a:rPr lang="es-LA" sz="5400" b="1" i="0" u="none" strike="noStrike" cap="none" baseline="0" dirty="0">
                <a:solidFill>
                  <a:srgbClr val="595959"/>
                </a:solidFill>
                <a:effectLst/>
                <a:uFill>
                  <a:solidFill>
                    <a:prstClr val="black">
                      <a:alpha val="0"/>
                    </a:prstClr>
                  </a:solidFill>
                </a:uFill>
                <a:latin typeface="Calibri"/>
                <a:ea typeface="Calibri"/>
                <a:cs typeface="Calibri"/>
              </a:rPr>
              <a:t>Agentes de Cambio</a:t>
            </a:r>
            <a:r>
              <a:rPr lang="es-LA" sz="5400" b="0" i="0" u="none" strike="noStrike" cap="none" baseline="0" dirty="0">
                <a:solidFill>
                  <a:srgbClr val="595959"/>
                </a:solidFill>
                <a:effectLst/>
                <a:uFill>
                  <a:solidFill>
                    <a:prstClr val="black">
                      <a:alpha val="0"/>
                    </a:prstClr>
                  </a:solidFill>
                </a:uFill>
                <a:latin typeface="Calibri"/>
                <a:ea typeface="Calibri"/>
                <a:cs typeface="Calibri"/>
              </a:rPr>
              <a:t> Local</a:t>
            </a:r>
          </a:p>
        </p:txBody>
      </p:sp>
      <p:pic>
        <p:nvPicPr>
          <p:cNvPr id="2" name="Bildobjekt 1">
            <a:extLst>
              <a:ext uri="{FF2B5EF4-FFF2-40B4-BE49-F238E27FC236}">
                <a16:creationId xmlns:a16="http://schemas.microsoft.com/office/drawing/2014/main" id="{1C06AB38-CC99-29FF-3192-5C5FEF858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3" name="textruta 1">
            <a:extLst>
              <a:ext uri="{FF2B5EF4-FFF2-40B4-BE49-F238E27FC236}">
                <a16:creationId xmlns:a16="http://schemas.microsoft.com/office/drawing/2014/main" id="{A05C5E78-9537-0370-FBAA-B642BAD89899}"/>
              </a:ext>
            </a:extLst>
          </p:cNvPr>
          <p:cNvSpPr txBox="1"/>
          <p:nvPr/>
        </p:nvSpPr>
        <p:spPr>
          <a:xfrm>
            <a:off x="-4624" y="5911676"/>
            <a:ext cx="12192000" cy="830997"/>
          </a:xfrm>
          <a:prstGeom prst="rect">
            <a:avLst/>
          </a:prstGeom>
          <a:solidFill>
            <a:srgbClr val="F4E4D1"/>
          </a:solidFill>
        </p:spPr>
        <p:txBody>
          <a:bodyPr wrap="square" rtlCol="0">
            <a:spAutoFit/>
          </a:bodyPr>
          <a:lstStyle/>
          <a:p>
            <a:pPr algn="ctr"/>
            <a:r>
              <a:rPr lang="pt-BR" sz="1600" b="0" i="0" u="none" strike="noStrike" cap="none" baseline="0" dirty="0">
                <a:solidFill>
                  <a:srgbClr val="909192"/>
                </a:solidFill>
                <a:effectLst/>
                <a:uFill>
                  <a:solidFill>
                    <a:prstClr val="black">
                      <a:alpha val="0"/>
                    </a:prstClr>
                  </a:solidFill>
                </a:uFill>
                <a:latin typeface="Calibri"/>
                <a:ea typeface="Calibri"/>
                <a:cs typeface="Calibri"/>
              </a:rPr>
              <a:t>CURSO DE </a:t>
            </a:r>
          </a:p>
          <a:p>
            <a:pPr algn="ctr"/>
            <a:r>
              <a:rPr lang="pt-BR" sz="1600" b="1" i="0" u="none" strike="noStrike" cap="none" baseline="0" dirty="0">
                <a:solidFill>
                  <a:srgbClr val="909192"/>
                </a:solidFill>
                <a:effectLst/>
                <a:uFill>
                  <a:solidFill>
                    <a:prstClr val="black">
                      <a:alpha val="0"/>
                    </a:prstClr>
                  </a:solidFill>
                </a:uFill>
                <a:latin typeface="Calibri"/>
                <a:ea typeface="Calibri"/>
                <a:cs typeface="Calibri"/>
              </a:rPr>
              <a:t>AGENTES DE CAMBIO</a:t>
            </a:r>
          </a:p>
          <a:p>
            <a:pPr algn="ctr"/>
            <a:r>
              <a:rPr lang="pt-BR" sz="1600" b="0" i="0" u="none" strike="noStrike" cap="none" baseline="0" dirty="0">
                <a:solidFill>
                  <a:srgbClr val="909192"/>
                </a:solidFill>
                <a:effectLst/>
                <a:uFill>
                  <a:solidFill>
                    <a:prstClr val="black">
                      <a:alpha val="0"/>
                    </a:prstClr>
                  </a:solidFill>
                </a:uFill>
                <a:latin typeface="Calibri"/>
                <a:ea typeface="Calibri"/>
                <a:cs typeface="Calibri"/>
              </a:rPr>
              <a:t>LOCAL</a:t>
            </a:r>
          </a:p>
        </p:txBody>
      </p:sp>
    </p:spTree>
    <p:extLst>
      <p:ext uri="{BB962C8B-B14F-4D97-AF65-F5344CB8AC3E}">
        <p14:creationId xmlns:p14="http://schemas.microsoft.com/office/powerpoint/2010/main" val="2800922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2708434"/>
          </a:xfrm>
          <a:prstGeom prst="rect">
            <a:avLst/>
          </a:prstGeom>
          <a:noFill/>
        </p:spPr>
        <p:txBody>
          <a:bodyPr wrap="square" rtlCol="0">
            <a:spAutoFit/>
          </a:bodyPr>
          <a:lstStyle/>
          <a:p>
            <a:pPr algn="ctr">
              <a:lnSpc>
                <a:spcPct val="150000"/>
              </a:lnSpc>
            </a:pPr>
            <a:r>
              <a:rPr lang="es-LA" sz="3200" b="0" i="0" u="none" strike="noStrike" cap="none" spc="600" baseline="0" dirty="0">
                <a:solidFill>
                  <a:srgbClr val="FFFFFF"/>
                </a:solidFill>
                <a:effectLst/>
                <a:uFill>
                  <a:solidFill>
                    <a:prstClr val="black">
                      <a:alpha val="0"/>
                    </a:prstClr>
                  </a:solidFill>
                </a:uFill>
                <a:latin typeface="Calibri"/>
                <a:ea typeface="Calibri"/>
                <a:cs typeface="Calibri"/>
              </a:rPr>
              <a:t>SESIÓN 7</a:t>
            </a:r>
          </a:p>
          <a:p>
            <a:pPr algn="ctr"/>
            <a:endParaRPr lang="sv-SE" sz="800" dirty="0">
              <a:solidFill>
                <a:schemeClr val="bg1"/>
              </a:solidFill>
              <a:latin typeface="Calibri" panose="020F0502020204030204" pitchFamily="34" charset="0"/>
            </a:endParaRPr>
          </a:p>
          <a:p>
            <a:pPr algn="ctr"/>
            <a:r>
              <a:rPr lang="es-LA" sz="5400" b="0" i="0" u="none" strike="noStrike" cap="none" baseline="0" dirty="0">
                <a:solidFill>
                  <a:srgbClr val="FFFFFF"/>
                </a:solidFill>
                <a:effectLst/>
                <a:uFill>
                  <a:solidFill>
                    <a:prstClr val="black">
                      <a:alpha val="0"/>
                    </a:prstClr>
                  </a:solidFill>
                </a:uFill>
                <a:latin typeface="Calibri"/>
                <a:ea typeface="Calibri"/>
                <a:cs typeface="Calibri"/>
              </a:rPr>
              <a:t>Conversación sobre tácticas </a:t>
            </a:r>
          </a:p>
          <a:p>
            <a:pPr algn="ctr"/>
            <a:endParaRPr lang="sv-SE" sz="6000" dirty="0">
              <a:solidFill>
                <a:schemeClr val="bg1"/>
              </a:solidFill>
              <a:latin typeface="Calibri" panose="020F0502020204030204" pitchFamily="34" charset="0"/>
            </a:endParaRPr>
          </a:p>
        </p:txBody>
      </p:sp>
      <p:pic>
        <p:nvPicPr>
          <p:cNvPr id="5" name="Bildobjekt 4">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196" y="3799301"/>
            <a:ext cx="1777037" cy="1777037"/>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715E44-DDB6-D4AB-09F0-813E85B06F4A}"/>
              </a:ext>
            </a:extLst>
          </p:cNvPr>
          <p:cNvGrpSpPr/>
          <p:nvPr/>
        </p:nvGrpSpPr>
        <p:grpSpPr>
          <a:xfrm>
            <a:off x="0" y="458287"/>
            <a:ext cx="12192000" cy="6164815"/>
            <a:chOff x="0" y="458287"/>
            <a:chExt cx="12192000" cy="6164815"/>
          </a:xfrm>
        </p:grpSpPr>
        <p:pic>
          <p:nvPicPr>
            <p:cNvPr id="3" name="Bildobjekt 58">
              <a:extLst>
                <a:ext uri="{FF2B5EF4-FFF2-40B4-BE49-F238E27FC236}">
                  <a16:creationId xmlns:a16="http://schemas.microsoft.com/office/drawing/2014/main" id="{A65B0D2C-1E0A-6F90-B9F1-65BABA32C4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704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56">
              <a:extLst>
                <a:ext uri="{FF2B5EF4-FFF2-40B4-BE49-F238E27FC236}">
                  <a16:creationId xmlns:a16="http://schemas.microsoft.com/office/drawing/2014/main" id="{72BED199-A9E2-44A3-9126-DA5EFA529E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387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7">
              <a:extLst>
                <a:ext uri="{FF2B5EF4-FFF2-40B4-BE49-F238E27FC236}">
                  <a16:creationId xmlns:a16="http://schemas.microsoft.com/office/drawing/2014/main" id="{A16254D3-9210-1E8F-3ED3-7D9A837A36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objekt 108">
              <a:extLst>
                <a:ext uri="{FF2B5EF4-FFF2-40B4-BE49-F238E27FC236}">
                  <a16:creationId xmlns:a16="http://schemas.microsoft.com/office/drawing/2014/main" id="{97B81C8D-759B-4B7A-29A9-A5A0073ABB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72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Bildobjekt 109">
              <a:extLst>
                <a:ext uri="{FF2B5EF4-FFF2-40B4-BE49-F238E27FC236}">
                  <a16:creationId xmlns:a16="http://schemas.microsoft.com/office/drawing/2014/main" id="{CFFF526A-37E2-122C-EAE0-2C7DAF7B40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978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Bildobjekt 105">
              <a:extLst>
                <a:ext uri="{FF2B5EF4-FFF2-40B4-BE49-F238E27FC236}">
                  <a16:creationId xmlns:a16="http://schemas.microsoft.com/office/drawing/2014/main" id="{3FE2CEF7-3CFE-D780-7023-B1B6F33F31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808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Bildobjekt 101">
              <a:extLst>
                <a:ext uri="{FF2B5EF4-FFF2-40B4-BE49-F238E27FC236}">
                  <a16:creationId xmlns:a16="http://schemas.microsoft.com/office/drawing/2014/main" id="{8C7DD69A-386B-597C-4ADC-3361929A72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923526"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03">
              <a:extLst>
                <a:ext uri="{FF2B5EF4-FFF2-40B4-BE49-F238E27FC236}">
                  <a16:creationId xmlns:a16="http://schemas.microsoft.com/office/drawing/2014/main" id="{EBC40E47-BFA9-5148-8C35-F9B8E4A0E34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841856"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Bildobjekt 104">
              <a:extLst>
                <a:ext uri="{FF2B5EF4-FFF2-40B4-BE49-F238E27FC236}">
                  <a16:creationId xmlns:a16="http://schemas.microsoft.com/office/drawing/2014/main" id="{B5B0233A-5181-2B2F-06BE-6CC1E243C0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606728" y="22678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269">
              <a:extLst>
                <a:ext uri="{FF2B5EF4-FFF2-40B4-BE49-F238E27FC236}">
                  <a16:creationId xmlns:a16="http://schemas.microsoft.com/office/drawing/2014/main" id="{042087E1-963D-1B38-65C7-A762E0C823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44541" y="38685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270">
              <a:extLst>
                <a:ext uri="{FF2B5EF4-FFF2-40B4-BE49-F238E27FC236}">
                  <a16:creationId xmlns:a16="http://schemas.microsoft.com/office/drawing/2014/main" id="{64199493-8BFC-E0C9-D3ED-8ABA582C51A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48682" y="499017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271">
              <a:extLst>
                <a:ext uri="{FF2B5EF4-FFF2-40B4-BE49-F238E27FC236}">
                  <a16:creationId xmlns:a16="http://schemas.microsoft.com/office/drawing/2014/main" id="{19E5151E-A946-324E-5181-2FD9F53951D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2867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272">
              <a:extLst>
                <a:ext uri="{FF2B5EF4-FFF2-40B4-BE49-F238E27FC236}">
                  <a16:creationId xmlns:a16="http://schemas.microsoft.com/office/drawing/2014/main" id="{FBF15523-08B9-2382-F0FF-E2866127039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419452" y="544759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55">
              <a:extLst>
                <a:ext uri="{FF2B5EF4-FFF2-40B4-BE49-F238E27FC236}">
                  <a16:creationId xmlns:a16="http://schemas.microsoft.com/office/drawing/2014/main" id="{EA7A5126-7ECF-23A3-D9DE-C7ABEBA8891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67304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57">
              <a:extLst>
                <a:ext uri="{FF2B5EF4-FFF2-40B4-BE49-F238E27FC236}">
                  <a16:creationId xmlns:a16="http://schemas.microsoft.com/office/drawing/2014/main" id="{C4A427B2-5E27-A591-14A7-238AA0C42C6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98454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6">
              <a:extLst>
                <a:ext uri="{FF2B5EF4-FFF2-40B4-BE49-F238E27FC236}">
                  <a16:creationId xmlns:a16="http://schemas.microsoft.com/office/drawing/2014/main" id="{93F05E6C-BF76-1466-4E2D-B2AC1BD7A7E9}"/>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noProof="0" dirty="0"/>
            </a:p>
          </p:txBody>
        </p:sp>
        <p:sp>
          <p:nvSpPr>
            <p:cNvPr id="45" name="Rectangle 39">
              <a:extLst>
                <a:ext uri="{FF2B5EF4-FFF2-40B4-BE49-F238E27FC236}">
                  <a16:creationId xmlns:a16="http://schemas.microsoft.com/office/drawing/2014/main" id="{747E39E2-50D4-7545-A33D-C7407EBE05EE}"/>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s-CO" sz="1400" b="0" i="0" u="none" strike="noStrike" cap="none" normalizeH="0" baseline="0" noProof="0" dirty="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s-CO" sz="1800" b="0" i="0" u="none" strike="noStrike" cap="none" normalizeH="0" baseline="0" noProof="0" dirty="0">
                <a:ln>
                  <a:noFill/>
                </a:ln>
                <a:solidFill>
                  <a:schemeClr val="tx1"/>
                </a:solidFill>
                <a:effectLst/>
                <a:latin typeface="Arial" panose="020B0604020202020204" pitchFamily="34" charset="0"/>
              </a:endParaRPr>
            </a:p>
          </p:txBody>
        </p:sp>
        <p:pic>
          <p:nvPicPr>
            <p:cNvPr id="46" name="Bildobjekt 50">
              <a:extLst>
                <a:ext uri="{FF2B5EF4-FFF2-40B4-BE49-F238E27FC236}">
                  <a16:creationId xmlns:a16="http://schemas.microsoft.com/office/drawing/2014/main" id="{0AD3E0A2-946F-9928-986F-8632FE0745C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98655" y="1938254"/>
              <a:ext cx="1328797" cy="1332000"/>
            </a:xfrm>
            <a:prstGeom prst="rect">
              <a:avLst/>
            </a:prstGeom>
          </p:spPr>
        </p:pic>
        <p:pic>
          <p:nvPicPr>
            <p:cNvPr id="47" name="Bildobjekt 51">
              <a:extLst>
                <a:ext uri="{FF2B5EF4-FFF2-40B4-BE49-F238E27FC236}">
                  <a16:creationId xmlns:a16="http://schemas.microsoft.com/office/drawing/2014/main" id="{67AC1D5C-3F55-C24C-863E-8645B0E4F16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93672" y="1942241"/>
              <a:ext cx="1332000" cy="1335209"/>
            </a:xfrm>
            <a:prstGeom prst="rect">
              <a:avLst/>
            </a:prstGeom>
          </p:spPr>
        </p:pic>
        <p:pic>
          <p:nvPicPr>
            <p:cNvPr id="48" name="Bildobjekt 52">
              <a:extLst>
                <a:ext uri="{FF2B5EF4-FFF2-40B4-BE49-F238E27FC236}">
                  <a16:creationId xmlns:a16="http://schemas.microsoft.com/office/drawing/2014/main" id="{1961935D-1C99-E587-90C6-CE3E1DE7E22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3311" y="3856859"/>
              <a:ext cx="1344141" cy="1334119"/>
            </a:xfrm>
            <a:prstGeom prst="rect">
              <a:avLst/>
            </a:prstGeom>
          </p:spPr>
        </p:pic>
        <p:pic>
          <p:nvPicPr>
            <p:cNvPr id="49" name="Bildobjekt 53">
              <a:extLst>
                <a:ext uri="{FF2B5EF4-FFF2-40B4-BE49-F238E27FC236}">
                  <a16:creationId xmlns:a16="http://schemas.microsoft.com/office/drawing/2014/main" id="{7B918AE1-6421-28C9-332A-4246C844A8E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808244" y="3856222"/>
              <a:ext cx="1329739" cy="1332000"/>
            </a:xfrm>
            <a:prstGeom prst="rect">
              <a:avLst/>
            </a:prstGeom>
          </p:spPr>
        </p:pic>
        <p:sp>
          <p:nvSpPr>
            <p:cNvPr id="50" name="Rektangel: rundade hörn 19">
              <a:extLst>
                <a:ext uri="{FF2B5EF4-FFF2-40B4-BE49-F238E27FC236}">
                  <a16:creationId xmlns:a16="http://schemas.microsoft.com/office/drawing/2014/main" id="{455D80EB-9234-86ED-C0EC-7E6764FDFE53}"/>
                </a:ext>
              </a:extLst>
            </p:cNvPr>
            <p:cNvSpPr/>
            <p:nvPr/>
          </p:nvSpPr>
          <p:spPr>
            <a:xfrm>
              <a:off x="4049855" y="1618298"/>
              <a:ext cx="1999372" cy="180589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2000" b="0" i="0" u="none" strike="noStrike" cap="none" baseline="0" noProof="0" dirty="0">
                  <a:solidFill>
                    <a:srgbClr val="FFFFFF"/>
                  </a:solidFill>
                  <a:effectLst/>
                  <a:uFill>
                    <a:solidFill>
                      <a:prstClr val="black">
                        <a:alpha val="0"/>
                      </a:prstClr>
                    </a:solidFill>
                  </a:uFill>
                  <a:ea typeface="Calibri"/>
                  <a:cs typeface="Calibri"/>
                </a:rPr>
                <a:t>Prevenir </a:t>
              </a:r>
              <a:br>
                <a:rPr lang="es-CO" sz="2000" noProof="0" dirty="0"/>
              </a:br>
              <a:r>
                <a:rPr lang="es-CO" sz="2000" b="0" i="0" u="none" strike="noStrike" cap="none" baseline="0" noProof="0" dirty="0">
                  <a:solidFill>
                    <a:srgbClr val="FFFFFF"/>
                  </a:solidFill>
                  <a:effectLst/>
                  <a:uFill>
                    <a:solidFill>
                      <a:prstClr val="black">
                        <a:alpha val="0"/>
                      </a:prstClr>
                    </a:solidFill>
                  </a:uFill>
                  <a:ea typeface="Calibri"/>
                  <a:cs typeface="Calibri"/>
                </a:rPr>
                <a:t>Detenerse y proteger</a:t>
              </a:r>
            </a:p>
            <a:p>
              <a:pPr algn="ctr"/>
              <a:r>
                <a:rPr lang="es-CO" sz="2000" b="0" i="0" u="none" strike="noStrike" cap="none" baseline="0" noProof="0" dirty="0">
                  <a:solidFill>
                    <a:srgbClr val="FFFFFF"/>
                  </a:solidFill>
                  <a:effectLst/>
                  <a:uFill>
                    <a:solidFill>
                      <a:prstClr val="black">
                        <a:alpha val="0"/>
                      </a:prstClr>
                    </a:solidFill>
                  </a:uFill>
                  <a:ea typeface="Calibri"/>
                  <a:cs typeface="Calibri"/>
                </a:rPr>
                <a:t>Pedir ayuda y advertir</a:t>
              </a:r>
            </a:p>
          </p:txBody>
        </p:sp>
        <p:sp>
          <p:nvSpPr>
            <p:cNvPr id="51" name="Rektangel: rundade hörn 32">
              <a:extLst>
                <a:ext uri="{FF2B5EF4-FFF2-40B4-BE49-F238E27FC236}">
                  <a16:creationId xmlns:a16="http://schemas.microsoft.com/office/drawing/2014/main" id="{A7782BF8-ED26-7C5C-F44B-BC034D79974F}"/>
                </a:ext>
              </a:extLst>
            </p:cNvPr>
            <p:cNvSpPr/>
            <p:nvPr/>
          </p:nvSpPr>
          <p:spPr>
            <a:xfrm>
              <a:off x="6188025" y="1618298"/>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2000" b="0" i="0" u="none" strike="noStrike" cap="none" baseline="0" noProof="0" dirty="0">
                  <a:solidFill>
                    <a:srgbClr val="FFFFFF"/>
                  </a:solidFill>
                  <a:effectLst/>
                  <a:uFill>
                    <a:solidFill>
                      <a:prstClr val="black">
                        <a:alpha val="0"/>
                      </a:prstClr>
                    </a:solidFill>
                  </a:uFill>
                  <a:ea typeface="Calibri"/>
                  <a:cs typeface="Calibri"/>
                </a:rPr>
                <a:t>Campañas</a:t>
              </a:r>
              <a:br>
                <a:rPr lang="es-CO" sz="2000" noProof="0" dirty="0"/>
              </a:br>
              <a:r>
                <a:rPr lang="es-CO" sz="2000" b="0" i="0" u="none" strike="noStrike" cap="none" baseline="0" noProof="0" dirty="0">
                  <a:solidFill>
                    <a:srgbClr val="FFFFFF"/>
                  </a:solidFill>
                  <a:effectLst/>
                  <a:uFill>
                    <a:solidFill>
                      <a:prstClr val="black">
                        <a:alpha val="0"/>
                      </a:prstClr>
                    </a:solidFill>
                  </a:uFill>
                  <a:ea typeface="Calibri"/>
                  <a:cs typeface="Calibri"/>
                </a:rPr>
                <a:t>Defensa</a:t>
              </a:r>
            </a:p>
            <a:p>
              <a:pPr algn="ctr"/>
              <a:r>
                <a:rPr lang="es-CO" sz="2000" b="0" i="0" u="none" strike="noStrike" cap="none" baseline="0" noProof="0" dirty="0">
                  <a:solidFill>
                    <a:srgbClr val="FFFFFF"/>
                  </a:solidFill>
                  <a:effectLst/>
                  <a:uFill>
                    <a:solidFill>
                      <a:prstClr val="black">
                        <a:alpha val="0"/>
                      </a:prstClr>
                    </a:solidFill>
                  </a:uFill>
                  <a:ea typeface="Calibri"/>
                  <a:cs typeface="Calibri"/>
                </a:rPr>
                <a:t>Incentivos</a:t>
              </a:r>
            </a:p>
            <a:p>
              <a:pPr algn="ctr"/>
              <a:r>
                <a:rPr lang="es-CO" sz="2000" b="0" i="0" u="none" strike="noStrike" cap="none" baseline="0" noProof="0" dirty="0">
                  <a:solidFill>
                    <a:srgbClr val="FFFFFF"/>
                  </a:solidFill>
                  <a:effectLst/>
                  <a:uFill>
                    <a:solidFill>
                      <a:prstClr val="black">
                        <a:alpha val="0"/>
                      </a:prstClr>
                    </a:solidFill>
                  </a:uFill>
                  <a:ea typeface="Calibri"/>
                  <a:cs typeface="Calibri"/>
                </a:rPr>
                <a:t>Resistencia</a:t>
              </a:r>
            </a:p>
          </p:txBody>
        </p:sp>
        <p:sp>
          <p:nvSpPr>
            <p:cNvPr id="52" name="Rektangel: rundade hörn 33">
              <a:extLst>
                <a:ext uri="{FF2B5EF4-FFF2-40B4-BE49-F238E27FC236}">
                  <a16:creationId xmlns:a16="http://schemas.microsoft.com/office/drawing/2014/main" id="{3FD7BED0-5443-57F2-876D-75497887E42E}"/>
                </a:ext>
              </a:extLst>
            </p:cNvPr>
            <p:cNvSpPr/>
            <p:nvPr/>
          </p:nvSpPr>
          <p:spPr>
            <a:xfrm>
              <a:off x="4049855" y="3557911"/>
              <a:ext cx="1999372"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0" i="0" u="none" strike="noStrike" cap="none" baseline="0" noProof="0" dirty="0">
                  <a:solidFill>
                    <a:srgbClr val="FFFFFF"/>
                  </a:solidFill>
                  <a:effectLst/>
                  <a:uFill>
                    <a:solidFill>
                      <a:prstClr val="black">
                        <a:alpha val="0"/>
                      </a:prstClr>
                    </a:solidFill>
                  </a:uFill>
                  <a:latin typeface="Calibri"/>
                  <a:ea typeface="Calibri"/>
                  <a:cs typeface="Calibri"/>
                </a:rPr>
                <a:t>Concientización</a:t>
              </a:r>
              <a:br>
                <a:rPr lang="es-CO" sz="2000" noProof="0" dirty="0"/>
              </a:br>
              <a:r>
                <a:rPr lang="es-CO" sz="2000" b="0" i="0" u="none" strike="noStrike" cap="none" baseline="0" noProof="0" dirty="0">
                  <a:solidFill>
                    <a:srgbClr val="FFFFFF"/>
                  </a:solidFill>
                  <a:effectLst/>
                  <a:uFill>
                    <a:solidFill>
                      <a:prstClr val="black">
                        <a:alpha val="0"/>
                      </a:prstClr>
                    </a:solidFill>
                  </a:uFill>
                  <a:latin typeface="Calibri"/>
                  <a:ea typeface="Calibri"/>
                  <a:cs typeface="Calibri"/>
                </a:rPr>
                <a:t>Compromiso</a:t>
              </a:r>
            </a:p>
            <a:p>
              <a:pPr algn="ctr"/>
              <a:r>
                <a:rPr lang="es-CO" sz="2000" b="0" i="0" u="none" strike="noStrike" cap="none" baseline="0" noProof="0" dirty="0">
                  <a:solidFill>
                    <a:srgbClr val="FFFFFF"/>
                  </a:solidFill>
                  <a:effectLst/>
                  <a:uFill>
                    <a:solidFill>
                      <a:prstClr val="black">
                        <a:alpha val="0"/>
                      </a:prstClr>
                    </a:solidFill>
                  </a:uFill>
                  <a:latin typeface="Calibri"/>
                  <a:ea typeface="Calibri"/>
                  <a:cs typeface="Calibri"/>
                </a:rPr>
                <a:t>Habilidades</a:t>
              </a:r>
              <a:br>
                <a:rPr lang="es-CO" sz="2000" noProof="0" dirty="0"/>
              </a:br>
              <a:r>
                <a:rPr lang="es-CO" sz="2000" b="0" i="0" u="none" strike="noStrike" cap="none" baseline="0" noProof="0" dirty="0">
                  <a:solidFill>
                    <a:srgbClr val="FFFFFF"/>
                  </a:solidFill>
                  <a:effectLst/>
                  <a:uFill>
                    <a:solidFill>
                      <a:prstClr val="black">
                        <a:alpha val="0"/>
                      </a:prstClr>
                    </a:solidFill>
                  </a:uFill>
                  <a:latin typeface="Calibri"/>
                  <a:ea typeface="Calibri"/>
                  <a:cs typeface="Calibri"/>
                </a:rPr>
                <a:t>Redes</a:t>
              </a:r>
            </a:p>
          </p:txBody>
        </p:sp>
        <p:sp>
          <p:nvSpPr>
            <p:cNvPr id="53" name="Rektangel: rundade hörn 34">
              <a:extLst>
                <a:ext uri="{FF2B5EF4-FFF2-40B4-BE49-F238E27FC236}">
                  <a16:creationId xmlns:a16="http://schemas.microsoft.com/office/drawing/2014/main" id="{C27DF502-C294-D9F2-6BA1-3CF2ED26EC01}"/>
                </a:ext>
              </a:extLst>
            </p:cNvPr>
            <p:cNvSpPr/>
            <p:nvPr/>
          </p:nvSpPr>
          <p:spPr>
            <a:xfrm>
              <a:off x="6188025" y="3557911"/>
              <a:ext cx="1999372" cy="180589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O" sz="1900" b="0" i="0" u="none" strike="noStrike" cap="none" baseline="0" noProof="0" dirty="0">
                  <a:solidFill>
                    <a:srgbClr val="FFFFFF"/>
                  </a:solidFill>
                  <a:effectLst/>
                  <a:uFill>
                    <a:solidFill>
                      <a:prstClr val="black">
                        <a:alpha val="0"/>
                      </a:prstClr>
                    </a:solidFill>
                  </a:uFill>
                  <a:latin typeface="Calibri"/>
                  <a:ea typeface="Calibri"/>
                  <a:cs typeface="Calibri"/>
                </a:rPr>
                <a:t>Apoyo</a:t>
              </a:r>
            </a:p>
            <a:p>
              <a:pPr algn="ctr"/>
              <a:r>
                <a:rPr lang="es-CO" sz="1900" b="0" i="0" u="none" strike="noStrike" cap="none" baseline="0" noProof="0" dirty="0">
                  <a:solidFill>
                    <a:srgbClr val="FFFFFF"/>
                  </a:solidFill>
                  <a:effectLst/>
                  <a:uFill>
                    <a:solidFill>
                      <a:prstClr val="black">
                        <a:alpha val="0"/>
                      </a:prstClr>
                    </a:solidFill>
                  </a:uFill>
                  <a:latin typeface="Calibri"/>
                  <a:ea typeface="Calibri"/>
                  <a:cs typeface="Calibri"/>
                </a:rPr>
                <a:t>Documento</a:t>
              </a:r>
            </a:p>
            <a:p>
              <a:pPr algn="ctr"/>
              <a:r>
                <a:rPr lang="es-CO" sz="1900" b="0" i="0" u="none" strike="noStrike" cap="none" baseline="0" noProof="0" dirty="0">
                  <a:solidFill>
                    <a:srgbClr val="FFFFFF"/>
                  </a:solidFill>
                  <a:effectLst/>
                  <a:uFill>
                    <a:solidFill>
                      <a:prstClr val="black">
                        <a:alpha val="0"/>
                      </a:prstClr>
                    </a:solidFill>
                  </a:uFill>
                  <a:latin typeface="Calibri"/>
                  <a:ea typeface="Calibri"/>
                  <a:cs typeface="Calibri"/>
                </a:rPr>
                <a:t>Búsqueda de justicia</a:t>
              </a:r>
            </a:p>
            <a:p>
              <a:pPr algn="ctr"/>
              <a:r>
                <a:rPr lang="es-CO" sz="1900" b="0" i="0" u="none" strike="noStrike" cap="none" baseline="0" noProof="0" dirty="0">
                  <a:solidFill>
                    <a:srgbClr val="FFFFFF"/>
                  </a:solidFill>
                  <a:effectLst/>
                  <a:uFill>
                    <a:solidFill>
                      <a:prstClr val="black">
                        <a:alpha val="0"/>
                      </a:prstClr>
                    </a:solidFill>
                  </a:uFill>
                  <a:latin typeface="Calibri"/>
                  <a:ea typeface="Calibri"/>
                  <a:cs typeface="Calibri"/>
                </a:rPr>
                <a:t>Conmemoración</a:t>
              </a:r>
            </a:p>
          </p:txBody>
        </p:sp>
      </p:grpSp>
    </p:spTree>
    <p:extLst>
      <p:ext uri="{BB962C8B-B14F-4D97-AF65-F5344CB8AC3E}">
        <p14:creationId xmlns:p14="http://schemas.microsoft.com/office/powerpoint/2010/main" val="11419509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53831" y="1426865"/>
            <a:ext cx="10282431" cy="4370427"/>
          </a:xfrm>
          <a:prstGeom prst="rect">
            <a:avLst/>
          </a:prstGeom>
        </p:spPr>
        <p:txBody>
          <a:bodyPr wrap="square">
            <a:spAutoFit/>
          </a:bodyPr>
          <a:lstStyle/>
          <a:p>
            <a:r>
              <a:rPr lang="es-LA" sz="4000" b="1" i="0" u="none" strike="noStrike" cap="none" baseline="0" dirty="0">
                <a:solidFill>
                  <a:srgbClr val="000000"/>
                </a:solidFill>
                <a:effectLst/>
                <a:uFill>
                  <a:solidFill>
                    <a:prstClr val="black">
                      <a:alpha val="0"/>
                    </a:prstClr>
                  </a:solidFill>
                </a:uFill>
                <a:latin typeface="Calibri"/>
                <a:ea typeface="Calibri"/>
                <a:cs typeface="Calibri"/>
              </a:rPr>
              <a:t>Conversación sobre tácticas </a:t>
            </a:r>
            <a:endParaRPr lang="sv-SE" sz="4000" b="1" dirty="0">
              <a:latin typeface="Calibri" panose="020F0502020204030204" pitchFamily="34" charset="0"/>
            </a:endParaRPr>
          </a:p>
          <a:p>
            <a:endParaRPr lang="sv-SE" sz="2600" b="1" i="0" u="none" strike="noStrike" cap="none" baseline="0" dirty="0">
              <a:solidFill>
                <a:srgbClr val="000000"/>
              </a:solidFill>
              <a:effectLst/>
              <a:uFill>
                <a:solidFill>
                  <a:prstClr val="black">
                    <a:alpha val="0"/>
                  </a:prstClr>
                </a:solidFill>
              </a:uFill>
              <a:ea typeface="Calibri"/>
              <a:cs typeface="Calibri"/>
            </a:endParaRPr>
          </a:p>
          <a:p>
            <a:r>
              <a:rPr lang="es-LA" sz="2600" b="1" i="0" u="none" strike="noStrike" cap="none" baseline="0" dirty="0">
                <a:solidFill>
                  <a:srgbClr val="000000"/>
                </a:solidFill>
                <a:effectLst/>
                <a:uFill>
                  <a:solidFill>
                    <a:prstClr val="black">
                      <a:alpha val="0"/>
                    </a:prstClr>
                  </a:solidFill>
                </a:uFill>
                <a:ea typeface="Calibri"/>
                <a:cs typeface="Calibri"/>
              </a:rPr>
              <a:t>Lea y reflexione  </a:t>
            </a:r>
            <a:endParaRPr lang="sv-SE" sz="2600" b="1" dirty="0"/>
          </a:p>
          <a:p>
            <a:r>
              <a:rPr lang="en-GB" sz="2600" b="1" dirty="0"/>
              <a:t> </a:t>
            </a:r>
            <a:endParaRPr lang="sv-SE" sz="2600" dirty="0"/>
          </a:p>
          <a:p>
            <a:r>
              <a:rPr lang="es-LA" sz="2600" b="1" i="0" u="none" strike="noStrike" cap="none" baseline="0" dirty="0">
                <a:solidFill>
                  <a:srgbClr val="000000"/>
                </a:solidFill>
                <a:effectLst/>
                <a:uFill>
                  <a:solidFill>
                    <a:prstClr val="black">
                      <a:alpha val="0"/>
                    </a:prstClr>
                  </a:solidFill>
                </a:uFill>
                <a:ea typeface="Calibri"/>
                <a:cs typeface="Calibri"/>
              </a:rPr>
              <a:t>Lluvia de ideas: </a:t>
            </a:r>
            <a:r>
              <a:rPr lang="es-LA" sz="2600" b="0" i="0" u="none" strike="noStrike" cap="none" baseline="0" dirty="0">
                <a:solidFill>
                  <a:srgbClr val="000000"/>
                </a:solidFill>
                <a:effectLst/>
                <a:uFill>
                  <a:solidFill>
                    <a:prstClr val="black">
                      <a:alpha val="0"/>
                    </a:prstClr>
                  </a:solidFill>
                </a:uFill>
                <a:ea typeface="Calibri"/>
                <a:cs typeface="Calibri"/>
              </a:rPr>
              <a:t>elabore tantas ideas como pueda para encontrar maneras de usar estas tácticas y aborda</a:t>
            </a:r>
            <a:r>
              <a:rPr lang="es-LA" sz="2600" dirty="0">
                <a:solidFill>
                  <a:srgbClr val="000000"/>
                </a:solidFill>
                <a:uFill>
                  <a:solidFill>
                    <a:prstClr val="black">
                      <a:alpha val="0"/>
                    </a:prstClr>
                  </a:solidFill>
                </a:uFill>
                <a:cs typeface="Calibri"/>
              </a:rPr>
              <a:t>los problemas de FORB en nuestro contexto.</a:t>
            </a:r>
            <a:r>
              <a:rPr lang="sv-SE" sz="2600" dirty="0">
                <a:solidFill>
                  <a:srgbClr val="000000"/>
                </a:solidFill>
                <a:uFill>
                  <a:solidFill>
                    <a:prstClr val="black">
                      <a:alpha val="0"/>
                    </a:prstClr>
                  </a:solidFill>
                </a:uFill>
                <a:cs typeface="Calibri"/>
              </a:rPr>
              <a:t> </a:t>
            </a:r>
            <a:r>
              <a:rPr lang="es-LA" sz="2600" dirty="0">
                <a:solidFill>
                  <a:srgbClr val="000000"/>
                </a:solidFill>
                <a:uFill>
                  <a:solidFill>
                    <a:prstClr val="black">
                      <a:alpha val="0"/>
                    </a:prstClr>
                  </a:solidFill>
                </a:uFill>
                <a:cs typeface="Calibri"/>
              </a:rPr>
              <a:t>Piense en las acciones q</a:t>
            </a:r>
            <a:r>
              <a:rPr lang="es-LA" sz="2600" b="0" i="0" u="none" strike="noStrike" cap="none" baseline="0" dirty="0">
                <a:solidFill>
                  <a:srgbClr val="000000"/>
                </a:solidFill>
                <a:effectLst/>
                <a:uFill>
                  <a:solidFill>
                    <a:prstClr val="black">
                      <a:alpha val="0"/>
                    </a:prstClr>
                  </a:solidFill>
                </a:uFill>
                <a:ea typeface="Calibri"/>
                <a:cs typeface="Calibri"/>
              </a:rPr>
              <a:t>r ue podemos llevar a cabo como individuos y acciones que podemos hacer en grupos o a través de organizaciones.  </a:t>
            </a:r>
            <a:endParaRPr lang="sv-SE" sz="2600" dirty="0"/>
          </a:p>
          <a:p>
            <a:r>
              <a:rPr lang="en-GB" sz="2600" b="1" dirty="0"/>
              <a:t> </a:t>
            </a:r>
            <a:endParaRPr lang="sv-SE" sz="2600" dirty="0"/>
          </a:p>
          <a:p>
            <a:r>
              <a:rPr lang="es-LA" sz="2600" b="1" i="0" u="none" strike="noStrike" cap="none" baseline="0" dirty="0">
                <a:solidFill>
                  <a:srgbClr val="000000"/>
                </a:solidFill>
                <a:effectLst/>
                <a:uFill>
                  <a:solidFill>
                    <a:prstClr val="black">
                      <a:alpha val="0"/>
                    </a:prstClr>
                  </a:solidFill>
                </a:uFill>
                <a:ea typeface="Calibri"/>
                <a:cs typeface="Calibri"/>
              </a:rPr>
              <a:t>Escriba</a:t>
            </a:r>
            <a:r>
              <a:rPr lang="es-LA" sz="2600" b="0" i="0" u="none" strike="noStrike" cap="none" baseline="0" dirty="0">
                <a:solidFill>
                  <a:srgbClr val="000000"/>
                </a:solidFill>
                <a:effectLst/>
                <a:uFill>
                  <a:solidFill>
                    <a:prstClr val="black">
                      <a:alpha val="0"/>
                    </a:prstClr>
                  </a:solidFill>
                </a:uFill>
                <a:ea typeface="Calibri"/>
                <a:cs typeface="Calibri"/>
              </a:rPr>
              <a:t> sus ideas en notas adhesivas.  </a:t>
            </a:r>
            <a:endParaRPr lang="sv-SE" sz="2600" dirty="0"/>
          </a:p>
        </p:txBody>
      </p:sp>
    </p:spTree>
    <p:extLst>
      <p:ext uri="{BB962C8B-B14F-4D97-AF65-F5344CB8AC3E}">
        <p14:creationId xmlns:p14="http://schemas.microsoft.com/office/powerpoint/2010/main" val="1193706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4A3DA32D-E2E2-704E-A11A-862C63DFF204}"/>
              </a:ext>
            </a:extLst>
          </p:cNvPr>
          <p:cNvSpPr txBox="1"/>
          <p:nvPr/>
        </p:nvSpPr>
        <p:spPr>
          <a:xfrm>
            <a:off x="0" y="800556"/>
            <a:ext cx="12192000" cy="2954655"/>
          </a:xfrm>
          <a:prstGeom prst="rect">
            <a:avLst/>
          </a:prstGeom>
          <a:noFill/>
        </p:spPr>
        <p:txBody>
          <a:bodyPr wrap="square" rtlCol="0">
            <a:spAutoFit/>
          </a:bodyPr>
          <a:lstStyle/>
          <a:p>
            <a:pPr algn="ctr">
              <a:lnSpc>
                <a:spcPct val="150000"/>
              </a:lnSpc>
            </a:pPr>
            <a:endParaRPr lang="sv-SE" sz="3600" spc="600" dirty="0">
              <a:solidFill>
                <a:schemeClr val="bg1"/>
              </a:solidFill>
              <a:latin typeface="Calibri" panose="020F0502020204030204" pitchFamily="34" charset="0"/>
            </a:endParaRPr>
          </a:p>
          <a:p>
            <a:pPr algn="ctr"/>
            <a:r>
              <a:rPr lang="es-LA" sz="4000" b="1" i="0" u="none" strike="noStrike" cap="none" baseline="0" dirty="0">
                <a:solidFill>
                  <a:srgbClr val="FFFFFF"/>
                </a:solidFill>
                <a:effectLst/>
                <a:uFill>
                  <a:solidFill>
                    <a:prstClr val="black">
                      <a:alpha val="0"/>
                    </a:prstClr>
                  </a:solidFill>
                </a:uFill>
                <a:latin typeface="Calibri"/>
                <a:ea typeface="Calibri"/>
                <a:cs typeface="Calibri"/>
              </a:rPr>
              <a:t>¡Buen trabajo! Le damos la bienvenida de nuevo.</a:t>
            </a:r>
          </a:p>
          <a:p>
            <a:pPr algn="ctr"/>
            <a:endParaRPr lang="en-GB" sz="2800" dirty="0">
              <a:solidFill>
                <a:schemeClr val="bg1"/>
              </a:solidFill>
              <a:latin typeface="Calibri" panose="020F0502020204030204" pitchFamily="34" charset="0"/>
            </a:endParaRPr>
          </a:p>
          <a:p>
            <a:pPr algn="ctr"/>
            <a:r>
              <a:rPr lang="es-LA" sz="3200" b="0" i="0" u="none" strike="noStrike" cap="none" baseline="0" dirty="0">
                <a:solidFill>
                  <a:srgbClr val="FFFFFF"/>
                </a:solidFill>
                <a:effectLst/>
                <a:uFill>
                  <a:solidFill>
                    <a:prstClr val="black">
                      <a:alpha val="0"/>
                    </a:prstClr>
                  </a:solidFill>
                </a:uFill>
                <a:ea typeface="Calibri"/>
                <a:cs typeface="Calibri"/>
              </a:rPr>
              <a:t>Próxima sesión: </a:t>
            </a:r>
            <a:br>
              <a:rPr sz="3200" dirty="0"/>
            </a:br>
            <a:r>
              <a:rPr lang="es-LA" sz="3200" b="0" i="0" u="none" strike="noStrike" cap="none" baseline="0" dirty="0">
                <a:solidFill>
                  <a:srgbClr val="FFFFFF"/>
                </a:solidFill>
                <a:effectLst/>
                <a:uFill>
                  <a:solidFill>
                    <a:prstClr val="black">
                      <a:alpha val="0"/>
                    </a:prstClr>
                  </a:solidFill>
                </a:uFill>
                <a:ea typeface="Calibri"/>
                <a:cs typeface="Calibri"/>
              </a:rPr>
              <a:t>Nuestro proceso de cambio</a:t>
            </a:r>
            <a:endParaRPr lang="sv-SE" sz="3200" dirty="0">
              <a:solidFill>
                <a:schemeClr val="bg1"/>
              </a:solidFill>
            </a:endParaRPr>
          </a:p>
        </p:txBody>
      </p:sp>
      <p:pic>
        <p:nvPicPr>
          <p:cNvPr id="6" name="Bildobjekt 5">
            <a:extLst>
              <a:ext uri="{FF2B5EF4-FFF2-40B4-BE49-F238E27FC236}">
                <a16:creationId xmlns:a16="http://schemas.microsoft.com/office/drawing/2014/main" id="{D72E4643-7BE3-1043-83F0-43BF29DD6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733" y="4279786"/>
            <a:ext cx="1777036" cy="1777036"/>
          </a:xfrm>
          <a:prstGeom prst="rect">
            <a:avLst/>
          </a:prstGeom>
        </p:spPr>
      </p:pic>
    </p:spTree>
    <p:extLst>
      <p:ext uri="{BB962C8B-B14F-4D97-AF65-F5344CB8AC3E}">
        <p14:creationId xmlns:p14="http://schemas.microsoft.com/office/powerpoint/2010/main" val="24984544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689F938-6260-A04B-AC5F-FDDDB8D0FED8}"/>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1E984D6B-7BC5-CF4B-9402-D20F7DBEF0F3}"/>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B6CA2429-B291-42E6-A381-F24CC9C49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59612-FB27-4A08-A657-FD317E5BFB2E}">
  <ds:schemaRefs>
    <ds:schemaRef ds:uri="http://www.w3.org/XML/1998/namespace"/>
    <ds:schemaRef ds:uri="http://schemas.microsoft.com/office/2006/documentManagement/types"/>
    <ds:schemaRef ds:uri="http://schemas.microsoft.com/office/2006/metadata/properties"/>
    <ds:schemaRef ds:uri="007ce96f-f6e4-41e9-bbc1-3453ece26c5d"/>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27879760-8d42-4139-817b-a85748325e78"/>
    <ds:schemaRef ds:uri="22fecd5d-df39-456e-b4cb-878c351283d5"/>
    <ds:schemaRef ds:uri="6542285b-0a69-4616-8a34-3bdbf91ac2f1"/>
  </ds:schemaRefs>
</ds:datastoreItem>
</file>

<file path=docProps/app.xml><?xml version="1.0" encoding="utf-8"?>
<Properties xmlns="http://schemas.openxmlformats.org/officeDocument/2006/extended-properties" xmlns:vt="http://schemas.openxmlformats.org/officeDocument/2006/docPropsVTypes">
  <TotalTime>258</TotalTime>
  <Words>704</Words>
  <Application>Microsoft Office PowerPoint</Application>
  <PresentationFormat>Bredbild</PresentationFormat>
  <Paragraphs>75</Paragraphs>
  <Slides>5</Slides>
  <Notes>5</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5</vt:i4>
      </vt:variant>
    </vt:vector>
  </HeadingPairs>
  <TitlesOfParts>
    <vt:vector size="16" baseType="lpstr">
      <vt:lpstr>Arial</vt:lpstr>
      <vt:lpstr>Calibri</vt:lpstr>
      <vt:lpstr>Calibri Light</vt:lpstr>
      <vt:lpstr>Segoe UI</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PowerPoint</dc:title>
  <dc:creator>FORB Learning Platform;Katherine.Cash@smc.global</dc:creator>
  <cp:lastModifiedBy>Victoria Pfeiffer</cp:lastModifiedBy>
  <cp:revision>67</cp:revision>
  <cp:lastPrinted>2021-06-02T17:53:06Z</cp:lastPrinted>
  <dcterms:created xsi:type="dcterms:W3CDTF">2021-06-28T12:06:13Z</dcterms:created>
  <dcterms:modified xsi:type="dcterms:W3CDTF">2025-11-19T10:03:08Z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