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charts/chart3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charts/chart4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charts/chart5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charts/chart6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charts/chart7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726" r:id="rId5"/>
    <p:sldMasterId id="2147483674" r:id="rId6"/>
    <p:sldMasterId id="2147483711" r:id="rId7"/>
    <p:sldMasterId id="2147483743" r:id="rId8"/>
    <p:sldMasterId id="2147483800" r:id="rId9"/>
    <p:sldMasterId id="2147483812" r:id="rId10"/>
  </p:sldMasterIdLst>
  <p:notesMasterIdLst>
    <p:notesMasterId r:id="rId16"/>
  </p:notesMasterIdLst>
  <p:handoutMasterIdLst>
    <p:handoutMasterId r:id="rId17"/>
  </p:handoutMasterIdLst>
  <p:sldIdLst>
    <p:sldId id="256" r:id="rId11"/>
    <p:sldId id="373" r:id="rId12"/>
    <p:sldId id="375" r:id="rId13"/>
    <p:sldId id="370" r:id="rId14"/>
    <p:sldId id="374" r:id="rId15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Viktoria Myrén" initials="VM [7]" lastIdx="0" clrIdx="6"/>
  <p:cmAuthor id="1" name="Viktoria Myrén" initials="VM" lastIdx="0" clrIdx="0"/>
  <p:cmAuthor id="8" name="Viktoria Myren" initials="VM" lastIdx="0" clrIdx="7"/>
  <p:cmAuthor id="2" name="Viktoria Myrén" initials="VM [2]" lastIdx="0" clrIdx="1"/>
  <p:cmAuthor id="9" name="Kristina Schollin-Borg" initials="KSB" lastIdx="0" clrIdx="8">
    <p:extLst>
      <p:ext uri="{19B8F6BF-5375-455C-9EA6-DF929625EA0E}">
        <p15:presenceInfo xmlns:p15="http://schemas.microsoft.com/office/powerpoint/2012/main" userId="b4e1ecc18a5bd808" providerId="Windows Live"/>
      </p:ext>
    </p:extLst>
  </p:cmAuthor>
  <p:cmAuthor id="3" name="Viktoria Myrén" initials="VM [3]" lastIdx="0" clrIdx="2"/>
  <p:cmAuthor id="10" name="Katherine Cash" initials="KC" lastIdx="0" clrIdx="9">
    <p:extLst>
      <p:ext uri="{19B8F6BF-5375-455C-9EA6-DF929625EA0E}">
        <p15:presenceInfo xmlns:p15="http://schemas.microsoft.com/office/powerpoint/2012/main" userId="S::Katherine.Cash@smc.global::f7797b46-2b2d-4b8f-b225-8c373fe2af75" providerId="AD"/>
      </p:ext>
    </p:extLst>
  </p:cmAuthor>
  <p:cmAuthor id="4" name="Viktoria Myrén" initials="VM [4]" lastIdx="0" clrIdx="3"/>
  <p:cmAuthor id="5" name="Viktoria Myrén" initials="VM [5]" lastIdx="0" clrIdx="4"/>
  <p:cmAuthor id="6" name="Viktoria Myrén" initials="VM [6]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DFCA"/>
    <a:srgbClr val="8F9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352D35-A053-4D3C-8502-87BFA6127A58}" v="2" dt="2025-11-17T11:22:23.6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35" autoAdjust="0"/>
    <p:restoredTop sz="45120" autoAdjust="0"/>
  </p:normalViewPr>
  <p:slideViewPr>
    <p:cSldViewPr snapToGrid="0">
      <p:cViewPr varScale="1">
        <p:scale>
          <a:sx n="47" d="100"/>
          <a:sy n="47" d="100"/>
        </p:scale>
        <p:origin x="600" y="54"/>
      </p:cViewPr>
      <p:guideLst>
        <p:guide orient="horz" pos="2160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257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handoutMaster" Target="handoutMasters/handout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erine Cash" userId="S::katherine.cash_smc.global#ext#@stefanusalliansen.onmicrosoft.com::c8443033-ba39-4d66-bc55-3451e72e1980" providerId="AD" clId="Web-{D6294102-191F-999A-70A7-D1118ADBCF1B}"/>
    <pc:docChg chg="modSld">
      <pc:chgData name="Katherine Cash" userId="S::katherine.cash_smc.global#ext#@stefanusalliansen.onmicrosoft.com::c8443033-ba39-4d66-bc55-3451e72e1980" providerId="AD" clId="Web-{D6294102-191F-999A-70A7-D1118ADBCF1B}" dt="2025-10-31T15:24:44.167" v="7" actId="20577"/>
      <pc:docMkLst>
        <pc:docMk/>
      </pc:docMkLst>
      <pc:sldChg chg="modSp">
        <pc:chgData name="Katherine Cash" userId="S::katherine.cash_smc.global#ext#@stefanusalliansen.onmicrosoft.com::c8443033-ba39-4d66-bc55-3451e72e1980" providerId="AD" clId="Web-{D6294102-191F-999A-70A7-D1118ADBCF1B}" dt="2025-10-31T15:24:44.167" v="7" actId="20577"/>
        <pc:sldMkLst>
          <pc:docMk/>
          <pc:sldMk cId="1141950976" sldId="375"/>
        </pc:sldMkLst>
      </pc:sldChg>
    </pc:docChg>
  </pc:docChgLst>
  <pc:docChgLst>
    <pc:chgData name="Katherine Cash" userId="f7797b46-2b2d-4b8f-b225-8c373fe2af75" providerId="ADAL" clId="{47AFAAFB-F389-4B8A-8FFA-AC25B6636055}"/>
    <pc:docChg chg="custSel modSld">
      <pc:chgData name="Katherine Cash" userId="f7797b46-2b2d-4b8f-b225-8c373fe2af75" providerId="ADAL" clId="{47AFAAFB-F389-4B8A-8FFA-AC25B6636055}" dt="2025-10-31T15:28:29.448" v="5"/>
      <pc:docMkLst>
        <pc:docMk/>
      </pc:docMkLst>
      <pc:sldChg chg="addSp delSp modSp mod">
        <pc:chgData name="Katherine Cash" userId="f7797b46-2b2d-4b8f-b225-8c373fe2af75" providerId="ADAL" clId="{47AFAAFB-F389-4B8A-8FFA-AC25B6636055}" dt="2025-10-31T15:28:29.448" v="5"/>
        <pc:sldMkLst>
          <pc:docMk/>
          <pc:sldMk cId="1141950976" sldId="375"/>
        </pc:sldMkLst>
        <pc:spChg chg="add mod">
          <ac:chgData name="Katherine Cash" userId="f7797b46-2b2d-4b8f-b225-8c373fe2af75" providerId="ADAL" clId="{47AFAAFB-F389-4B8A-8FFA-AC25B6636055}" dt="2025-10-31T15:28:29.448" v="5"/>
          <ac:spMkLst>
            <pc:docMk/>
            <pc:sldMk cId="1141950976" sldId="375"/>
            <ac:spMk id="2" creationId="{DE1BC962-4F27-A038-DFEE-CE5289A2997F}"/>
          </ac:spMkLst>
        </pc:spChg>
        <pc:spChg chg="add mod">
          <ac:chgData name="Katherine Cash" userId="f7797b46-2b2d-4b8f-b225-8c373fe2af75" providerId="ADAL" clId="{47AFAAFB-F389-4B8A-8FFA-AC25B6636055}" dt="2025-10-31T15:28:29.448" v="5"/>
          <ac:spMkLst>
            <pc:docMk/>
            <pc:sldMk cId="1141950976" sldId="375"/>
            <ac:spMk id="3" creationId="{9D38BD24-01B4-4E1B-6060-B78CC75B328E}"/>
          </ac:spMkLst>
        </pc:spChg>
        <pc:spChg chg="add mod">
          <ac:chgData name="Katherine Cash" userId="f7797b46-2b2d-4b8f-b225-8c373fe2af75" providerId="ADAL" clId="{47AFAAFB-F389-4B8A-8FFA-AC25B6636055}" dt="2025-10-31T15:28:29.448" v="5"/>
          <ac:spMkLst>
            <pc:docMk/>
            <pc:sldMk cId="1141950976" sldId="375"/>
            <ac:spMk id="4" creationId="{027CB413-AE4D-FC8A-3E4F-A2D338F0054E}"/>
          </ac:spMkLst>
        </pc:spChg>
        <pc:spChg chg="add mod">
          <ac:chgData name="Katherine Cash" userId="f7797b46-2b2d-4b8f-b225-8c373fe2af75" providerId="ADAL" clId="{47AFAAFB-F389-4B8A-8FFA-AC25B6636055}" dt="2025-10-31T15:28:29.448" v="5"/>
          <ac:spMkLst>
            <pc:docMk/>
            <pc:sldMk cId="1141950976" sldId="375"/>
            <ac:spMk id="5" creationId="{145CC433-C333-7D75-6621-30C5781CD17B}"/>
          </ac:spMkLst>
        </pc:spChg>
      </pc:sldChg>
    </pc:docChg>
  </pc:docChgLst>
  <pc:docChgLst>
    <pc:chgData name="Victoria Pfeiffer" userId="7eecac38-ed42-4dcd-a14b-32bf074e092b" providerId="ADAL" clId="{54352D35-A053-4D3C-8502-87BFA6127A58}"/>
    <pc:docChg chg="undo custSel modSld">
      <pc:chgData name="Victoria Pfeiffer" userId="7eecac38-ed42-4dcd-a14b-32bf074e092b" providerId="ADAL" clId="{54352D35-A053-4D3C-8502-87BFA6127A58}" dt="2025-11-17T11:25:33.241" v="160" actId="20577"/>
      <pc:docMkLst>
        <pc:docMk/>
      </pc:docMkLst>
      <pc:sldChg chg="modNotesTx">
        <pc:chgData name="Victoria Pfeiffer" userId="7eecac38-ed42-4dcd-a14b-32bf074e092b" providerId="ADAL" clId="{54352D35-A053-4D3C-8502-87BFA6127A58}" dt="2025-11-17T11:25:33.241" v="160" actId="20577"/>
        <pc:sldMkLst>
          <pc:docMk/>
          <pc:sldMk cId="1193706311" sldId="370"/>
        </pc:sldMkLst>
      </pc:sldChg>
      <pc:sldChg chg="modNotesTx">
        <pc:chgData name="Victoria Pfeiffer" userId="7eecac38-ed42-4dcd-a14b-32bf074e092b" providerId="ADAL" clId="{54352D35-A053-4D3C-8502-87BFA6127A58}" dt="2025-11-17T11:19:44.214" v="78" actId="20577"/>
        <pc:sldMkLst>
          <pc:docMk/>
          <pc:sldMk cId="1141950976" sldId="37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Försäljning</c:v>
                </c:pt>
              </c:strCache>
            </c:strRef>
          </c:tx>
          <c:spPr>
            <a:ln>
              <a:noFill/>
            </a:ln>
          </c:spPr>
          <c:explosion val="8"/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1-64D4-C84C-96E5-E111EB5482B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3-64D4-C84C-96E5-E111EB5482B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5-64D4-C84C-96E5-E111EB5482B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7-64D4-C84C-96E5-E111EB5482BE}"/>
              </c:ext>
            </c:extLst>
          </c:dPt>
          <c:cat>
            <c:strRef>
              <c:f>Blad1!$A$2:$A$5</c:f>
              <c:strCache>
                <c:ptCount val="4"/>
                <c:pt idx="0">
                  <c:v>kv 1</c:v>
                </c:pt>
                <c:pt idx="1">
                  <c:v>kv 2</c:v>
                </c:pt>
                <c:pt idx="2">
                  <c:v>kv 3</c:v>
                </c:pt>
                <c:pt idx="3">
                  <c:v>kv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8-64D4-C84C-96E5-E111EB5482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Försäljning</c:v>
                </c:pt>
              </c:strCache>
            </c:strRef>
          </c:tx>
          <c:spPr>
            <a:ln>
              <a:noFill/>
            </a:ln>
          </c:spPr>
          <c:explosion val="8"/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1-06E1-4E46-AC3B-89BD51B5113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3-06E1-4E46-AC3B-89BD51B5113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5-06E1-4E46-AC3B-89BD51B5113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7-06E1-4E46-AC3B-89BD51B5113C}"/>
              </c:ext>
            </c:extLst>
          </c:dPt>
          <c:cat>
            <c:strRef>
              <c:f>Blad1!$A$2:$A$5</c:f>
              <c:strCache>
                <c:ptCount val="4"/>
                <c:pt idx="0">
                  <c:v>kv 1</c:v>
                </c:pt>
                <c:pt idx="1">
                  <c:v>kv 2</c:v>
                </c:pt>
                <c:pt idx="2">
                  <c:v>kv 3</c:v>
                </c:pt>
                <c:pt idx="3">
                  <c:v>kv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8-06E1-4E46-AC3B-89BD51B511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Försäljning</c:v>
                </c:pt>
              </c:strCache>
            </c:strRef>
          </c:tx>
          <c:spPr>
            <a:ln>
              <a:noFill/>
            </a:ln>
          </c:spPr>
          <c:explosion val="8"/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1-A465-EF46-B174-6954805BF03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3-A465-EF46-B174-6954805BF03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5-A465-EF46-B174-6954805BF03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7-A465-EF46-B174-6954805BF035}"/>
              </c:ext>
            </c:extLst>
          </c:dPt>
          <c:cat>
            <c:strRef>
              <c:f>Blad1!$A$2:$A$5</c:f>
              <c:strCache>
                <c:ptCount val="4"/>
                <c:pt idx="0">
                  <c:v>kv 1</c:v>
                </c:pt>
                <c:pt idx="1">
                  <c:v>kv 2</c:v>
                </c:pt>
                <c:pt idx="2">
                  <c:v>kv 3</c:v>
                </c:pt>
                <c:pt idx="3">
                  <c:v>kv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8-A465-EF46-B174-6954805BF0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Försäljning</c:v>
                </c:pt>
              </c:strCache>
            </c:strRef>
          </c:tx>
          <c:spPr>
            <a:ln>
              <a:noFill/>
            </a:ln>
          </c:spPr>
          <c:explosion val="8"/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1-A5B0-5E46-91EC-E82B60225D5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3-A5B0-5E46-91EC-E82B60225D5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5-A5B0-5E46-91EC-E82B60225D5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7-A5B0-5E46-91EC-E82B60225D54}"/>
              </c:ext>
            </c:extLst>
          </c:dPt>
          <c:cat>
            <c:strRef>
              <c:f>Blad1!$A$2:$A$5</c:f>
              <c:strCache>
                <c:ptCount val="4"/>
                <c:pt idx="0">
                  <c:v>kv 1</c:v>
                </c:pt>
                <c:pt idx="1">
                  <c:v>kv 2</c:v>
                </c:pt>
                <c:pt idx="2">
                  <c:v>kv 3</c:v>
                </c:pt>
                <c:pt idx="3">
                  <c:v>kv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8-A5B0-5E46-91EC-E82B60225D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Försäljning</c:v>
                </c:pt>
              </c:strCache>
            </c:strRef>
          </c:tx>
          <c:spPr>
            <a:ln>
              <a:noFill/>
            </a:ln>
          </c:spPr>
          <c:explosion val="8"/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1-A72F-034E-9B93-A33CDF08ABC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3-A72F-034E-9B93-A33CDF08ABC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5-A72F-034E-9B93-A33CDF08ABC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7-A72F-034E-9B93-A33CDF08ABC8}"/>
              </c:ext>
            </c:extLst>
          </c:dPt>
          <c:cat>
            <c:strRef>
              <c:f>Blad1!$A$2:$A$5</c:f>
              <c:strCache>
                <c:ptCount val="4"/>
                <c:pt idx="0">
                  <c:v>kv 1</c:v>
                </c:pt>
                <c:pt idx="1">
                  <c:v>kv 2</c:v>
                </c:pt>
                <c:pt idx="2">
                  <c:v>kv 3</c:v>
                </c:pt>
                <c:pt idx="3">
                  <c:v>kv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8-A72F-034E-9B93-A33CDF08AB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Försäljning</c:v>
                </c:pt>
              </c:strCache>
            </c:strRef>
          </c:tx>
          <c:spPr>
            <a:ln>
              <a:noFill/>
            </a:ln>
          </c:spPr>
          <c:explosion val="8"/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1-A72F-034E-9B93-A33CDF08ABC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3-A72F-034E-9B93-A33CDF08ABC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5-A72F-034E-9B93-A33CDF08ABC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7-A72F-034E-9B93-A33CDF08ABC8}"/>
              </c:ext>
            </c:extLst>
          </c:dPt>
          <c:cat>
            <c:strRef>
              <c:f>Blad1!$A$2:$A$5</c:f>
              <c:strCache>
                <c:ptCount val="4"/>
                <c:pt idx="0">
                  <c:v>kv 1</c:v>
                </c:pt>
                <c:pt idx="1">
                  <c:v>kv 2</c:v>
                </c:pt>
                <c:pt idx="2">
                  <c:v>kv 3</c:v>
                </c:pt>
                <c:pt idx="3">
                  <c:v>kv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8-A72F-034E-9B93-A33CDF08AB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Försäljning</c:v>
                </c:pt>
              </c:strCache>
            </c:strRef>
          </c:tx>
          <c:spPr>
            <a:ln>
              <a:noFill/>
            </a:ln>
          </c:spPr>
          <c:explosion val="8"/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1-A72F-034E-9B93-A33CDF08ABC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3-A72F-034E-9B93-A33CDF08ABC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5-A72F-034E-9B93-A33CDF08ABC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7-A72F-034E-9B93-A33CDF08ABC8}"/>
              </c:ext>
            </c:extLst>
          </c:dPt>
          <c:cat>
            <c:strRef>
              <c:f>Blad1!$A$2:$A$5</c:f>
              <c:strCache>
                <c:ptCount val="4"/>
                <c:pt idx="0">
                  <c:v>kv 1</c:v>
                </c:pt>
                <c:pt idx="1">
                  <c:v>kv 2</c:v>
                </c:pt>
                <c:pt idx="2">
                  <c:v>kv 3</c:v>
                </c:pt>
                <c:pt idx="3">
                  <c:v>kv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8-A72F-034E-9B93-A33CDF08AB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C3C5C5-607E-0F41-ABAB-A0430CFD97B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ED83613C-7D55-984B-A611-566105DB1990}" type="parTrans" cxnId="{E4038A51-6F54-4E86-94D2-7ECC12DE610F}">
      <dgm:prSet/>
      <dgm:spPr/>
      <dgm:t>
        <a:bodyPr/>
        <a:lstStyle/>
        <a:p>
          <a:endParaRPr lang="sv-SE"/>
        </a:p>
      </dgm:t>
    </dgm:pt>
    <dgm:pt modelId="{34489489-90E6-654A-B525-3C6811FBB6EF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</dgm:spPr>
      <dgm:t>
        <a:bodyPr/>
        <a:lstStyle/>
        <a:p>
          <a:pPr algn="l"/>
          <a:r>
            <a:rPr lang="sv-SE" sz="5400" err="1"/>
            <a:t>Xxx</a:t>
          </a:r>
          <a:endParaRPr lang="sv-SE" sz="5400"/>
        </a:p>
      </dgm:t>
    </dgm:pt>
    <dgm:pt modelId="{137DFD68-1E99-F943-AC1D-71869AF5D30D}" type="sibTrans" cxnId="{E4038A51-6F54-4E86-94D2-7ECC12DE610F}">
      <dgm:prSet/>
      <dgm:spPr/>
      <dgm:t>
        <a:bodyPr/>
        <a:lstStyle/>
        <a:p>
          <a:endParaRPr lang="sv-SE"/>
        </a:p>
      </dgm:t>
    </dgm:pt>
    <dgm:pt modelId="{31FAF54A-D612-7F44-98A8-F8ECE4111116}" type="parTrans" cxnId="{06CE2F51-2EF2-4DCF-A514-89902ABFD7F4}">
      <dgm:prSet/>
      <dgm:spPr/>
      <dgm:t>
        <a:bodyPr/>
        <a:lstStyle/>
        <a:p>
          <a:endParaRPr lang="sv-SE"/>
        </a:p>
      </dgm:t>
    </dgm:pt>
    <dgm:pt modelId="{C1FE8847-C981-5B46-8034-26BB844B5B47}">
      <dgm:prSet/>
      <dgm:spPr>
        <a:solidFill>
          <a:srgbClr val="9E8393"/>
        </a:solidFill>
        <a:ln>
          <a:noFill/>
        </a:ln>
      </dgm:spPr>
      <dgm:t>
        <a:bodyPr/>
        <a:lstStyle/>
        <a:p>
          <a:endParaRPr lang="sv-SE"/>
        </a:p>
      </dgm:t>
    </dgm:pt>
    <dgm:pt modelId="{D2BAB59A-EB35-9E4D-862A-6052E21775E3}" type="sibTrans" cxnId="{06CE2F51-2EF2-4DCF-A514-89902ABFD7F4}">
      <dgm:prSet/>
      <dgm:spPr/>
      <dgm:t>
        <a:bodyPr/>
        <a:lstStyle/>
        <a:p>
          <a:endParaRPr lang="sv-SE"/>
        </a:p>
      </dgm:t>
    </dgm:pt>
    <dgm:pt modelId="{A967CEDB-1B33-034A-B76A-79D1831743B0}" type="pres">
      <dgm:prSet presAssocID="{22C3C5C5-607E-0F41-ABAB-A0430CFD97B3}" presName="Name0" presStyleCnt="0">
        <dgm:presLayoutVars>
          <dgm:dir/>
          <dgm:resizeHandles val="exact"/>
        </dgm:presLayoutVars>
      </dgm:prSet>
      <dgm:spPr/>
    </dgm:pt>
    <dgm:pt modelId="{DEAF8DD0-D6A0-9B40-ABB7-A49AE5026804}" type="pres">
      <dgm:prSet presAssocID="{34489489-90E6-654A-B525-3C6811FBB6EF}" presName="parTxOnly" presStyleLbl="node1" presStyleIdx="0" presStyleCnt="2" custLinFactNeighborX="-704" custLinFactNeighborY="47372">
        <dgm:presLayoutVars>
          <dgm:bulletEnabled val="1"/>
        </dgm:presLayoutVars>
      </dgm:prSet>
      <dgm:spPr/>
    </dgm:pt>
    <dgm:pt modelId="{3647DC3A-F9F7-3347-8E43-52AF574056EF}" type="pres">
      <dgm:prSet presAssocID="{137DFD68-1E99-F943-AC1D-71869AF5D30D}" presName="parSpace" presStyleCnt="0"/>
      <dgm:spPr/>
    </dgm:pt>
    <dgm:pt modelId="{70589828-B410-1D48-B114-7D78427C4F9A}" type="pres">
      <dgm:prSet presAssocID="{C1FE8847-C981-5B46-8034-26BB844B5B47}" presName="parTxOnly" presStyleLbl="node1" presStyleIdx="1" presStyleCnt="2" custLinFactNeighborX="-22358" custLinFactNeighborY="-81228">
        <dgm:presLayoutVars>
          <dgm:bulletEnabled val="1"/>
        </dgm:presLayoutVars>
      </dgm:prSet>
      <dgm:spPr/>
    </dgm:pt>
  </dgm:ptLst>
  <dgm:cxnLst>
    <dgm:cxn modelId="{17017108-EE82-4808-854F-B72614EE7745}" type="presOf" srcId="{34489489-90E6-654A-B525-3C6811FBB6EF}" destId="{DEAF8DD0-D6A0-9B40-ABB7-A49AE5026804}" srcOrd="0" destOrd="0" presId="urn:microsoft.com/office/officeart/2005/8/layout/hChevron3"/>
    <dgm:cxn modelId="{981A146E-655D-4D32-95E3-56F9FA66125F}" type="presOf" srcId="{22C3C5C5-607E-0F41-ABAB-A0430CFD97B3}" destId="{A967CEDB-1B33-034A-B76A-79D1831743B0}" srcOrd="0" destOrd="0" presId="urn:microsoft.com/office/officeart/2005/8/layout/hChevron3"/>
    <dgm:cxn modelId="{06CE2F51-2EF2-4DCF-A514-89902ABFD7F4}" srcId="{22C3C5C5-607E-0F41-ABAB-A0430CFD97B3}" destId="{C1FE8847-C981-5B46-8034-26BB844B5B47}" srcOrd="1" destOrd="0" parTransId="{31FAF54A-D612-7F44-98A8-F8ECE4111116}" sibTransId="{D2BAB59A-EB35-9E4D-862A-6052E21775E3}"/>
    <dgm:cxn modelId="{E4038A51-6F54-4E86-94D2-7ECC12DE610F}" srcId="{22C3C5C5-607E-0F41-ABAB-A0430CFD97B3}" destId="{34489489-90E6-654A-B525-3C6811FBB6EF}" srcOrd="0" destOrd="0" parTransId="{ED83613C-7D55-984B-A611-566105DB1990}" sibTransId="{137DFD68-1E99-F943-AC1D-71869AF5D30D}"/>
    <dgm:cxn modelId="{AF239DB0-12B3-43A9-ABAF-E9E061CD6E41}" type="presOf" srcId="{C1FE8847-C981-5B46-8034-26BB844B5B47}" destId="{70589828-B410-1D48-B114-7D78427C4F9A}" srcOrd="0" destOrd="0" presId="urn:microsoft.com/office/officeart/2005/8/layout/hChevron3"/>
    <dgm:cxn modelId="{3046CCAE-160C-4A49-9B6A-D336FC3B6B88}" type="presParOf" srcId="{A967CEDB-1B33-034A-B76A-79D1831743B0}" destId="{DEAF8DD0-D6A0-9B40-ABB7-A49AE5026804}" srcOrd="0" destOrd="0" presId="urn:microsoft.com/office/officeart/2005/8/layout/hChevron3"/>
    <dgm:cxn modelId="{031BE8D1-F61E-4D10-B015-086BD25D3F20}" type="presParOf" srcId="{A967CEDB-1B33-034A-B76A-79D1831743B0}" destId="{3647DC3A-F9F7-3347-8E43-52AF574056EF}" srcOrd="1" destOrd="0" presId="urn:microsoft.com/office/officeart/2005/8/layout/hChevron3"/>
    <dgm:cxn modelId="{6056699C-B753-4843-90F4-A329328FD6F9}" type="presParOf" srcId="{A967CEDB-1B33-034A-B76A-79D1831743B0}" destId="{70589828-B410-1D48-B114-7D78427C4F9A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C3C5C5-607E-0F41-ABAB-A0430CFD97B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ED83613C-7D55-984B-A611-566105DB1990}" type="parTrans" cxnId="{237DB126-7BD7-4CF8-8F84-1BB78E34E4B4}">
      <dgm:prSet/>
      <dgm:spPr/>
      <dgm:t>
        <a:bodyPr/>
        <a:lstStyle/>
        <a:p>
          <a:endParaRPr lang="sv-SE"/>
        </a:p>
      </dgm:t>
    </dgm:pt>
    <dgm:pt modelId="{34489489-90E6-654A-B525-3C6811FBB6EF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</dgm:spPr>
      <dgm:t>
        <a:bodyPr/>
        <a:lstStyle/>
        <a:p>
          <a:pPr algn="l"/>
          <a:r>
            <a:rPr lang="sv-SE" sz="5400" err="1"/>
            <a:t>Xxx</a:t>
          </a:r>
          <a:endParaRPr lang="sv-SE" sz="5400"/>
        </a:p>
      </dgm:t>
    </dgm:pt>
    <dgm:pt modelId="{137DFD68-1E99-F943-AC1D-71869AF5D30D}" type="sibTrans" cxnId="{237DB126-7BD7-4CF8-8F84-1BB78E34E4B4}">
      <dgm:prSet/>
      <dgm:spPr/>
      <dgm:t>
        <a:bodyPr/>
        <a:lstStyle/>
        <a:p>
          <a:endParaRPr lang="sv-SE"/>
        </a:p>
      </dgm:t>
    </dgm:pt>
    <dgm:pt modelId="{31FAF54A-D612-7F44-98A8-F8ECE4111116}" type="parTrans" cxnId="{F611202A-6384-4C1D-94F6-18512752C612}">
      <dgm:prSet/>
      <dgm:spPr/>
      <dgm:t>
        <a:bodyPr/>
        <a:lstStyle/>
        <a:p>
          <a:endParaRPr lang="sv-SE"/>
        </a:p>
      </dgm:t>
    </dgm:pt>
    <dgm:pt modelId="{C1FE8847-C981-5B46-8034-26BB844B5B47}">
      <dgm:prSet/>
      <dgm:spPr>
        <a:solidFill>
          <a:srgbClr val="9E8393"/>
        </a:solidFill>
        <a:ln>
          <a:noFill/>
        </a:ln>
      </dgm:spPr>
      <dgm:t>
        <a:bodyPr/>
        <a:lstStyle/>
        <a:p>
          <a:endParaRPr lang="sv-SE"/>
        </a:p>
      </dgm:t>
    </dgm:pt>
    <dgm:pt modelId="{D2BAB59A-EB35-9E4D-862A-6052E21775E3}" type="sibTrans" cxnId="{F611202A-6384-4C1D-94F6-18512752C612}">
      <dgm:prSet/>
      <dgm:spPr/>
      <dgm:t>
        <a:bodyPr/>
        <a:lstStyle/>
        <a:p>
          <a:endParaRPr lang="sv-SE"/>
        </a:p>
      </dgm:t>
    </dgm:pt>
    <dgm:pt modelId="{A967CEDB-1B33-034A-B76A-79D1831743B0}" type="pres">
      <dgm:prSet presAssocID="{22C3C5C5-607E-0F41-ABAB-A0430CFD97B3}" presName="Name0" presStyleCnt="0">
        <dgm:presLayoutVars>
          <dgm:dir/>
          <dgm:resizeHandles val="exact"/>
        </dgm:presLayoutVars>
      </dgm:prSet>
      <dgm:spPr/>
    </dgm:pt>
    <dgm:pt modelId="{DEAF8DD0-D6A0-9B40-ABB7-A49AE5026804}" type="pres">
      <dgm:prSet presAssocID="{34489489-90E6-654A-B525-3C6811FBB6EF}" presName="parTxOnly" presStyleLbl="node1" presStyleIdx="0" presStyleCnt="2" custLinFactNeighborX="-704" custLinFactNeighborY="47372">
        <dgm:presLayoutVars>
          <dgm:bulletEnabled val="1"/>
        </dgm:presLayoutVars>
      </dgm:prSet>
      <dgm:spPr/>
    </dgm:pt>
    <dgm:pt modelId="{3647DC3A-F9F7-3347-8E43-52AF574056EF}" type="pres">
      <dgm:prSet presAssocID="{137DFD68-1E99-F943-AC1D-71869AF5D30D}" presName="parSpace" presStyleCnt="0"/>
      <dgm:spPr/>
    </dgm:pt>
    <dgm:pt modelId="{70589828-B410-1D48-B114-7D78427C4F9A}" type="pres">
      <dgm:prSet presAssocID="{C1FE8847-C981-5B46-8034-26BB844B5B47}" presName="parTxOnly" presStyleLbl="node1" presStyleIdx="1" presStyleCnt="2" custLinFactNeighborX="-22358" custLinFactNeighborY="-81228">
        <dgm:presLayoutVars>
          <dgm:bulletEnabled val="1"/>
        </dgm:presLayoutVars>
      </dgm:prSet>
      <dgm:spPr/>
    </dgm:pt>
  </dgm:ptLst>
  <dgm:cxnLst>
    <dgm:cxn modelId="{237DB126-7BD7-4CF8-8F84-1BB78E34E4B4}" srcId="{22C3C5C5-607E-0F41-ABAB-A0430CFD97B3}" destId="{34489489-90E6-654A-B525-3C6811FBB6EF}" srcOrd="0" destOrd="0" parTransId="{ED83613C-7D55-984B-A611-566105DB1990}" sibTransId="{137DFD68-1E99-F943-AC1D-71869AF5D30D}"/>
    <dgm:cxn modelId="{F611202A-6384-4C1D-94F6-18512752C612}" srcId="{22C3C5C5-607E-0F41-ABAB-A0430CFD97B3}" destId="{C1FE8847-C981-5B46-8034-26BB844B5B47}" srcOrd="1" destOrd="0" parTransId="{31FAF54A-D612-7F44-98A8-F8ECE4111116}" sibTransId="{D2BAB59A-EB35-9E4D-862A-6052E21775E3}"/>
    <dgm:cxn modelId="{58CC6744-638B-43B7-AB07-4A4BF0F729AF}" type="presOf" srcId="{34489489-90E6-654A-B525-3C6811FBB6EF}" destId="{DEAF8DD0-D6A0-9B40-ABB7-A49AE5026804}" srcOrd="0" destOrd="0" presId="urn:microsoft.com/office/officeart/2005/8/layout/hChevron3"/>
    <dgm:cxn modelId="{958BD446-0A32-4E51-BDF6-7C42F59E677A}" type="presOf" srcId="{22C3C5C5-607E-0F41-ABAB-A0430CFD97B3}" destId="{A967CEDB-1B33-034A-B76A-79D1831743B0}" srcOrd="0" destOrd="0" presId="urn:microsoft.com/office/officeart/2005/8/layout/hChevron3"/>
    <dgm:cxn modelId="{979E35B8-CCB4-42B5-9488-04DDFC6AB668}" type="presOf" srcId="{C1FE8847-C981-5B46-8034-26BB844B5B47}" destId="{70589828-B410-1D48-B114-7D78427C4F9A}" srcOrd="0" destOrd="0" presId="urn:microsoft.com/office/officeart/2005/8/layout/hChevron3"/>
    <dgm:cxn modelId="{937DFDEC-7367-4054-9F24-CB5343281A1C}" type="presParOf" srcId="{A967CEDB-1B33-034A-B76A-79D1831743B0}" destId="{DEAF8DD0-D6A0-9B40-ABB7-A49AE5026804}" srcOrd="0" destOrd="0" presId="urn:microsoft.com/office/officeart/2005/8/layout/hChevron3"/>
    <dgm:cxn modelId="{7D482191-BEB1-4F9B-99F7-0A8765707F98}" type="presParOf" srcId="{A967CEDB-1B33-034A-B76A-79D1831743B0}" destId="{3647DC3A-F9F7-3347-8E43-52AF574056EF}" srcOrd="1" destOrd="0" presId="urn:microsoft.com/office/officeart/2005/8/layout/hChevron3"/>
    <dgm:cxn modelId="{2E3B6B72-AB4D-46E0-B7FF-E40176312FC8}" type="presParOf" srcId="{A967CEDB-1B33-034A-B76A-79D1831743B0}" destId="{70589828-B410-1D48-B114-7D78427C4F9A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C3C5C5-607E-0F41-ABAB-A0430CFD97B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ED83613C-7D55-984B-A611-566105DB1990}" type="parTrans" cxnId="{65825C5F-04AE-40BF-A418-0A429BFA901F}">
      <dgm:prSet/>
      <dgm:spPr/>
      <dgm:t>
        <a:bodyPr/>
        <a:lstStyle/>
        <a:p>
          <a:endParaRPr lang="sv-SE"/>
        </a:p>
      </dgm:t>
    </dgm:pt>
    <dgm:pt modelId="{34489489-90E6-654A-B525-3C6811FBB6EF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</dgm:spPr>
      <dgm:t>
        <a:bodyPr/>
        <a:lstStyle/>
        <a:p>
          <a:pPr algn="l"/>
          <a:r>
            <a:rPr lang="sv-SE" sz="5400" err="1"/>
            <a:t>Xxx</a:t>
          </a:r>
          <a:endParaRPr lang="sv-SE" sz="5400"/>
        </a:p>
      </dgm:t>
    </dgm:pt>
    <dgm:pt modelId="{137DFD68-1E99-F943-AC1D-71869AF5D30D}" type="sibTrans" cxnId="{65825C5F-04AE-40BF-A418-0A429BFA901F}">
      <dgm:prSet/>
      <dgm:spPr/>
      <dgm:t>
        <a:bodyPr/>
        <a:lstStyle/>
        <a:p>
          <a:endParaRPr lang="sv-SE"/>
        </a:p>
      </dgm:t>
    </dgm:pt>
    <dgm:pt modelId="{31FAF54A-D612-7F44-98A8-F8ECE4111116}" type="parTrans" cxnId="{A5465B77-7535-4FEC-A284-F9F4ED4A2474}">
      <dgm:prSet/>
      <dgm:spPr/>
      <dgm:t>
        <a:bodyPr/>
        <a:lstStyle/>
        <a:p>
          <a:endParaRPr lang="sv-SE"/>
        </a:p>
      </dgm:t>
    </dgm:pt>
    <dgm:pt modelId="{C1FE8847-C981-5B46-8034-26BB844B5B47}">
      <dgm:prSet/>
      <dgm:spPr>
        <a:solidFill>
          <a:srgbClr val="9E8393"/>
        </a:solidFill>
        <a:ln>
          <a:noFill/>
        </a:ln>
      </dgm:spPr>
      <dgm:t>
        <a:bodyPr/>
        <a:lstStyle/>
        <a:p>
          <a:endParaRPr lang="sv-SE"/>
        </a:p>
      </dgm:t>
    </dgm:pt>
    <dgm:pt modelId="{D2BAB59A-EB35-9E4D-862A-6052E21775E3}" type="sibTrans" cxnId="{A5465B77-7535-4FEC-A284-F9F4ED4A2474}">
      <dgm:prSet/>
      <dgm:spPr/>
      <dgm:t>
        <a:bodyPr/>
        <a:lstStyle/>
        <a:p>
          <a:endParaRPr lang="sv-SE"/>
        </a:p>
      </dgm:t>
    </dgm:pt>
    <dgm:pt modelId="{A967CEDB-1B33-034A-B76A-79D1831743B0}" type="pres">
      <dgm:prSet presAssocID="{22C3C5C5-607E-0F41-ABAB-A0430CFD97B3}" presName="Name0" presStyleCnt="0">
        <dgm:presLayoutVars>
          <dgm:dir/>
          <dgm:resizeHandles val="exact"/>
        </dgm:presLayoutVars>
      </dgm:prSet>
      <dgm:spPr/>
    </dgm:pt>
    <dgm:pt modelId="{DEAF8DD0-D6A0-9B40-ABB7-A49AE5026804}" type="pres">
      <dgm:prSet presAssocID="{34489489-90E6-654A-B525-3C6811FBB6EF}" presName="parTxOnly" presStyleLbl="node1" presStyleIdx="0" presStyleCnt="2" custLinFactNeighborX="-704" custLinFactNeighborY="47372">
        <dgm:presLayoutVars>
          <dgm:bulletEnabled val="1"/>
        </dgm:presLayoutVars>
      </dgm:prSet>
      <dgm:spPr/>
    </dgm:pt>
    <dgm:pt modelId="{3647DC3A-F9F7-3347-8E43-52AF574056EF}" type="pres">
      <dgm:prSet presAssocID="{137DFD68-1E99-F943-AC1D-71869AF5D30D}" presName="parSpace" presStyleCnt="0"/>
      <dgm:spPr/>
    </dgm:pt>
    <dgm:pt modelId="{70589828-B410-1D48-B114-7D78427C4F9A}" type="pres">
      <dgm:prSet presAssocID="{C1FE8847-C981-5B46-8034-26BB844B5B47}" presName="parTxOnly" presStyleLbl="node1" presStyleIdx="1" presStyleCnt="2" custLinFactNeighborX="-22358" custLinFactNeighborY="-81228">
        <dgm:presLayoutVars>
          <dgm:bulletEnabled val="1"/>
        </dgm:presLayoutVars>
      </dgm:prSet>
      <dgm:spPr/>
    </dgm:pt>
  </dgm:ptLst>
  <dgm:cxnLst>
    <dgm:cxn modelId="{65825C5F-04AE-40BF-A418-0A429BFA901F}" srcId="{22C3C5C5-607E-0F41-ABAB-A0430CFD97B3}" destId="{34489489-90E6-654A-B525-3C6811FBB6EF}" srcOrd="0" destOrd="0" parTransId="{ED83613C-7D55-984B-A611-566105DB1990}" sibTransId="{137DFD68-1E99-F943-AC1D-71869AF5D30D}"/>
    <dgm:cxn modelId="{7958EF6E-BF3A-4290-9615-6F68892A54D2}" type="presOf" srcId="{22C3C5C5-607E-0F41-ABAB-A0430CFD97B3}" destId="{A967CEDB-1B33-034A-B76A-79D1831743B0}" srcOrd="0" destOrd="0" presId="urn:microsoft.com/office/officeart/2005/8/layout/hChevron3"/>
    <dgm:cxn modelId="{CABC7156-5365-4B76-B8FA-E3E167DD0CB4}" type="presOf" srcId="{C1FE8847-C981-5B46-8034-26BB844B5B47}" destId="{70589828-B410-1D48-B114-7D78427C4F9A}" srcOrd="0" destOrd="0" presId="urn:microsoft.com/office/officeart/2005/8/layout/hChevron3"/>
    <dgm:cxn modelId="{A5465B77-7535-4FEC-A284-F9F4ED4A2474}" srcId="{22C3C5C5-607E-0F41-ABAB-A0430CFD97B3}" destId="{C1FE8847-C981-5B46-8034-26BB844B5B47}" srcOrd="1" destOrd="0" parTransId="{31FAF54A-D612-7F44-98A8-F8ECE4111116}" sibTransId="{D2BAB59A-EB35-9E4D-862A-6052E21775E3}"/>
    <dgm:cxn modelId="{FE1263D7-BB51-45C7-A58A-13BF5701944F}" type="presOf" srcId="{34489489-90E6-654A-B525-3C6811FBB6EF}" destId="{DEAF8DD0-D6A0-9B40-ABB7-A49AE5026804}" srcOrd="0" destOrd="0" presId="urn:microsoft.com/office/officeart/2005/8/layout/hChevron3"/>
    <dgm:cxn modelId="{875FB560-2850-417A-A321-2268F075437E}" type="presParOf" srcId="{A967CEDB-1B33-034A-B76A-79D1831743B0}" destId="{DEAF8DD0-D6A0-9B40-ABB7-A49AE5026804}" srcOrd="0" destOrd="0" presId="urn:microsoft.com/office/officeart/2005/8/layout/hChevron3"/>
    <dgm:cxn modelId="{B3873C71-0C16-478D-AA03-87B5F5186CC6}" type="presParOf" srcId="{A967CEDB-1B33-034A-B76A-79D1831743B0}" destId="{3647DC3A-F9F7-3347-8E43-52AF574056EF}" srcOrd="1" destOrd="0" presId="urn:microsoft.com/office/officeart/2005/8/layout/hChevron3"/>
    <dgm:cxn modelId="{4DAD85ED-9316-425B-B6D0-8AE2F5AD64B2}" type="presParOf" srcId="{A967CEDB-1B33-034A-B76A-79D1831743B0}" destId="{70589828-B410-1D48-B114-7D78427C4F9A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C3C5C5-607E-0F41-ABAB-A0430CFD97B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ED83613C-7D55-984B-A611-566105DB1990}" type="parTrans" cxnId="{AD903DD6-4FA7-4635-AA8C-9E59A0379305}">
      <dgm:prSet/>
      <dgm:spPr/>
      <dgm:t>
        <a:bodyPr/>
        <a:lstStyle/>
        <a:p>
          <a:endParaRPr lang="sv-SE"/>
        </a:p>
      </dgm:t>
    </dgm:pt>
    <dgm:pt modelId="{34489489-90E6-654A-B525-3C6811FBB6EF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</dgm:spPr>
      <dgm:t>
        <a:bodyPr/>
        <a:lstStyle/>
        <a:p>
          <a:pPr algn="l"/>
          <a:r>
            <a:rPr lang="sv-SE" sz="5400" err="1"/>
            <a:t>Xxx</a:t>
          </a:r>
          <a:endParaRPr lang="sv-SE" sz="5400"/>
        </a:p>
      </dgm:t>
    </dgm:pt>
    <dgm:pt modelId="{137DFD68-1E99-F943-AC1D-71869AF5D30D}" type="sibTrans" cxnId="{AD903DD6-4FA7-4635-AA8C-9E59A0379305}">
      <dgm:prSet/>
      <dgm:spPr/>
      <dgm:t>
        <a:bodyPr/>
        <a:lstStyle/>
        <a:p>
          <a:endParaRPr lang="sv-SE"/>
        </a:p>
      </dgm:t>
    </dgm:pt>
    <dgm:pt modelId="{31FAF54A-D612-7F44-98A8-F8ECE4111116}" type="parTrans" cxnId="{1357E036-4851-4A1D-A043-6EA41A57D9F7}">
      <dgm:prSet/>
      <dgm:spPr/>
      <dgm:t>
        <a:bodyPr/>
        <a:lstStyle/>
        <a:p>
          <a:endParaRPr lang="sv-SE"/>
        </a:p>
      </dgm:t>
    </dgm:pt>
    <dgm:pt modelId="{C1FE8847-C981-5B46-8034-26BB844B5B47}">
      <dgm:prSet/>
      <dgm:spPr>
        <a:solidFill>
          <a:srgbClr val="9E8393"/>
        </a:solidFill>
        <a:ln>
          <a:noFill/>
        </a:ln>
      </dgm:spPr>
      <dgm:t>
        <a:bodyPr/>
        <a:lstStyle/>
        <a:p>
          <a:endParaRPr lang="sv-SE"/>
        </a:p>
      </dgm:t>
    </dgm:pt>
    <dgm:pt modelId="{D2BAB59A-EB35-9E4D-862A-6052E21775E3}" type="sibTrans" cxnId="{1357E036-4851-4A1D-A043-6EA41A57D9F7}">
      <dgm:prSet/>
      <dgm:spPr/>
      <dgm:t>
        <a:bodyPr/>
        <a:lstStyle/>
        <a:p>
          <a:endParaRPr lang="sv-SE"/>
        </a:p>
      </dgm:t>
    </dgm:pt>
    <dgm:pt modelId="{A967CEDB-1B33-034A-B76A-79D1831743B0}" type="pres">
      <dgm:prSet presAssocID="{22C3C5C5-607E-0F41-ABAB-A0430CFD97B3}" presName="Name0" presStyleCnt="0">
        <dgm:presLayoutVars>
          <dgm:dir/>
          <dgm:resizeHandles val="exact"/>
        </dgm:presLayoutVars>
      </dgm:prSet>
      <dgm:spPr/>
    </dgm:pt>
    <dgm:pt modelId="{DEAF8DD0-D6A0-9B40-ABB7-A49AE5026804}" type="pres">
      <dgm:prSet presAssocID="{34489489-90E6-654A-B525-3C6811FBB6EF}" presName="parTxOnly" presStyleLbl="node1" presStyleIdx="0" presStyleCnt="2" custLinFactNeighborX="-704" custLinFactNeighborY="47372">
        <dgm:presLayoutVars>
          <dgm:bulletEnabled val="1"/>
        </dgm:presLayoutVars>
      </dgm:prSet>
      <dgm:spPr/>
    </dgm:pt>
    <dgm:pt modelId="{3647DC3A-F9F7-3347-8E43-52AF574056EF}" type="pres">
      <dgm:prSet presAssocID="{137DFD68-1E99-F943-AC1D-71869AF5D30D}" presName="parSpace" presStyleCnt="0"/>
      <dgm:spPr/>
    </dgm:pt>
    <dgm:pt modelId="{70589828-B410-1D48-B114-7D78427C4F9A}" type="pres">
      <dgm:prSet presAssocID="{C1FE8847-C981-5B46-8034-26BB844B5B47}" presName="parTxOnly" presStyleLbl="node1" presStyleIdx="1" presStyleCnt="2" custLinFactNeighborX="-22358" custLinFactNeighborY="-81228">
        <dgm:presLayoutVars>
          <dgm:bulletEnabled val="1"/>
        </dgm:presLayoutVars>
      </dgm:prSet>
      <dgm:spPr/>
    </dgm:pt>
  </dgm:ptLst>
  <dgm:cxnLst>
    <dgm:cxn modelId="{4AF18406-6BE9-4F83-A73F-DDF873CE70EC}" type="presOf" srcId="{C1FE8847-C981-5B46-8034-26BB844B5B47}" destId="{70589828-B410-1D48-B114-7D78427C4F9A}" srcOrd="0" destOrd="0" presId="urn:microsoft.com/office/officeart/2005/8/layout/hChevron3"/>
    <dgm:cxn modelId="{6E2AE40B-5DDB-444F-96C0-B98883137B6E}" type="presOf" srcId="{22C3C5C5-607E-0F41-ABAB-A0430CFD97B3}" destId="{A967CEDB-1B33-034A-B76A-79D1831743B0}" srcOrd="0" destOrd="0" presId="urn:microsoft.com/office/officeart/2005/8/layout/hChevron3"/>
    <dgm:cxn modelId="{1357E036-4851-4A1D-A043-6EA41A57D9F7}" srcId="{22C3C5C5-607E-0F41-ABAB-A0430CFD97B3}" destId="{C1FE8847-C981-5B46-8034-26BB844B5B47}" srcOrd="1" destOrd="0" parTransId="{31FAF54A-D612-7F44-98A8-F8ECE4111116}" sibTransId="{D2BAB59A-EB35-9E4D-862A-6052E21775E3}"/>
    <dgm:cxn modelId="{1FD08B58-07EA-43F8-AC92-98FCCC12FF90}" type="presOf" srcId="{34489489-90E6-654A-B525-3C6811FBB6EF}" destId="{DEAF8DD0-D6A0-9B40-ABB7-A49AE5026804}" srcOrd="0" destOrd="0" presId="urn:microsoft.com/office/officeart/2005/8/layout/hChevron3"/>
    <dgm:cxn modelId="{AD903DD6-4FA7-4635-AA8C-9E59A0379305}" srcId="{22C3C5C5-607E-0F41-ABAB-A0430CFD97B3}" destId="{34489489-90E6-654A-B525-3C6811FBB6EF}" srcOrd="0" destOrd="0" parTransId="{ED83613C-7D55-984B-A611-566105DB1990}" sibTransId="{137DFD68-1E99-F943-AC1D-71869AF5D30D}"/>
    <dgm:cxn modelId="{B30AA3FD-A182-498D-B387-C869A419116E}" type="presParOf" srcId="{A967CEDB-1B33-034A-B76A-79D1831743B0}" destId="{DEAF8DD0-D6A0-9B40-ABB7-A49AE5026804}" srcOrd="0" destOrd="0" presId="urn:microsoft.com/office/officeart/2005/8/layout/hChevron3"/>
    <dgm:cxn modelId="{6B799F21-64AF-4A5F-8511-BB566791280B}" type="presParOf" srcId="{A967CEDB-1B33-034A-B76A-79D1831743B0}" destId="{3647DC3A-F9F7-3347-8E43-52AF574056EF}" srcOrd="1" destOrd="0" presId="urn:microsoft.com/office/officeart/2005/8/layout/hChevron3"/>
    <dgm:cxn modelId="{9FC4E27A-3DF2-4511-9D7E-DBBDEA2967AC}" type="presParOf" srcId="{A967CEDB-1B33-034A-B76A-79D1831743B0}" destId="{70589828-B410-1D48-B114-7D78427C4F9A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C3C5C5-607E-0F41-ABAB-A0430CFD97B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ED83613C-7D55-984B-A611-566105DB1990}" type="parTrans" cxnId="{E8D8328E-40D8-4D84-9BEF-09FABDA3929D}">
      <dgm:prSet/>
      <dgm:spPr/>
      <dgm:t>
        <a:bodyPr/>
        <a:lstStyle/>
        <a:p>
          <a:endParaRPr lang="sv-SE"/>
        </a:p>
      </dgm:t>
    </dgm:pt>
    <dgm:pt modelId="{34489489-90E6-654A-B525-3C6811FBB6EF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</dgm:spPr>
      <dgm:t>
        <a:bodyPr/>
        <a:lstStyle/>
        <a:p>
          <a:pPr algn="l"/>
          <a:r>
            <a:rPr lang="sv-SE" sz="5400" err="1"/>
            <a:t>Xxx</a:t>
          </a:r>
          <a:endParaRPr lang="sv-SE" sz="5400"/>
        </a:p>
      </dgm:t>
    </dgm:pt>
    <dgm:pt modelId="{137DFD68-1E99-F943-AC1D-71869AF5D30D}" type="sibTrans" cxnId="{E8D8328E-40D8-4D84-9BEF-09FABDA3929D}">
      <dgm:prSet/>
      <dgm:spPr/>
      <dgm:t>
        <a:bodyPr/>
        <a:lstStyle/>
        <a:p>
          <a:endParaRPr lang="sv-SE"/>
        </a:p>
      </dgm:t>
    </dgm:pt>
    <dgm:pt modelId="{31FAF54A-D612-7F44-98A8-F8ECE4111116}" type="parTrans" cxnId="{A1FA9D8A-6BBE-4937-A7E3-F4172B9D0F9F}">
      <dgm:prSet/>
      <dgm:spPr/>
      <dgm:t>
        <a:bodyPr/>
        <a:lstStyle/>
        <a:p>
          <a:endParaRPr lang="sv-SE"/>
        </a:p>
      </dgm:t>
    </dgm:pt>
    <dgm:pt modelId="{C1FE8847-C981-5B46-8034-26BB844B5B47}">
      <dgm:prSet/>
      <dgm:spPr>
        <a:solidFill>
          <a:srgbClr val="9E8393"/>
        </a:solidFill>
        <a:ln>
          <a:noFill/>
        </a:ln>
      </dgm:spPr>
      <dgm:t>
        <a:bodyPr/>
        <a:lstStyle/>
        <a:p>
          <a:endParaRPr lang="sv-SE"/>
        </a:p>
      </dgm:t>
    </dgm:pt>
    <dgm:pt modelId="{D2BAB59A-EB35-9E4D-862A-6052E21775E3}" type="sibTrans" cxnId="{A1FA9D8A-6BBE-4937-A7E3-F4172B9D0F9F}">
      <dgm:prSet/>
      <dgm:spPr/>
      <dgm:t>
        <a:bodyPr/>
        <a:lstStyle/>
        <a:p>
          <a:endParaRPr lang="sv-SE"/>
        </a:p>
      </dgm:t>
    </dgm:pt>
    <dgm:pt modelId="{A967CEDB-1B33-034A-B76A-79D1831743B0}" type="pres">
      <dgm:prSet presAssocID="{22C3C5C5-607E-0F41-ABAB-A0430CFD97B3}" presName="Name0" presStyleCnt="0">
        <dgm:presLayoutVars>
          <dgm:dir/>
          <dgm:resizeHandles val="exact"/>
        </dgm:presLayoutVars>
      </dgm:prSet>
      <dgm:spPr/>
    </dgm:pt>
    <dgm:pt modelId="{DEAF8DD0-D6A0-9B40-ABB7-A49AE5026804}" type="pres">
      <dgm:prSet presAssocID="{34489489-90E6-654A-B525-3C6811FBB6EF}" presName="parTxOnly" presStyleLbl="node1" presStyleIdx="0" presStyleCnt="2" custLinFactNeighborX="-704" custLinFactNeighborY="47372">
        <dgm:presLayoutVars>
          <dgm:bulletEnabled val="1"/>
        </dgm:presLayoutVars>
      </dgm:prSet>
      <dgm:spPr/>
    </dgm:pt>
    <dgm:pt modelId="{3647DC3A-F9F7-3347-8E43-52AF574056EF}" type="pres">
      <dgm:prSet presAssocID="{137DFD68-1E99-F943-AC1D-71869AF5D30D}" presName="parSpace" presStyleCnt="0"/>
      <dgm:spPr/>
    </dgm:pt>
    <dgm:pt modelId="{70589828-B410-1D48-B114-7D78427C4F9A}" type="pres">
      <dgm:prSet presAssocID="{C1FE8847-C981-5B46-8034-26BB844B5B47}" presName="parTxOnly" presStyleLbl="node1" presStyleIdx="1" presStyleCnt="2" custLinFactNeighborX="-22358" custLinFactNeighborY="-81228">
        <dgm:presLayoutVars>
          <dgm:bulletEnabled val="1"/>
        </dgm:presLayoutVars>
      </dgm:prSet>
      <dgm:spPr/>
    </dgm:pt>
  </dgm:ptLst>
  <dgm:cxnLst>
    <dgm:cxn modelId="{8F6D126B-CB34-4D6A-AB18-527ABD963596}" type="presOf" srcId="{34489489-90E6-654A-B525-3C6811FBB6EF}" destId="{DEAF8DD0-D6A0-9B40-ABB7-A49AE5026804}" srcOrd="0" destOrd="0" presId="urn:microsoft.com/office/officeart/2005/8/layout/hChevron3"/>
    <dgm:cxn modelId="{A1FA9D8A-6BBE-4937-A7E3-F4172B9D0F9F}" srcId="{22C3C5C5-607E-0F41-ABAB-A0430CFD97B3}" destId="{C1FE8847-C981-5B46-8034-26BB844B5B47}" srcOrd="1" destOrd="0" parTransId="{31FAF54A-D612-7F44-98A8-F8ECE4111116}" sibTransId="{D2BAB59A-EB35-9E4D-862A-6052E21775E3}"/>
    <dgm:cxn modelId="{E8D8328E-40D8-4D84-9BEF-09FABDA3929D}" srcId="{22C3C5C5-607E-0F41-ABAB-A0430CFD97B3}" destId="{34489489-90E6-654A-B525-3C6811FBB6EF}" srcOrd="0" destOrd="0" parTransId="{ED83613C-7D55-984B-A611-566105DB1990}" sibTransId="{137DFD68-1E99-F943-AC1D-71869AF5D30D}"/>
    <dgm:cxn modelId="{5662BDB5-19D8-4490-BD3B-22BCE8C451B0}" type="presOf" srcId="{22C3C5C5-607E-0F41-ABAB-A0430CFD97B3}" destId="{A967CEDB-1B33-034A-B76A-79D1831743B0}" srcOrd="0" destOrd="0" presId="urn:microsoft.com/office/officeart/2005/8/layout/hChevron3"/>
    <dgm:cxn modelId="{8D37FFFA-E378-40AF-846F-B2300AA498AA}" type="presOf" srcId="{C1FE8847-C981-5B46-8034-26BB844B5B47}" destId="{70589828-B410-1D48-B114-7D78427C4F9A}" srcOrd="0" destOrd="0" presId="urn:microsoft.com/office/officeart/2005/8/layout/hChevron3"/>
    <dgm:cxn modelId="{612AE73E-0A17-478A-9288-C5E83D888622}" type="presParOf" srcId="{A967CEDB-1B33-034A-B76A-79D1831743B0}" destId="{DEAF8DD0-D6A0-9B40-ABB7-A49AE5026804}" srcOrd="0" destOrd="0" presId="urn:microsoft.com/office/officeart/2005/8/layout/hChevron3"/>
    <dgm:cxn modelId="{F897B4AF-B3B3-4CD8-B23F-8D1446777C2F}" type="presParOf" srcId="{A967CEDB-1B33-034A-B76A-79D1831743B0}" destId="{3647DC3A-F9F7-3347-8E43-52AF574056EF}" srcOrd="1" destOrd="0" presId="urn:microsoft.com/office/officeart/2005/8/layout/hChevron3"/>
    <dgm:cxn modelId="{24E19AA3-7C76-4FC7-A18B-3DA7E72E6A1A}" type="presParOf" srcId="{A967CEDB-1B33-034A-B76A-79D1831743B0}" destId="{70589828-B410-1D48-B114-7D78427C4F9A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C3C5C5-607E-0F41-ABAB-A0430CFD97B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ED83613C-7D55-984B-A611-566105DB1990}" type="parTrans" cxnId="{5B38BD86-D723-40C1-BF0C-AEF647EAA85C}">
      <dgm:prSet/>
      <dgm:spPr/>
      <dgm:t>
        <a:bodyPr/>
        <a:lstStyle/>
        <a:p>
          <a:endParaRPr lang="sv-SE"/>
        </a:p>
      </dgm:t>
    </dgm:pt>
    <dgm:pt modelId="{34489489-90E6-654A-B525-3C6811FBB6EF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</dgm:spPr>
      <dgm:t>
        <a:bodyPr/>
        <a:lstStyle/>
        <a:p>
          <a:pPr algn="l"/>
          <a:r>
            <a:rPr lang="sv-SE" sz="5400" err="1"/>
            <a:t>Xxx</a:t>
          </a:r>
          <a:endParaRPr lang="sv-SE" sz="5400"/>
        </a:p>
      </dgm:t>
    </dgm:pt>
    <dgm:pt modelId="{137DFD68-1E99-F943-AC1D-71869AF5D30D}" type="sibTrans" cxnId="{5B38BD86-D723-40C1-BF0C-AEF647EAA85C}">
      <dgm:prSet/>
      <dgm:spPr/>
      <dgm:t>
        <a:bodyPr/>
        <a:lstStyle/>
        <a:p>
          <a:endParaRPr lang="sv-SE"/>
        </a:p>
      </dgm:t>
    </dgm:pt>
    <dgm:pt modelId="{31FAF54A-D612-7F44-98A8-F8ECE4111116}" type="parTrans" cxnId="{0BC9A93F-3D14-4C53-89F0-98BE583E5EA4}">
      <dgm:prSet/>
      <dgm:spPr/>
      <dgm:t>
        <a:bodyPr/>
        <a:lstStyle/>
        <a:p>
          <a:endParaRPr lang="sv-SE"/>
        </a:p>
      </dgm:t>
    </dgm:pt>
    <dgm:pt modelId="{C1FE8847-C981-5B46-8034-26BB844B5B47}">
      <dgm:prSet/>
      <dgm:spPr>
        <a:solidFill>
          <a:srgbClr val="9E8393"/>
        </a:solidFill>
        <a:ln>
          <a:noFill/>
        </a:ln>
      </dgm:spPr>
      <dgm:t>
        <a:bodyPr/>
        <a:lstStyle/>
        <a:p>
          <a:endParaRPr lang="sv-SE"/>
        </a:p>
      </dgm:t>
    </dgm:pt>
    <dgm:pt modelId="{D2BAB59A-EB35-9E4D-862A-6052E21775E3}" type="sibTrans" cxnId="{0BC9A93F-3D14-4C53-89F0-98BE583E5EA4}">
      <dgm:prSet/>
      <dgm:spPr/>
      <dgm:t>
        <a:bodyPr/>
        <a:lstStyle/>
        <a:p>
          <a:endParaRPr lang="sv-SE"/>
        </a:p>
      </dgm:t>
    </dgm:pt>
    <dgm:pt modelId="{A967CEDB-1B33-034A-B76A-79D1831743B0}" type="pres">
      <dgm:prSet presAssocID="{22C3C5C5-607E-0F41-ABAB-A0430CFD97B3}" presName="Name0" presStyleCnt="0">
        <dgm:presLayoutVars>
          <dgm:dir/>
          <dgm:resizeHandles val="exact"/>
        </dgm:presLayoutVars>
      </dgm:prSet>
      <dgm:spPr/>
    </dgm:pt>
    <dgm:pt modelId="{DEAF8DD0-D6A0-9B40-ABB7-A49AE5026804}" type="pres">
      <dgm:prSet presAssocID="{34489489-90E6-654A-B525-3C6811FBB6EF}" presName="parTxOnly" presStyleLbl="node1" presStyleIdx="0" presStyleCnt="2" custLinFactNeighborX="-704" custLinFactNeighborY="47372">
        <dgm:presLayoutVars>
          <dgm:bulletEnabled val="1"/>
        </dgm:presLayoutVars>
      </dgm:prSet>
      <dgm:spPr/>
    </dgm:pt>
    <dgm:pt modelId="{3647DC3A-F9F7-3347-8E43-52AF574056EF}" type="pres">
      <dgm:prSet presAssocID="{137DFD68-1E99-F943-AC1D-71869AF5D30D}" presName="parSpace" presStyleCnt="0"/>
      <dgm:spPr/>
    </dgm:pt>
    <dgm:pt modelId="{70589828-B410-1D48-B114-7D78427C4F9A}" type="pres">
      <dgm:prSet presAssocID="{C1FE8847-C981-5B46-8034-26BB844B5B47}" presName="parTxOnly" presStyleLbl="node1" presStyleIdx="1" presStyleCnt="2" custLinFactNeighborX="-22358" custLinFactNeighborY="-81228">
        <dgm:presLayoutVars>
          <dgm:bulletEnabled val="1"/>
        </dgm:presLayoutVars>
      </dgm:prSet>
      <dgm:spPr/>
    </dgm:pt>
  </dgm:ptLst>
  <dgm:cxnLst>
    <dgm:cxn modelId="{F09E1B32-D5EA-4997-9B23-228B6E6A62BC}" type="presOf" srcId="{34489489-90E6-654A-B525-3C6811FBB6EF}" destId="{DEAF8DD0-D6A0-9B40-ABB7-A49AE5026804}" srcOrd="0" destOrd="0" presId="urn:microsoft.com/office/officeart/2005/8/layout/hChevron3"/>
    <dgm:cxn modelId="{46AD7A38-009E-46AF-ABFB-5F0F2DFD3BCE}" type="presOf" srcId="{22C3C5C5-607E-0F41-ABAB-A0430CFD97B3}" destId="{A967CEDB-1B33-034A-B76A-79D1831743B0}" srcOrd="0" destOrd="0" presId="urn:microsoft.com/office/officeart/2005/8/layout/hChevron3"/>
    <dgm:cxn modelId="{0BC9A93F-3D14-4C53-89F0-98BE583E5EA4}" srcId="{22C3C5C5-607E-0F41-ABAB-A0430CFD97B3}" destId="{C1FE8847-C981-5B46-8034-26BB844B5B47}" srcOrd="1" destOrd="0" parTransId="{31FAF54A-D612-7F44-98A8-F8ECE4111116}" sibTransId="{D2BAB59A-EB35-9E4D-862A-6052E21775E3}"/>
    <dgm:cxn modelId="{AD48E43F-D670-4245-9DF9-FE4B4E223F8B}" type="presOf" srcId="{C1FE8847-C981-5B46-8034-26BB844B5B47}" destId="{70589828-B410-1D48-B114-7D78427C4F9A}" srcOrd="0" destOrd="0" presId="urn:microsoft.com/office/officeart/2005/8/layout/hChevron3"/>
    <dgm:cxn modelId="{5B38BD86-D723-40C1-BF0C-AEF647EAA85C}" srcId="{22C3C5C5-607E-0F41-ABAB-A0430CFD97B3}" destId="{34489489-90E6-654A-B525-3C6811FBB6EF}" srcOrd="0" destOrd="0" parTransId="{ED83613C-7D55-984B-A611-566105DB1990}" sibTransId="{137DFD68-1E99-F943-AC1D-71869AF5D30D}"/>
    <dgm:cxn modelId="{47BA03E3-3F64-4F75-B680-52825EB4E9A0}" type="presParOf" srcId="{A967CEDB-1B33-034A-B76A-79D1831743B0}" destId="{DEAF8DD0-D6A0-9B40-ABB7-A49AE5026804}" srcOrd="0" destOrd="0" presId="urn:microsoft.com/office/officeart/2005/8/layout/hChevron3"/>
    <dgm:cxn modelId="{1BA54CBE-2EC8-45E0-B8FC-1FA21D44FBD2}" type="presParOf" srcId="{A967CEDB-1B33-034A-B76A-79D1831743B0}" destId="{3647DC3A-F9F7-3347-8E43-52AF574056EF}" srcOrd="1" destOrd="0" presId="urn:microsoft.com/office/officeart/2005/8/layout/hChevron3"/>
    <dgm:cxn modelId="{DDD4E6C3-1106-42C4-9275-C66C4597AC23}" type="presParOf" srcId="{A967CEDB-1B33-034A-B76A-79D1831743B0}" destId="{70589828-B410-1D48-B114-7D78427C4F9A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2C3C5C5-607E-0F41-ABAB-A0430CFD97B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ED83613C-7D55-984B-A611-566105DB1990}" type="parTrans" cxnId="{DF93B895-0A2A-4CDC-8BA1-28DAB6316C46}">
      <dgm:prSet/>
      <dgm:spPr/>
      <dgm:t>
        <a:bodyPr/>
        <a:lstStyle/>
        <a:p>
          <a:endParaRPr lang="sv-SE"/>
        </a:p>
      </dgm:t>
    </dgm:pt>
    <dgm:pt modelId="{34489489-90E6-654A-B525-3C6811FBB6EF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</dgm:spPr>
      <dgm:t>
        <a:bodyPr/>
        <a:lstStyle/>
        <a:p>
          <a:pPr algn="l"/>
          <a:r>
            <a:rPr lang="sv-SE" sz="5400" err="1"/>
            <a:t>Xxx</a:t>
          </a:r>
          <a:endParaRPr lang="sv-SE" sz="5400"/>
        </a:p>
      </dgm:t>
    </dgm:pt>
    <dgm:pt modelId="{137DFD68-1E99-F943-AC1D-71869AF5D30D}" type="sibTrans" cxnId="{DF93B895-0A2A-4CDC-8BA1-28DAB6316C46}">
      <dgm:prSet/>
      <dgm:spPr/>
      <dgm:t>
        <a:bodyPr/>
        <a:lstStyle/>
        <a:p>
          <a:endParaRPr lang="sv-SE"/>
        </a:p>
      </dgm:t>
    </dgm:pt>
    <dgm:pt modelId="{31FAF54A-D612-7F44-98A8-F8ECE4111116}" type="parTrans" cxnId="{36DF5B1E-56DE-4BEC-B7D8-23FA71C8339C}">
      <dgm:prSet/>
      <dgm:spPr/>
      <dgm:t>
        <a:bodyPr/>
        <a:lstStyle/>
        <a:p>
          <a:endParaRPr lang="sv-SE"/>
        </a:p>
      </dgm:t>
    </dgm:pt>
    <dgm:pt modelId="{C1FE8847-C981-5B46-8034-26BB844B5B47}">
      <dgm:prSet/>
      <dgm:spPr>
        <a:solidFill>
          <a:srgbClr val="9E8393"/>
        </a:solidFill>
        <a:ln>
          <a:noFill/>
        </a:ln>
      </dgm:spPr>
      <dgm:t>
        <a:bodyPr/>
        <a:lstStyle/>
        <a:p>
          <a:endParaRPr lang="sv-SE"/>
        </a:p>
      </dgm:t>
    </dgm:pt>
    <dgm:pt modelId="{D2BAB59A-EB35-9E4D-862A-6052E21775E3}" type="sibTrans" cxnId="{36DF5B1E-56DE-4BEC-B7D8-23FA71C8339C}">
      <dgm:prSet/>
      <dgm:spPr/>
      <dgm:t>
        <a:bodyPr/>
        <a:lstStyle/>
        <a:p>
          <a:endParaRPr lang="sv-SE"/>
        </a:p>
      </dgm:t>
    </dgm:pt>
    <dgm:pt modelId="{A967CEDB-1B33-034A-B76A-79D1831743B0}" type="pres">
      <dgm:prSet presAssocID="{22C3C5C5-607E-0F41-ABAB-A0430CFD97B3}" presName="Name0" presStyleCnt="0">
        <dgm:presLayoutVars>
          <dgm:dir/>
          <dgm:resizeHandles val="exact"/>
        </dgm:presLayoutVars>
      </dgm:prSet>
      <dgm:spPr/>
    </dgm:pt>
    <dgm:pt modelId="{DEAF8DD0-D6A0-9B40-ABB7-A49AE5026804}" type="pres">
      <dgm:prSet presAssocID="{34489489-90E6-654A-B525-3C6811FBB6EF}" presName="parTxOnly" presStyleLbl="node1" presStyleIdx="0" presStyleCnt="2" custLinFactNeighborX="-704" custLinFactNeighborY="47372">
        <dgm:presLayoutVars>
          <dgm:bulletEnabled val="1"/>
        </dgm:presLayoutVars>
      </dgm:prSet>
      <dgm:spPr/>
    </dgm:pt>
    <dgm:pt modelId="{3647DC3A-F9F7-3347-8E43-52AF574056EF}" type="pres">
      <dgm:prSet presAssocID="{137DFD68-1E99-F943-AC1D-71869AF5D30D}" presName="parSpace" presStyleCnt="0"/>
      <dgm:spPr/>
    </dgm:pt>
    <dgm:pt modelId="{70589828-B410-1D48-B114-7D78427C4F9A}" type="pres">
      <dgm:prSet presAssocID="{C1FE8847-C981-5B46-8034-26BB844B5B47}" presName="parTxOnly" presStyleLbl="node1" presStyleIdx="1" presStyleCnt="2" custLinFactNeighborX="-22358" custLinFactNeighborY="-81228">
        <dgm:presLayoutVars>
          <dgm:bulletEnabled val="1"/>
        </dgm:presLayoutVars>
      </dgm:prSet>
      <dgm:spPr/>
    </dgm:pt>
  </dgm:ptLst>
  <dgm:cxnLst>
    <dgm:cxn modelId="{81A05B1D-620A-4F39-96FA-0C9B6FBAFE3B}" type="presOf" srcId="{22C3C5C5-607E-0F41-ABAB-A0430CFD97B3}" destId="{A967CEDB-1B33-034A-B76A-79D1831743B0}" srcOrd="0" destOrd="0" presId="urn:microsoft.com/office/officeart/2005/8/layout/hChevron3"/>
    <dgm:cxn modelId="{36DF5B1E-56DE-4BEC-B7D8-23FA71C8339C}" srcId="{22C3C5C5-607E-0F41-ABAB-A0430CFD97B3}" destId="{C1FE8847-C981-5B46-8034-26BB844B5B47}" srcOrd="1" destOrd="0" parTransId="{31FAF54A-D612-7F44-98A8-F8ECE4111116}" sibTransId="{D2BAB59A-EB35-9E4D-862A-6052E21775E3}"/>
    <dgm:cxn modelId="{DF93B895-0A2A-4CDC-8BA1-28DAB6316C46}" srcId="{22C3C5C5-607E-0F41-ABAB-A0430CFD97B3}" destId="{34489489-90E6-654A-B525-3C6811FBB6EF}" srcOrd="0" destOrd="0" parTransId="{ED83613C-7D55-984B-A611-566105DB1990}" sibTransId="{137DFD68-1E99-F943-AC1D-71869AF5D30D}"/>
    <dgm:cxn modelId="{A9B77EA8-8B7E-4A51-805E-4E2B08DF1AD5}" type="presOf" srcId="{34489489-90E6-654A-B525-3C6811FBB6EF}" destId="{DEAF8DD0-D6A0-9B40-ABB7-A49AE5026804}" srcOrd="0" destOrd="0" presId="urn:microsoft.com/office/officeart/2005/8/layout/hChevron3"/>
    <dgm:cxn modelId="{15A0E5C9-BC14-4824-B10F-7DB5A557C2BB}" type="presOf" srcId="{C1FE8847-C981-5B46-8034-26BB844B5B47}" destId="{70589828-B410-1D48-B114-7D78427C4F9A}" srcOrd="0" destOrd="0" presId="urn:microsoft.com/office/officeart/2005/8/layout/hChevron3"/>
    <dgm:cxn modelId="{39133753-7644-40A7-89FF-B585278900AC}" type="presParOf" srcId="{A967CEDB-1B33-034A-B76A-79D1831743B0}" destId="{DEAF8DD0-D6A0-9B40-ABB7-A49AE5026804}" srcOrd="0" destOrd="0" presId="urn:microsoft.com/office/officeart/2005/8/layout/hChevron3"/>
    <dgm:cxn modelId="{D02A20C3-DB07-458D-B9E6-7BCDB36D3998}" type="presParOf" srcId="{A967CEDB-1B33-034A-B76A-79D1831743B0}" destId="{3647DC3A-F9F7-3347-8E43-52AF574056EF}" srcOrd="1" destOrd="0" presId="urn:microsoft.com/office/officeart/2005/8/layout/hChevron3"/>
    <dgm:cxn modelId="{5487DF4B-A87D-4027-8A43-E950FD89D07F}" type="presParOf" srcId="{A967CEDB-1B33-034A-B76A-79D1831743B0}" destId="{70589828-B410-1D48-B114-7D78427C4F9A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F8DD0-D6A0-9B40-ABB7-A49AE5026804}">
      <dsp:nvSpPr>
        <dsp:cNvPr id="0" name=""/>
        <dsp:cNvSpPr/>
      </dsp:nvSpPr>
      <dsp:spPr>
        <a:xfrm>
          <a:off x="0" y="1077167"/>
          <a:ext cx="1913279" cy="7653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036" tIns="144018" rIns="72009" bIns="144018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400" kern="1200" err="1"/>
            <a:t>Xxx</a:t>
          </a:r>
          <a:endParaRPr lang="sv-SE" sz="5400" kern="1200"/>
        </a:p>
      </dsp:txBody>
      <dsp:txXfrm>
        <a:off x="0" y="1077167"/>
        <a:ext cx="1721951" cy="765311"/>
      </dsp:txXfrm>
    </dsp:sp>
    <dsp:sp modelId="{70589828-B410-1D48-B114-7D78427C4F9A}">
      <dsp:nvSpPr>
        <dsp:cNvPr id="0" name=""/>
        <dsp:cNvSpPr/>
      </dsp:nvSpPr>
      <dsp:spPr>
        <a:xfrm>
          <a:off x="1447763" y="92976"/>
          <a:ext cx="1913279" cy="765311"/>
        </a:xfrm>
        <a:prstGeom prst="chevron">
          <a:avLst/>
        </a:prstGeom>
        <a:solidFill>
          <a:srgbClr val="9E839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020" tIns="104013" rIns="52007" bIns="104013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3900" kern="1200"/>
        </a:p>
      </dsp:txBody>
      <dsp:txXfrm>
        <a:off x="1830419" y="92976"/>
        <a:ext cx="1147968" cy="7653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F8DD0-D6A0-9B40-ABB7-A49AE5026804}">
      <dsp:nvSpPr>
        <dsp:cNvPr id="0" name=""/>
        <dsp:cNvSpPr/>
      </dsp:nvSpPr>
      <dsp:spPr>
        <a:xfrm>
          <a:off x="0" y="1077167"/>
          <a:ext cx="1913279" cy="7653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036" tIns="144018" rIns="72009" bIns="144018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400" kern="1200" err="1"/>
            <a:t>Xxx</a:t>
          </a:r>
          <a:endParaRPr lang="sv-SE" sz="5400" kern="1200"/>
        </a:p>
      </dsp:txBody>
      <dsp:txXfrm>
        <a:off x="0" y="1077167"/>
        <a:ext cx="1721951" cy="765311"/>
      </dsp:txXfrm>
    </dsp:sp>
    <dsp:sp modelId="{70589828-B410-1D48-B114-7D78427C4F9A}">
      <dsp:nvSpPr>
        <dsp:cNvPr id="0" name=""/>
        <dsp:cNvSpPr/>
      </dsp:nvSpPr>
      <dsp:spPr>
        <a:xfrm>
          <a:off x="1447763" y="92976"/>
          <a:ext cx="1913279" cy="765311"/>
        </a:xfrm>
        <a:prstGeom prst="chevron">
          <a:avLst/>
        </a:prstGeom>
        <a:solidFill>
          <a:srgbClr val="9E839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020" tIns="104013" rIns="52007" bIns="104013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3900" kern="1200"/>
        </a:p>
      </dsp:txBody>
      <dsp:txXfrm>
        <a:off x="1830419" y="92976"/>
        <a:ext cx="1147968" cy="7653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F8DD0-D6A0-9B40-ABB7-A49AE5026804}">
      <dsp:nvSpPr>
        <dsp:cNvPr id="0" name=""/>
        <dsp:cNvSpPr/>
      </dsp:nvSpPr>
      <dsp:spPr>
        <a:xfrm>
          <a:off x="0" y="1077167"/>
          <a:ext cx="1913279" cy="7653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036" tIns="144018" rIns="72009" bIns="144018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400" kern="1200" err="1"/>
            <a:t>Xxx</a:t>
          </a:r>
          <a:endParaRPr lang="sv-SE" sz="5400" kern="1200"/>
        </a:p>
      </dsp:txBody>
      <dsp:txXfrm>
        <a:off x="0" y="1077167"/>
        <a:ext cx="1721951" cy="765311"/>
      </dsp:txXfrm>
    </dsp:sp>
    <dsp:sp modelId="{70589828-B410-1D48-B114-7D78427C4F9A}">
      <dsp:nvSpPr>
        <dsp:cNvPr id="0" name=""/>
        <dsp:cNvSpPr/>
      </dsp:nvSpPr>
      <dsp:spPr>
        <a:xfrm>
          <a:off x="1447763" y="92976"/>
          <a:ext cx="1913279" cy="765311"/>
        </a:xfrm>
        <a:prstGeom prst="chevron">
          <a:avLst/>
        </a:prstGeom>
        <a:solidFill>
          <a:srgbClr val="9E839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020" tIns="104013" rIns="52007" bIns="104013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3900" kern="1200"/>
        </a:p>
      </dsp:txBody>
      <dsp:txXfrm>
        <a:off x="1830419" y="92976"/>
        <a:ext cx="1147968" cy="7653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F8DD0-D6A0-9B40-ABB7-A49AE5026804}">
      <dsp:nvSpPr>
        <dsp:cNvPr id="0" name=""/>
        <dsp:cNvSpPr/>
      </dsp:nvSpPr>
      <dsp:spPr>
        <a:xfrm>
          <a:off x="0" y="1077167"/>
          <a:ext cx="1913279" cy="7653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036" tIns="144018" rIns="72009" bIns="144018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400" kern="1200" err="1"/>
            <a:t>Xxx</a:t>
          </a:r>
          <a:endParaRPr lang="sv-SE" sz="5400" kern="1200"/>
        </a:p>
      </dsp:txBody>
      <dsp:txXfrm>
        <a:off x="0" y="1077167"/>
        <a:ext cx="1721951" cy="765311"/>
      </dsp:txXfrm>
    </dsp:sp>
    <dsp:sp modelId="{70589828-B410-1D48-B114-7D78427C4F9A}">
      <dsp:nvSpPr>
        <dsp:cNvPr id="0" name=""/>
        <dsp:cNvSpPr/>
      </dsp:nvSpPr>
      <dsp:spPr>
        <a:xfrm>
          <a:off x="1447763" y="92976"/>
          <a:ext cx="1913279" cy="765311"/>
        </a:xfrm>
        <a:prstGeom prst="chevron">
          <a:avLst/>
        </a:prstGeom>
        <a:solidFill>
          <a:srgbClr val="9E839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020" tIns="104013" rIns="52007" bIns="104013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3900" kern="1200"/>
        </a:p>
      </dsp:txBody>
      <dsp:txXfrm>
        <a:off x="1830419" y="92976"/>
        <a:ext cx="1147968" cy="7653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F8DD0-D6A0-9B40-ABB7-A49AE5026804}">
      <dsp:nvSpPr>
        <dsp:cNvPr id="0" name=""/>
        <dsp:cNvSpPr/>
      </dsp:nvSpPr>
      <dsp:spPr>
        <a:xfrm>
          <a:off x="0" y="1077167"/>
          <a:ext cx="1913279" cy="7653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036" tIns="144018" rIns="72009" bIns="144018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400" kern="1200" err="1"/>
            <a:t>Xxx</a:t>
          </a:r>
          <a:endParaRPr lang="sv-SE" sz="5400" kern="1200"/>
        </a:p>
      </dsp:txBody>
      <dsp:txXfrm>
        <a:off x="0" y="1077167"/>
        <a:ext cx="1721951" cy="765311"/>
      </dsp:txXfrm>
    </dsp:sp>
    <dsp:sp modelId="{70589828-B410-1D48-B114-7D78427C4F9A}">
      <dsp:nvSpPr>
        <dsp:cNvPr id="0" name=""/>
        <dsp:cNvSpPr/>
      </dsp:nvSpPr>
      <dsp:spPr>
        <a:xfrm>
          <a:off x="1447763" y="92976"/>
          <a:ext cx="1913279" cy="765311"/>
        </a:xfrm>
        <a:prstGeom prst="chevron">
          <a:avLst/>
        </a:prstGeom>
        <a:solidFill>
          <a:srgbClr val="9E839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020" tIns="104013" rIns="52007" bIns="104013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3900" kern="1200"/>
        </a:p>
      </dsp:txBody>
      <dsp:txXfrm>
        <a:off x="1830419" y="92976"/>
        <a:ext cx="1147968" cy="7653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F8DD0-D6A0-9B40-ABB7-A49AE5026804}">
      <dsp:nvSpPr>
        <dsp:cNvPr id="0" name=""/>
        <dsp:cNvSpPr/>
      </dsp:nvSpPr>
      <dsp:spPr>
        <a:xfrm>
          <a:off x="0" y="1077167"/>
          <a:ext cx="1913279" cy="7653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036" tIns="144018" rIns="72009" bIns="144018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400" kern="1200" err="1"/>
            <a:t>Xxx</a:t>
          </a:r>
          <a:endParaRPr lang="sv-SE" sz="5400" kern="1200"/>
        </a:p>
      </dsp:txBody>
      <dsp:txXfrm>
        <a:off x="0" y="1077167"/>
        <a:ext cx="1721951" cy="765311"/>
      </dsp:txXfrm>
    </dsp:sp>
    <dsp:sp modelId="{70589828-B410-1D48-B114-7D78427C4F9A}">
      <dsp:nvSpPr>
        <dsp:cNvPr id="0" name=""/>
        <dsp:cNvSpPr/>
      </dsp:nvSpPr>
      <dsp:spPr>
        <a:xfrm>
          <a:off x="1447763" y="92976"/>
          <a:ext cx="1913279" cy="765311"/>
        </a:xfrm>
        <a:prstGeom prst="chevron">
          <a:avLst/>
        </a:prstGeom>
        <a:solidFill>
          <a:srgbClr val="9E839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020" tIns="104013" rIns="52007" bIns="104013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3900" kern="1200"/>
        </a:p>
      </dsp:txBody>
      <dsp:txXfrm>
        <a:off x="1830419" y="92976"/>
        <a:ext cx="1147968" cy="7653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F8DD0-D6A0-9B40-ABB7-A49AE5026804}">
      <dsp:nvSpPr>
        <dsp:cNvPr id="0" name=""/>
        <dsp:cNvSpPr/>
      </dsp:nvSpPr>
      <dsp:spPr>
        <a:xfrm>
          <a:off x="0" y="1077167"/>
          <a:ext cx="1913279" cy="7653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036" tIns="144018" rIns="72009" bIns="144018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400" kern="1200" err="1"/>
            <a:t>Xxx</a:t>
          </a:r>
          <a:endParaRPr lang="sv-SE" sz="5400" kern="1200"/>
        </a:p>
      </dsp:txBody>
      <dsp:txXfrm>
        <a:off x="0" y="1077167"/>
        <a:ext cx="1721951" cy="765311"/>
      </dsp:txXfrm>
    </dsp:sp>
    <dsp:sp modelId="{70589828-B410-1D48-B114-7D78427C4F9A}">
      <dsp:nvSpPr>
        <dsp:cNvPr id="0" name=""/>
        <dsp:cNvSpPr/>
      </dsp:nvSpPr>
      <dsp:spPr>
        <a:xfrm>
          <a:off x="1447763" y="92976"/>
          <a:ext cx="1913279" cy="765311"/>
        </a:xfrm>
        <a:prstGeom prst="chevron">
          <a:avLst/>
        </a:prstGeom>
        <a:solidFill>
          <a:srgbClr val="9E839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020" tIns="104013" rIns="52007" bIns="104013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3900" kern="1200"/>
        </a:p>
      </dsp:txBody>
      <dsp:txXfrm>
        <a:off x="1830419" y="92976"/>
        <a:ext cx="1147968" cy="7653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93E7962D-2BC7-AC4D-8AF6-4D773DF6E7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v-SE"/>
              <a:t>FORB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16146D4-B27F-A14B-AE10-FB1CE0FC93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582EE-D4F7-2443-B5D1-79E9D43FA05A}" type="datetime1">
              <a:rPr lang="sv-SE" smtClean="0"/>
              <a:t>2025-11-17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ECB0F73-9802-0B47-AF9F-3EFFC8BBD1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3F1BAC2-54EA-D244-B158-D979F637FA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FBC57-9DA0-9E44-BFA6-90C691399B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5902799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FORB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A3781-7CA1-994C-9194-9762AB29D620}" type="datetime1">
              <a:rPr lang="sv-SE" smtClean="0"/>
              <a:t>2025-11-17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7DBD2-2B10-4EF4-A6B5-C85AC3CD1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205785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</a:t>
            </a:fld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5F1DB1E-CFD5-9D4F-B0C4-69DF1008B917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3F28D6D-EA6A-E844-8FEC-210152C040C6}" type="datetime1">
              <a:rPr lang="sv-SE" smtClean="0"/>
              <a:t>2025-11-17</a:t>
            </a:fld>
            <a:endParaRPr lang="en-GB"/>
          </a:p>
        </p:txBody>
      </p:sp>
      <p:sp>
        <p:nvSpPr>
          <p:cNvPr id="6" name="Platshållare för sidhuvud 5">
            <a:extLst>
              <a:ext uri="{FF2B5EF4-FFF2-40B4-BE49-F238E27FC236}">
                <a16:creationId xmlns:a16="http://schemas.microsoft.com/office/drawing/2014/main" id="{F73A8976-9EEE-0841-B8FF-00CCB69FE9B0}"/>
              </a:ext>
            </a:extLst>
          </p:cNvPr>
          <p:cNvSpPr>
            <a:spLocks noGrp="1"/>
          </p:cNvSpPr>
          <p:nvPr>
            <p:ph type="hdr" sz="quarter" idx="2"/>
          </p:nvPr>
        </p:nvSpPr>
        <p:spPr/>
        <p:txBody>
          <a:bodyPr/>
          <a:lstStyle/>
          <a:p>
            <a:r>
              <a:rPr lang="pt-BR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FORB</a:t>
            </a:r>
          </a:p>
        </p:txBody>
      </p:sp>
    </p:spTree>
    <p:extLst>
      <p:ext uri="{BB962C8B-B14F-4D97-AF65-F5344CB8AC3E}">
        <p14:creationId xmlns:p14="http://schemas.microsoft.com/office/powerpoint/2010/main" val="553910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</a:t>
            </a:fld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F9587B-F422-284D-9F39-B607376883E2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0F7EE07-0028-9742-B23B-FE37E6BBE572}" type="datetime1">
              <a:rPr lang="sv-SE" smtClean="0"/>
              <a:t>2025-11-17</a:t>
            </a:fld>
            <a:endParaRPr lang="en-GB"/>
          </a:p>
        </p:txBody>
      </p:sp>
      <p:sp>
        <p:nvSpPr>
          <p:cNvPr id="6" name="Platshållare för sidhuvud 5">
            <a:extLst>
              <a:ext uri="{FF2B5EF4-FFF2-40B4-BE49-F238E27FC236}">
                <a16:creationId xmlns:a16="http://schemas.microsoft.com/office/drawing/2014/main" id="{CC5AD1CA-A69D-1F4B-8F50-CC77250D631E}"/>
              </a:ext>
            </a:extLst>
          </p:cNvPr>
          <p:cNvSpPr>
            <a:spLocks noGrp="1"/>
          </p:cNvSpPr>
          <p:nvPr>
            <p:ph type="hdr" sz="quarter" idx="2"/>
          </p:nvPr>
        </p:nvSpPr>
        <p:spPr/>
        <p:txBody>
          <a:bodyPr/>
          <a:lstStyle/>
          <a:p>
            <a:r>
              <a:rPr lang="pt-BR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FORB</a:t>
            </a:r>
          </a:p>
        </p:txBody>
      </p:sp>
    </p:spTree>
    <p:extLst>
      <p:ext uri="{BB962C8B-B14F-4D97-AF65-F5344CB8AC3E}">
        <p14:creationId xmlns:p14="http://schemas.microsoft.com/office/powerpoint/2010/main" val="582750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pt-BR" sz="18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Boas-vindas e apresentação</a:t>
            </a:r>
          </a:p>
          <a:p>
            <a:r>
              <a:rPr lang="pt-BR" sz="1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Dê as boas-vindas a todos à sessão e destaque os seguintes pontos: </a:t>
            </a:r>
          </a:p>
          <a:p>
            <a:pPr algn="l" rtl="0" fontAlgn="base"/>
            <a:endParaRPr lang="pt-BR" sz="1800" b="0" i="0" u="none" strike="noStrike" cap="none" baseline="0" dirty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Calibri"/>
              <a:ea typeface="Calibri"/>
              <a:cs typeface="Calibri"/>
            </a:endParaRP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 última sessão, aprendemos sobre táticas que podem ser usadas para combater violações de direitos humanos. Você se lembra de que usamos a imagem de um incêndio para representar violações de direitos humanos e falamos sobre como </a:t>
            </a:r>
            <a:r>
              <a:rPr lang="sv-S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lidamos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incêndios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endParaRPr lang="sv-S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Evitamos que incêndios se espalhem e extinguimos incêndios, pedimos ajuda e alertamos as pessoas. Essas são táticas de emergência.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Nós fazemos campanhas para melhores regulamentos de segurança contra incêndios e proibições de produtos perigosos por meio de campanhas e defesa. Essas são as táticas de mudança.</a:t>
            </a:r>
          </a:p>
          <a:p>
            <a:endParaRPr lang="pt-B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Construímos conscientização, engajamento e habilidades públicas para que as pessoas saibam como prevenir e apagar incêndios. São táticas de </a:t>
            </a:r>
            <a:r>
              <a:rPr lang="sv-S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desenvolvimento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sv-S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 cuidamos das pessoas feridas pelo fogo, comemoramos os mortos e buscamos justiça e compensação para as vítimas e suas famílias. Essas são táticas de cura.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Táticas de emergência, mudança, desenvolvimento e cura são os quatro tipos de táticas que podem ser usadas para combater violações de direitos humanos.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 última sessão, discutimos táticas de emergência e discutimos ideias de ação para usar táticas de emergência para lidar com problemas como discurso de ódio ou </a:t>
            </a:r>
            <a:r>
              <a:rPr lang="sv-S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assédio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nossa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comunidade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Nesta sessão, vamos continuar esse brainstorming observando os outros três tipos de táticas: táticas de mudança, táticas de desenvolvimento e táticas de cura.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3</a:t>
            </a:fld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5F1DB1E-CFD5-9D4F-B0C4-69DF1008B917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3F28D6D-EA6A-E844-8FEC-210152C040C6}" type="datetime1">
              <a:rPr lang="sv-SE" smtClean="0"/>
              <a:t>2025-11-17</a:t>
            </a:fld>
            <a:endParaRPr lang="en-GB"/>
          </a:p>
        </p:txBody>
      </p:sp>
      <p:sp>
        <p:nvSpPr>
          <p:cNvPr id="6" name="Platshållare för sidhuvud 5">
            <a:extLst>
              <a:ext uri="{FF2B5EF4-FFF2-40B4-BE49-F238E27FC236}">
                <a16:creationId xmlns:a16="http://schemas.microsoft.com/office/drawing/2014/main" id="{F73A8976-9EEE-0841-B8FF-00CCB69FE9B0}"/>
              </a:ext>
            </a:extLst>
          </p:cNvPr>
          <p:cNvSpPr>
            <a:spLocks noGrp="1"/>
          </p:cNvSpPr>
          <p:nvPr>
            <p:ph type="hdr" sz="quarter" idx="2"/>
          </p:nvPr>
        </p:nvSpPr>
        <p:spPr/>
        <p:txBody>
          <a:bodyPr/>
          <a:lstStyle/>
          <a:p>
            <a:r>
              <a:rPr lang="pt-BR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FORB</a:t>
            </a:r>
          </a:p>
        </p:txBody>
      </p:sp>
    </p:spTree>
    <p:extLst>
      <p:ext uri="{BB962C8B-B14F-4D97-AF65-F5344CB8AC3E}">
        <p14:creationId xmlns:p14="http://schemas.microsoft.com/office/powerpoint/2010/main" val="4105728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Discussão em grupo: Conversando sobre táticas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Apresente o exercício explicando o seguinte: </a:t>
            </a:r>
          </a:p>
          <a:p>
            <a:pPr lvl="0"/>
            <a:endParaRPr lang="pt-BR" sz="1200" b="0" i="0" u="none" strike="noStrike" kern="1200" cap="none" baseline="0" dirty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Calibri"/>
              <a:ea typeface="Calibri"/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Vamos fazer um exercício de brainstorming em grupo. Vamos discutir três tipos de táticas — táticas de mudança, táticas de desenvolvimento e táticas de cura — em três grupos. Cada grupo passará 20 minutos lendo os cartazes e debatendo ideias para uma categoria de tática. Depois disso, os grupos alternarão e passarão 20 minutos discutindo a próxima categoria, antes de girar e discutir </a:t>
            </a:r>
            <a:r>
              <a:rPr lang="sv-S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novamente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Leia e pense: Quando chegarem aos cartazes, primeiro passem alguns minutos lendo e pensando sobre eles e sobre qualquer ideia de ação deixada por grupos </a:t>
            </a:r>
            <a:r>
              <a:rPr lang="sv-S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anteriores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Brainstorming: Pensando nos problemas que identificamos no mapa FORB da nossa cidade (aponte para os flip charts do mapa FORB), discuta o máximo de ideias que puder sobre maneiras pelas quais essas táticas poderiam ser usadas para lidar com esses problemas.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Escreva suas ideias em post-its e cole-as na folha de “ideias de ação” ao lado dos cartazes. Escreva claramente nos post-its para que outras pessoas possam lê-los. Neste estágio, não importa se você acha que as ideias são realistas. Seja o mais </a:t>
            </a:r>
            <a:r>
              <a:rPr lang="sv-S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criativo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possível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Lembre-se de pensar em ações que podemos tomar como indivíduos em nossas vidas diárias e ações que poderíamos tomar em grupos ou organizações, talvez por meio de nossas comunidades religiosas, locais de trabalho ou grupos juvenis ou reunindo um novo grupo de pessoas.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 idx="6"/>
          </p:nvPr>
        </p:nvSpPr>
        <p:spPr/>
        <p:txBody>
          <a:bodyPr/>
          <a:lstStyle/>
          <a:p>
            <a:r>
              <a:rPr lang="pt-BR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2025-11-17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857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5</a:t>
            </a:fld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F9587B-F422-284D-9F39-B607376883E2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0F7EE07-0028-9742-B23B-FE37E6BBE572}" type="datetime1">
              <a:rPr lang="sv-SE" smtClean="0"/>
              <a:t>2025-11-17</a:t>
            </a:fld>
            <a:endParaRPr lang="en-GB"/>
          </a:p>
        </p:txBody>
      </p:sp>
      <p:sp>
        <p:nvSpPr>
          <p:cNvPr id="6" name="Platshållare för sidhuvud 5">
            <a:extLst>
              <a:ext uri="{FF2B5EF4-FFF2-40B4-BE49-F238E27FC236}">
                <a16:creationId xmlns:a16="http://schemas.microsoft.com/office/drawing/2014/main" id="{CC5AD1CA-A69D-1F4B-8F50-CC77250D631E}"/>
              </a:ext>
            </a:extLst>
          </p:cNvPr>
          <p:cNvSpPr>
            <a:spLocks noGrp="1"/>
          </p:cNvSpPr>
          <p:nvPr>
            <p:ph type="hdr" sz="quarter" idx="2"/>
          </p:nvPr>
        </p:nvSpPr>
        <p:spPr/>
        <p:txBody>
          <a:bodyPr/>
          <a:lstStyle/>
          <a:p>
            <a:r>
              <a:rPr lang="pt-BR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FORB</a:t>
            </a:r>
          </a:p>
        </p:txBody>
      </p:sp>
    </p:spTree>
    <p:extLst>
      <p:ext uri="{BB962C8B-B14F-4D97-AF65-F5344CB8AC3E}">
        <p14:creationId xmlns:p14="http://schemas.microsoft.com/office/powerpoint/2010/main" val="2419162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chart" Target="../charts/chart7.xml"/><Relationship Id="rId1" Type="http://schemas.openxmlformats.org/officeDocument/2006/relationships/slideMaster" Target="../slideMasters/slideMaster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7E204C88-CB35-8A41-B251-13E78E063B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9946" y="746413"/>
            <a:ext cx="3327400" cy="5676900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EE8645C9-C5C8-3A44-8EF1-8B94A6247139}"/>
              </a:ext>
            </a:extLst>
          </p:cNvPr>
          <p:cNvSpPr txBox="1"/>
          <p:nvPr userDrawn="1"/>
        </p:nvSpPr>
        <p:spPr>
          <a:xfrm>
            <a:off x="5278582" y="1483233"/>
            <a:ext cx="6608618" cy="43719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</a:rPr>
              <a:t>FORB colours</a:t>
            </a:r>
            <a:br>
              <a:rPr lang="sv-SE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b="1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br>
              <a:rPr lang="sv-SE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sz="4000">
                <a:solidFill>
                  <a:schemeClr val="tx1">
                    <a:lumMod val="65000"/>
                    <a:lumOff val="35000"/>
                  </a:schemeClr>
                </a:solidFill>
              </a:rPr>
              <a:t>Pick from here</a:t>
            </a:r>
            <a:br>
              <a:rPr lang="sv-SE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sv-SE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62787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684F51F9-B0CA-8544-9130-87180C416B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1" r="12709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581C0685-73C7-6F46-8B3A-FF9F41FD9E7D}"/>
              </a:ext>
            </a:extLst>
          </p:cNvPr>
          <p:cNvSpPr/>
          <p:nvPr userDrawn="1"/>
        </p:nvSpPr>
        <p:spPr>
          <a:xfrm>
            <a:off x="1145668" y="1320730"/>
            <a:ext cx="48006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 b="1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Free learning </a:t>
            </a:r>
            <a:br>
              <a:rPr lang="sv-SE" sz="4400" b="1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4400" b="1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resources</a:t>
            </a:r>
            <a:b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 </a:t>
            </a:r>
            <a:b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For faith</a:t>
            </a:r>
            <a:b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communities, </a:t>
            </a:r>
            <a:b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civil society and </a:t>
            </a:r>
            <a:b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decision-makers</a:t>
            </a:r>
            <a:endParaRPr lang="sv-SE" sz="360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51870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1C0B64C-7CFD-4A42-95C4-9AEBBD646404}"/>
              </a:ext>
            </a:extLst>
          </p:cNvPr>
          <p:cNvSpPr/>
          <p:nvPr userDrawn="1"/>
        </p:nvSpPr>
        <p:spPr>
          <a:xfrm>
            <a:off x="5144957" y="1672099"/>
            <a:ext cx="5831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“Xxx xx xxxx xxx”</a:t>
            </a:r>
          </a:p>
          <a:p>
            <a:endParaRPr lang="sv-SE" sz="3600">
              <a:solidFill>
                <a:srgbClr val="4E7D88"/>
              </a:solidFill>
              <a:effectLst/>
            </a:endParaRPr>
          </a:p>
        </p:txBody>
      </p:sp>
      <p:pic>
        <p:nvPicPr>
          <p:cNvPr id="7" name="Platshållare för innehåll 3">
            <a:extLst>
              <a:ext uri="{FF2B5EF4-FFF2-40B4-BE49-F238E27FC236}">
                <a16:creationId xmlns:a16="http://schemas.microsoft.com/office/drawing/2014/main" id="{250B5E9F-72DE-FB42-B262-7BD7E44934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2" t="3572" r="32828" b="12662"/>
          <a:stretch>
            <a:fillRect/>
          </a:stretch>
        </p:blipFill>
        <p:spPr>
          <a:xfrm>
            <a:off x="-12315" y="228600"/>
            <a:ext cx="3492500" cy="6857999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BC57F8AC-1EF8-784F-9BE6-02DC21D27741}"/>
              </a:ext>
            </a:extLst>
          </p:cNvPr>
          <p:cNvSpPr/>
          <p:nvPr userDrawn="1"/>
        </p:nvSpPr>
        <p:spPr>
          <a:xfrm>
            <a:off x="5142102" y="5404512"/>
            <a:ext cx="5831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Name here Xxxx Xx</a:t>
            </a:r>
            <a:endParaRPr lang="sv-SE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14202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E48EC19-364F-5944-B21F-5A746272F832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075211130"/>
              </p:ext>
            </p:extLst>
          </p:nvPr>
        </p:nvGraphicFramePr>
        <p:xfrm>
          <a:off x="-781264" y="2180645"/>
          <a:ext cx="6770386" cy="452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Bubble dark green">
            <a:extLst>
              <a:ext uri="{FF2B5EF4-FFF2-40B4-BE49-F238E27FC236}">
                <a16:creationId xmlns:a16="http://schemas.microsoft.com/office/drawing/2014/main" id="{410DD6BE-9FAB-BA4E-825F-6EC45708E97A}"/>
              </a:ext>
            </a:extLst>
          </p:cNvPr>
          <p:cNvSpPr/>
          <p:nvPr userDrawn="1"/>
        </p:nvSpPr>
        <p:spPr>
          <a:xfrm rot="5400000">
            <a:off x="4000232" y="475382"/>
            <a:ext cx="2390240" cy="2390240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764D845-FB54-7F4E-8AEE-97AE1817C21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252326704"/>
              </p:ext>
            </p:extLst>
          </p:nvPr>
        </p:nvGraphicFramePr>
        <p:xfrm>
          <a:off x="6765501" y="1498137"/>
          <a:ext cx="3449292" cy="2194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Femhörning 10">
            <a:extLst>
              <a:ext uri="{FF2B5EF4-FFF2-40B4-BE49-F238E27FC236}">
                <a16:creationId xmlns:a16="http://schemas.microsoft.com/office/drawing/2014/main" id="{5A6DAE24-41B8-6E43-B155-F9348D89C0EE}"/>
              </a:ext>
            </a:extLst>
          </p:cNvPr>
          <p:cNvSpPr/>
          <p:nvPr userDrawn="1"/>
        </p:nvSpPr>
        <p:spPr>
          <a:xfrm>
            <a:off x="6765500" y="4402734"/>
            <a:ext cx="5038204" cy="2281646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381341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4911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15FAA345-704E-584F-864A-900877C06A78}"/>
              </a:ext>
            </a:extLst>
          </p:cNvPr>
          <p:cNvSpPr txBox="1"/>
          <p:nvPr userDrawn="1"/>
        </p:nvSpPr>
        <p:spPr>
          <a:xfrm>
            <a:off x="0" y="1749091"/>
            <a:ext cx="12192000" cy="104599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 Who’s behind the platform? </a:t>
            </a:r>
            <a:endParaRPr lang="en-GB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6AC9999-CE7F-8F41-89BB-52B1353616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23818" y="3329161"/>
            <a:ext cx="4562919" cy="151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3816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49FDD9C-34D9-7743-B25A-D023970F3100}"/>
              </a:ext>
            </a:extLst>
          </p:cNvPr>
          <p:cNvSpPr/>
          <p:nvPr userDrawn="1"/>
        </p:nvSpPr>
        <p:spPr>
          <a:xfrm>
            <a:off x="-11749" y="2921168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Thank you all for listening!</a:t>
            </a:r>
          </a:p>
        </p:txBody>
      </p:sp>
    </p:spTree>
    <p:extLst>
      <p:ext uri="{BB962C8B-B14F-4D97-AF65-F5344CB8AC3E}">
        <p14:creationId xmlns:p14="http://schemas.microsoft.com/office/powerpoint/2010/main" val="238894196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FA298F01-0222-7C47-BCF8-AE762CDD3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835" y="1895712"/>
            <a:ext cx="2338323" cy="1965979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A1496DDD-21EF-4942-8EE6-4C8029BA4835}"/>
              </a:ext>
            </a:extLst>
          </p:cNvPr>
          <p:cNvSpPr txBox="1"/>
          <p:nvPr userDrawn="1"/>
        </p:nvSpPr>
        <p:spPr>
          <a:xfrm>
            <a:off x="4544802" y="4143643"/>
            <a:ext cx="3102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www.forb-learning.org</a:t>
            </a:r>
            <a:endParaRPr lang="en-GB" sz="2400" b="1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FFC3032B-1D0E-5849-91E1-1BD50BD1D863}"/>
              </a:ext>
            </a:extLst>
          </p:cNvPr>
          <p:cNvSpPr txBox="1"/>
          <p:nvPr userDrawn="1"/>
        </p:nvSpPr>
        <p:spPr>
          <a:xfrm>
            <a:off x="4924555" y="5542367"/>
            <a:ext cx="2342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name@email.org</a:t>
            </a:r>
            <a:endParaRPr lang="en-GB" sz="24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30123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AC0100-D301-A84A-B649-28343F912E0D}" type="datetime1">
              <a:rPr lang="sv-SE" smtClean="0"/>
              <a:t>2025-11-17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BDF8A6-D616-47DF-AE74-3C1576340DA6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28D397D-9B71-3749-9D74-73814F761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51" y="5583760"/>
            <a:ext cx="2092698" cy="550944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133B568A-D477-7041-B16E-0FDE3CD482AE}"/>
              </a:ext>
            </a:extLst>
          </p:cNvPr>
          <p:cNvSpPr txBox="1"/>
          <p:nvPr userDrawn="1"/>
        </p:nvSpPr>
        <p:spPr>
          <a:xfrm>
            <a:off x="0" y="723296"/>
            <a:ext cx="12192000" cy="2030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sz="40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The Freedom of Religion or Belief</a:t>
            </a:r>
            <a:br>
              <a:rPr lang="sv-SE" sz="2800" b="0" i="0" spc="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2800" b="0" i="0" spc="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LEARNING PLATFORM</a:t>
            </a:r>
          </a:p>
          <a:p>
            <a:pPr algn="ctr">
              <a:lnSpc>
                <a:spcPct val="150000"/>
              </a:lnSpc>
            </a:pPr>
            <a:endParaRPr lang="sv-SE" b="0" i="0">
              <a:latin typeface="Calibri" panose="020F0502020204030204" pitchFamily="34" charset="0"/>
            </a:endParaRPr>
          </a:p>
        </p:txBody>
      </p:sp>
      <p:pic>
        <p:nvPicPr>
          <p:cNvPr id="15" name="Bildobjekt 14" descr="En bild som visar person, inomhus, person, håller&#10;&#10;Automatiskt genererad beskrivning">
            <a:extLst>
              <a:ext uri="{FF2B5EF4-FFF2-40B4-BE49-F238E27FC236}">
                <a16:creationId xmlns:a16="http://schemas.microsoft.com/office/drawing/2014/main" id="{1A22D1B8-210A-3240-9DE3-9229EA5CFF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6" r="17308"/>
          <a:stretch>
            <a:fillRect/>
          </a:stretch>
        </p:blipFill>
        <p:spPr>
          <a:xfrm>
            <a:off x="1085849" y="2753916"/>
            <a:ext cx="2286000" cy="2143125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399A1881-CA95-424C-92AB-770EBB8DCD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r="14444"/>
          <a:stretch>
            <a:fillRect/>
          </a:stretch>
        </p:blipFill>
        <p:spPr>
          <a:xfrm>
            <a:off x="3667124" y="2753916"/>
            <a:ext cx="2286000" cy="2143125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6C13AE52-9B69-8A45-AA32-37A3FB66A8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r="14488"/>
          <a:stretch>
            <a:fillRect/>
          </a:stretch>
        </p:blipFill>
        <p:spPr>
          <a:xfrm>
            <a:off x="6248399" y="2753916"/>
            <a:ext cx="2286000" cy="2143125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37C96462-128F-C041-A5AF-980B1CF19EC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0000"/>
          <a:stretch>
            <a:fillRect/>
          </a:stretch>
        </p:blipFill>
        <p:spPr>
          <a:xfrm>
            <a:off x="8829674" y="2753916"/>
            <a:ext cx="22860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3059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8">
            <a:extLst>
              <a:ext uri="{FF2B5EF4-FFF2-40B4-BE49-F238E27FC236}">
                <a16:creationId xmlns:a16="http://schemas.microsoft.com/office/drawing/2014/main" id="{345DF78E-68F8-3943-9905-19A821B7C0D6}"/>
              </a:ext>
            </a:extLst>
          </p:cNvPr>
          <p:cNvSpPr txBox="1"/>
          <p:nvPr userDrawn="1"/>
        </p:nvSpPr>
        <p:spPr>
          <a:xfrm>
            <a:off x="304800" y="1483233"/>
            <a:ext cx="11582400" cy="43719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4800" b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Free learning resources</a:t>
            </a:r>
            <a:br>
              <a:rPr lang="sv-SE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b="1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br>
              <a:rPr lang="sv-SE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sz="4000">
                <a:solidFill>
                  <a:schemeClr val="tx1">
                    <a:lumMod val="65000"/>
                    <a:lumOff val="35000"/>
                  </a:schemeClr>
                </a:solidFill>
              </a:rPr>
              <a:t>For faith communities, civil society </a:t>
            </a:r>
            <a:br>
              <a:rPr lang="sv-SE" sz="40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sz="4000">
                <a:solidFill>
                  <a:schemeClr val="tx1">
                    <a:lumMod val="65000"/>
                    <a:lumOff val="35000"/>
                  </a:schemeClr>
                </a:solidFill>
              </a:rPr>
              <a:t>and decision-makers</a:t>
            </a:r>
            <a:br>
              <a:rPr lang="sv-SE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sv-SE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sv-SE" sz="3600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sz="3600" b="1">
                <a:solidFill>
                  <a:schemeClr val="tx1">
                    <a:lumMod val="65000"/>
                    <a:lumOff val="35000"/>
                  </a:schemeClr>
                </a:solidFill>
              </a:rPr>
              <a:t>forb-learning.org</a:t>
            </a:r>
            <a:br>
              <a:rPr lang="sv-SE" sz="3600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sv-SE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1336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081C7A10-EEAC-D24B-ABB1-100D66011EB7}"/>
              </a:ext>
            </a:extLst>
          </p:cNvPr>
          <p:cNvSpPr/>
          <p:nvPr userDrawn="1"/>
        </p:nvSpPr>
        <p:spPr>
          <a:xfrm>
            <a:off x="2974848" y="1699836"/>
            <a:ext cx="8719154" cy="3767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ts val="5680"/>
              </a:lnSpc>
              <a:buNone/>
            </a:pPr>
            <a: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The FORB Learning </a:t>
            </a:r>
            <a:b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Platform provides </a:t>
            </a:r>
            <a:b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educational resources </a:t>
            </a:r>
            <a:b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to promote rights </a:t>
            </a:r>
            <a:b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and counter hate.</a:t>
            </a:r>
            <a:endParaRPr lang="sv-SE" sz="60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8E45DAEE-5D79-464A-A812-C43B3726EF9A}"/>
              </a:ext>
            </a:extLst>
          </p:cNvPr>
          <p:cNvSpPr txBox="1"/>
          <p:nvPr userDrawn="1"/>
        </p:nvSpPr>
        <p:spPr>
          <a:xfrm>
            <a:off x="1981653" y="932527"/>
            <a:ext cx="827802" cy="27311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6600" b="1" spc="-30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endParaRPr lang="en-GB" sz="38900" b="1" spc="-3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35564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E9E3381-61D2-904D-A26A-FCB3DF2B3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743D-EAB6-4849-8E32-4D0C944C4193}" type="datetime1">
              <a:rPr lang="sv-SE" smtClean="0"/>
              <a:t>2025-11-17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4E51D03-F448-C747-AD13-D418AE9DC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B4B9951-42D7-6847-BED7-5FDD87BCA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F8A7C-F939-AB45-BC63-AF968A5020FA}" type="slidenum">
              <a:rPr lang="sv-SE" smtClean="0"/>
              <a:t>‹#›</a:t>
            </a:fld>
            <a:endParaRPr lang="sv-SE"/>
          </a:p>
        </p:txBody>
      </p:sp>
      <p:sp>
        <p:nvSpPr>
          <p:cNvPr id="5" name="Rubrik 7">
            <a:extLst>
              <a:ext uri="{FF2B5EF4-FFF2-40B4-BE49-F238E27FC236}">
                <a16:creationId xmlns:a16="http://schemas.microsoft.com/office/drawing/2014/main" id="{4653A76F-83ED-4645-B2A1-C050B6F0ED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err="1"/>
              <a:t>Headline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174328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99E358AF-ADEE-2945-AAC7-DCEC550D1A14}"/>
              </a:ext>
            </a:extLst>
          </p:cNvPr>
          <p:cNvSpPr txBox="1"/>
          <p:nvPr userDrawn="1"/>
        </p:nvSpPr>
        <p:spPr>
          <a:xfrm>
            <a:off x="1719072" y="1574898"/>
            <a:ext cx="1584960" cy="906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>
                <a:solidFill>
                  <a:srgbClr val="4E7D88"/>
                </a:solidFill>
              </a:rPr>
              <a:t>For</a:t>
            </a:r>
            <a:endParaRPr lang="sv-SE" sz="6600" b="1">
              <a:solidFill>
                <a:srgbClr val="4E7D88"/>
              </a:solidFill>
            </a:endParaRP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9010A342-4481-D646-8188-6908C8818F9F}"/>
              </a:ext>
            </a:extLst>
          </p:cNvPr>
          <p:cNvSpPr txBox="1"/>
          <p:nvPr userDrawn="1"/>
        </p:nvSpPr>
        <p:spPr>
          <a:xfrm>
            <a:off x="3499104" y="1574898"/>
            <a:ext cx="8255858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Religious and belief communities</a:t>
            </a:r>
            <a:endParaRPr lang="sv-SE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Parliamentarians and diplomats</a:t>
            </a:r>
          </a:p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Development professionals</a:t>
            </a:r>
            <a:endParaRPr lang="sv-SE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Civil society organisations</a:t>
            </a:r>
          </a:p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Grassroots activists</a:t>
            </a:r>
            <a:endParaRPr lang="sv-SE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Educators and facilitators</a:t>
            </a:r>
            <a:endParaRPr lang="sv-SE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Academic and training institutions</a:t>
            </a:r>
          </a:p>
          <a:p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 media</a:t>
            </a:r>
          </a:p>
          <a:p>
            <a:pPr marL="0" indent="0">
              <a:lnSpc>
                <a:spcPts val="5680"/>
              </a:lnSpc>
              <a:buFont typeface="Arial" panose="020B0604020202020204" pitchFamily="34" charset="0"/>
              <a:buNone/>
            </a:pPr>
            <a:endParaRPr lang="sv-SE" sz="5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956158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8">
            <a:extLst>
              <a:ext uri="{FF2B5EF4-FFF2-40B4-BE49-F238E27FC236}">
                <a16:creationId xmlns:a16="http://schemas.microsoft.com/office/drawing/2014/main" id="{C6643A76-8829-DC4D-AB96-41958FC41475}"/>
              </a:ext>
            </a:extLst>
          </p:cNvPr>
          <p:cNvSpPr txBox="1"/>
          <p:nvPr userDrawn="1"/>
        </p:nvSpPr>
        <p:spPr>
          <a:xfrm>
            <a:off x="1767840" y="1800225"/>
            <a:ext cx="8644128" cy="39147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“A quantum leap for human </a:t>
            </a:r>
            <a:b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rights education on freedom </a:t>
            </a:r>
            <a:b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of religion or belief”</a:t>
            </a:r>
          </a:p>
          <a:p>
            <a:pPr algn="ctr"/>
            <a:endParaRPr lang="sv-SE" b="1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sv-SE" b="1">
              <a:latin typeface="Calibri" panose="020F0502020204030204" pitchFamily="34" charset="0"/>
            </a:endParaRPr>
          </a:p>
          <a:p>
            <a:pPr algn="ctr"/>
            <a:br>
              <a:rPr lang="sv-SE" sz="3600" b="1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sv-SE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A17F812-2D27-1544-B246-4FB5D88C1DAD}"/>
              </a:ext>
            </a:extLst>
          </p:cNvPr>
          <p:cNvSpPr/>
          <p:nvPr userDrawn="1"/>
        </p:nvSpPr>
        <p:spPr>
          <a:xfrm>
            <a:off x="3048000" y="462983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v-SE"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Ahmed Shaheed UN Special Rapporteur on </a:t>
            </a:r>
            <a:br>
              <a:rPr lang="sv-SE"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Freedom of Religion or Belief</a:t>
            </a:r>
          </a:p>
        </p:txBody>
      </p:sp>
    </p:spTree>
    <p:extLst>
      <p:ext uri="{BB962C8B-B14F-4D97-AF65-F5344CB8AC3E}">
        <p14:creationId xmlns:p14="http://schemas.microsoft.com/office/powerpoint/2010/main" val="147686579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5F16A296-1489-E546-8310-C24B2D1A3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1" r="12709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961B3E13-DB7E-E447-95D3-EBA1784B109C}"/>
              </a:ext>
            </a:extLst>
          </p:cNvPr>
          <p:cNvSpPr/>
          <p:nvPr userDrawn="1"/>
        </p:nvSpPr>
        <p:spPr>
          <a:xfrm>
            <a:off x="1145668" y="1320730"/>
            <a:ext cx="48006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 b="1" err="1">
                <a:solidFill>
                  <a:schemeClr val="bg1"/>
                </a:solidFill>
                <a:latin typeface="Calibri" panose="020F0502020204030204" pitchFamily="34" charset="0"/>
              </a:rPr>
              <a:t>Free learning </a:t>
            </a:r>
            <a:br>
              <a:rPr lang="sv-SE" sz="4400" b="1" err="1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4400" b="1" err="1">
                <a:solidFill>
                  <a:schemeClr val="bg1"/>
                </a:solidFill>
                <a:latin typeface="Calibri" panose="020F0502020204030204" pitchFamily="34" charset="0"/>
              </a:rPr>
              <a:t>resources</a:t>
            </a:r>
            <a:b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b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  <a:t>For faith</a:t>
            </a:r>
            <a:b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  <a:t>communities, </a:t>
            </a:r>
            <a:b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  <a:t>civil society and </a:t>
            </a:r>
            <a:b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  <a:t>decision-makers</a:t>
            </a:r>
            <a:endParaRPr lang="sv-SE" sz="360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4901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A66D4387-7481-3343-9554-4F995AB194EE}"/>
              </a:ext>
            </a:extLst>
          </p:cNvPr>
          <p:cNvSpPr/>
          <p:nvPr userDrawn="1"/>
        </p:nvSpPr>
        <p:spPr>
          <a:xfrm>
            <a:off x="5144957" y="1672099"/>
            <a:ext cx="5831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“Xxx xx xxxx xxx”</a:t>
            </a:r>
          </a:p>
          <a:p>
            <a:endParaRPr lang="sv-SE" sz="3600">
              <a:solidFill>
                <a:srgbClr val="4E7D88"/>
              </a:solidFill>
              <a:effectLst/>
            </a:endParaRPr>
          </a:p>
        </p:txBody>
      </p:sp>
      <p:pic>
        <p:nvPicPr>
          <p:cNvPr id="5" name="Platshållare för innehåll 3">
            <a:extLst>
              <a:ext uri="{FF2B5EF4-FFF2-40B4-BE49-F238E27FC236}">
                <a16:creationId xmlns:a16="http://schemas.microsoft.com/office/drawing/2014/main" id="{5EE62AD7-2D80-DA42-B076-2D1A3E2FE6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2" t="3572" r="32828" b="12662"/>
          <a:stretch>
            <a:fillRect/>
          </a:stretch>
        </p:blipFill>
        <p:spPr>
          <a:xfrm>
            <a:off x="-12315" y="228600"/>
            <a:ext cx="3492500" cy="6857999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46EED9FB-149F-0147-80F8-9E8882F46729}"/>
              </a:ext>
            </a:extLst>
          </p:cNvPr>
          <p:cNvSpPr/>
          <p:nvPr userDrawn="1"/>
        </p:nvSpPr>
        <p:spPr>
          <a:xfrm>
            <a:off x="5142102" y="5404512"/>
            <a:ext cx="5831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Name here Xxxx Xx</a:t>
            </a:r>
            <a:endParaRPr lang="sv-SE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62717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DB34456-B7C5-1646-A92F-D0D4EB6D83F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463495037"/>
              </p:ext>
            </p:extLst>
          </p:nvPr>
        </p:nvGraphicFramePr>
        <p:xfrm>
          <a:off x="-781264" y="2180645"/>
          <a:ext cx="6770386" cy="452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Bubble dark green">
            <a:extLst>
              <a:ext uri="{FF2B5EF4-FFF2-40B4-BE49-F238E27FC236}">
                <a16:creationId xmlns:a16="http://schemas.microsoft.com/office/drawing/2014/main" id="{CFB7CAB2-F460-8C47-9E96-48A37ED7BDF1}"/>
              </a:ext>
            </a:extLst>
          </p:cNvPr>
          <p:cNvSpPr/>
          <p:nvPr userDrawn="1"/>
        </p:nvSpPr>
        <p:spPr>
          <a:xfrm rot="5400000">
            <a:off x="4000232" y="475382"/>
            <a:ext cx="2390240" cy="2390240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D49FA1C-607E-0941-A30B-B04CE23DEE95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057607511"/>
              </p:ext>
            </p:extLst>
          </p:nvPr>
        </p:nvGraphicFramePr>
        <p:xfrm>
          <a:off x="6765501" y="1498137"/>
          <a:ext cx="3449292" cy="2194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Femhörning 9">
            <a:extLst>
              <a:ext uri="{FF2B5EF4-FFF2-40B4-BE49-F238E27FC236}">
                <a16:creationId xmlns:a16="http://schemas.microsoft.com/office/drawing/2014/main" id="{FB91C1B5-D9F8-354F-8F52-85BE7895ABE9}"/>
              </a:ext>
            </a:extLst>
          </p:cNvPr>
          <p:cNvSpPr/>
          <p:nvPr userDrawn="1"/>
        </p:nvSpPr>
        <p:spPr>
          <a:xfrm>
            <a:off x="6765500" y="4402734"/>
            <a:ext cx="5038204" cy="2281646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387354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0FA9F08E-251F-D940-AB38-A4B003CC43AB}"/>
              </a:ext>
            </a:extLst>
          </p:cNvPr>
          <p:cNvSpPr/>
          <p:nvPr userDrawn="1"/>
        </p:nvSpPr>
        <p:spPr>
          <a:xfrm>
            <a:off x="-11749" y="2921168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Thank you all for listening!</a:t>
            </a:r>
          </a:p>
        </p:txBody>
      </p:sp>
    </p:spTree>
    <p:extLst>
      <p:ext uri="{BB962C8B-B14F-4D97-AF65-F5344CB8AC3E}">
        <p14:creationId xmlns:p14="http://schemas.microsoft.com/office/powerpoint/2010/main" val="337852263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267E9550-4DCB-FC41-9B6C-11060CC40F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835" y="1895712"/>
            <a:ext cx="2338323" cy="1965979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3885F9F8-5C90-5D4B-B6B0-75A088AE7ED0}"/>
              </a:ext>
            </a:extLst>
          </p:cNvPr>
          <p:cNvSpPr txBox="1"/>
          <p:nvPr userDrawn="1"/>
        </p:nvSpPr>
        <p:spPr>
          <a:xfrm>
            <a:off x="4544802" y="4143643"/>
            <a:ext cx="3102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www.forb-learning.org</a:t>
            </a:r>
            <a:endParaRPr lang="en-GB" sz="2400" b="1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1569DA4C-05BB-0540-81F9-40C0BBB0648B}"/>
              </a:ext>
            </a:extLst>
          </p:cNvPr>
          <p:cNvSpPr txBox="1"/>
          <p:nvPr userDrawn="1"/>
        </p:nvSpPr>
        <p:spPr>
          <a:xfrm>
            <a:off x="4924555" y="5542367"/>
            <a:ext cx="2342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name@email.org</a:t>
            </a:r>
            <a:endParaRPr lang="en-GB" sz="24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54560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A998-CA3C-6341-B73D-5DEB4087B27F}" type="datetime1">
              <a:rPr lang="sv-SE" smtClean="0"/>
              <a:t>2025-11-17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F8A6-D616-47DF-AE74-3C1576340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36328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677170F3-F135-A54C-8148-E909D4568F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51" y="5583760"/>
            <a:ext cx="2092698" cy="550944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5B4A0CDB-6DBB-164C-8C58-5EFFD30EA733}"/>
              </a:ext>
            </a:extLst>
          </p:cNvPr>
          <p:cNvSpPr txBox="1"/>
          <p:nvPr userDrawn="1"/>
        </p:nvSpPr>
        <p:spPr>
          <a:xfrm>
            <a:off x="0" y="723296"/>
            <a:ext cx="12192000" cy="2030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sz="4000" b="0" i="0">
                <a:solidFill>
                  <a:schemeClr val="bg1"/>
                </a:solidFill>
                <a:latin typeface="Calibri" panose="020F0502020204030204" pitchFamily="34" charset="0"/>
              </a:rPr>
              <a:t>The Freedom of Religion or Belief</a:t>
            </a:r>
            <a:br>
              <a:rPr lang="sv-SE" sz="2800" b="0" i="0" spc="6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2800" b="0" i="0" spc="600">
                <a:solidFill>
                  <a:schemeClr val="bg1"/>
                </a:solidFill>
                <a:latin typeface="Calibri" panose="020F0502020204030204" pitchFamily="34" charset="0"/>
              </a:rPr>
              <a:t>LEARNING PLATFORM</a:t>
            </a:r>
          </a:p>
          <a:p>
            <a:pPr algn="ctr">
              <a:lnSpc>
                <a:spcPct val="150000"/>
              </a:lnSpc>
            </a:pPr>
            <a:endParaRPr lang="sv-SE" b="0" i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Bildobjekt 8" descr="En bild som visar person, inomhus, person, håller&#10;&#10;Automatiskt genererad beskrivning">
            <a:extLst>
              <a:ext uri="{FF2B5EF4-FFF2-40B4-BE49-F238E27FC236}">
                <a16:creationId xmlns:a16="http://schemas.microsoft.com/office/drawing/2014/main" id="{17F0B55E-7800-DB45-9E6F-EADA87D8ED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6" r="17308"/>
          <a:stretch>
            <a:fillRect/>
          </a:stretch>
        </p:blipFill>
        <p:spPr>
          <a:xfrm>
            <a:off x="1085849" y="2753916"/>
            <a:ext cx="2286000" cy="2143125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D3190E4D-553A-5345-B070-8EC09EEB5C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r="14444"/>
          <a:stretch>
            <a:fillRect/>
          </a:stretch>
        </p:blipFill>
        <p:spPr>
          <a:xfrm>
            <a:off x="3667124" y="2753916"/>
            <a:ext cx="2286000" cy="2143125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70BBB657-5BC3-9546-92F1-9F0B1C92CAA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r="14488"/>
          <a:stretch>
            <a:fillRect/>
          </a:stretch>
        </p:blipFill>
        <p:spPr>
          <a:xfrm>
            <a:off x="6248399" y="2753916"/>
            <a:ext cx="2286000" cy="2143125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60925545-DCE7-A440-A529-4E9D2B52E1A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0000"/>
          <a:stretch>
            <a:fillRect/>
          </a:stretch>
        </p:blipFill>
        <p:spPr>
          <a:xfrm>
            <a:off x="8829674" y="2753916"/>
            <a:ext cx="22860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3509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8">
            <a:extLst>
              <a:ext uri="{FF2B5EF4-FFF2-40B4-BE49-F238E27FC236}">
                <a16:creationId xmlns:a16="http://schemas.microsoft.com/office/drawing/2014/main" id="{00A6D634-87E7-1249-B8B7-702663B3BCBB}"/>
              </a:ext>
            </a:extLst>
          </p:cNvPr>
          <p:cNvSpPr txBox="1"/>
          <p:nvPr userDrawn="1"/>
        </p:nvSpPr>
        <p:spPr>
          <a:xfrm>
            <a:off x="304800" y="1483233"/>
            <a:ext cx="11582400" cy="43719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4800" b="1" err="1">
                <a:solidFill>
                  <a:schemeClr val="bg1"/>
                </a:solidFill>
              </a:rPr>
              <a:t>Free learning resources</a:t>
            </a:r>
            <a:br>
              <a:rPr lang="sv-SE" b="1">
                <a:solidFill>
                  <a:schemeClr val="bg1"/>
                </a:solidFill>
              </a:rPr>
            </a:br>
            <a:r>
              <a:rPr lang="sv-SE" b="1">
                <a:solidFill>
                  <a:schemeClr val="bg1"/>
                </a:solidFill>
              </a:rPr>
              <a:t> </a:t>
            </a:r>
            <a:br>
              <a:rPr lang="sv-SE" b="1">
                <a:solidFill>
                  <a:schemeClr val="bg1"/>
                </a:solidFill>
              </a:rPr>
            </a:br>
            <a:r>
              <a:rPr lang="sv-SE" sz="4000">
                <a:solidFill>
                  <a:schemeClr val="bg1"/>
                </a:solidFill>
              </a:rPr>
              <a:t>For faith communities, civil society </a:t>
            </a:r>
            <a:br>
              <a:rPr lang="sv-SE" sz="4000">
                <a:solidFill>
                  <a:schemeClr val="bg1"/>
                </a:solidFill>
              </a:rPr>
            </a:br>
            <a:r>
              <a:rPr lang="sv-SE" sz="4000">
                <a:solidFill>
                  <a:schemeClr val="bg1"/>
                </a:solidFill>
              </a:rPr>
              <a:t>and decision-makers</a:t>
            </a:r>
            <a:br>
              <a:rPr lang="sv-SE" b="1">
                <a:solidFill>
                  <a:schemeClr val="bg1"/>
                </a:solidFill>
              </a:rPr>
            </a:br>
            <a:br>
              <a:rPr lang="sv-SE">
                <a:solidFill>
                  <a:schemeClr val="bg1"/>
                </a:solidFill>
              </a:rPr>
            </a:br>
            <a:br>
              <a:rPr lang="sv-SE" sz="3600" b="1">
                <a:solidFill>
                  <a:schemeClr val="bg1"/>
                </a:solidFill>
              </a:rPr>
            </a:br>
            <a:r>
              <a:rPr lang="sv-SE" sz="3600" b="1">
                <a:solidFill>
                  <a:schemeClr val="bg1"/>
                </a:solidFill>
              </a:rPr>
              <a:t>forb-learning.org</a:t>
            </a:r>
            <a:br>
              <a:rPr lang="sv-SE" sz="3600" b="1">
                <a:solidFill>
                  <a:schemeClr val="bg1"/>
                </a:solidFill>
              </a:rPr>
            </a:br>
            <a:endParaRPr lang="sv-S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8783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AC0100-D301-A84A-B649-28343F912E0D}" type="datetime1">
              <a:rPr lang="sv-SE" smtClean="0"/>
              <a:t>2025-11-17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BDF8A6-D616-47DF-AE74-3C1576340DA6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28D397D-9B71-3749-9D74-73814F761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51" y="5583760"/>
            <a:ext cx="2092698" cy="550944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133B568A-D477-7041-B16E-0FDE3CD482AE}"/>
              </a:ext>
            </a:extLst>
          </p:cNvPr>
          <p:cNvSpPr txBox="1"/>
          <p:nvPr userDrawn="1"/>
        </p:nvSpPr>
        <p:spPr>
          <a:xfrm>
            <a:off x="0" y="723296"/>
            <a:ext cx="12192000" cy="2030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sz="40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The Freedom of Religion or Belief</a:t>
            </a:r>
            <a:br>
              <a:rPr lang="sv-SE" sz="2800" b="0" i="0" spc="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2800" b="0" i="0" spc="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LEARNING PLATFORM</a:t>
            </a:r>
          </a:p>
          <a:p>
            <a:pPr algn="ctr">
              <a:lnSpc>
                <a:spcPct val="150000"/>
              </a:lnSpc>
            </a:pPr>
            <a:endParaRPr lang="sv-SE" b="0" i="0">
              <a:latin typeface="Calibri" panose="020F0502020204030204" pitchFamily="34" charset="0"/>
            </a:endParaRPr>
          </a:p>
        </p:txBody>
      </p:sp>
      <p:pic>
        <p:nvPicPr>
          <p:cNvPr id="15" name="Bildobjekt 14" descr="En bild som visar person, inomhus, person, håller&#10;&#10;Automatiskt genererad beskrivning">
            <a:extLst>
              <a:ext uri="{FF2B5EF4-FFF2-40B4-BE49-F238E27FC236}">
                <a16:creationId xmlns:a16="http://schemas.microsoft.com/office/drawing/2014/main" id="{1A22D1B8-210A-3240-9DE3-9229EA5CFF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6" r="17308"/>
          <a:stretch>
            <a:fillRect/>
          </a:stretch>
        </p:blipFill>
        <p:spPr>
          <a:xfrm>
            <a:off x="1085849" y="2753916"/>
            <a:ext cx="2286000" cy="2143125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399A1881-CA95-424C-92AB-770EBB8DCD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r="14444"/>
          <a:stretch>
            <a:fillRect/>
          </a:stretch>
        </p:blipFill>
        <p:spPr>
          <a:xfrm>
            <a:off x="3667124" y="2753916"/>
            <a:ext cx="2286000" cy="2143125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6C13AE52-9B69-8A45-AA32-37A3FB66A8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r="14488"/>
          <a:stretch>
            <a:fillRect/>
          </a:stretch>
        </p:blipFill>
        <p:spPr>
          <a:xfrm>
            <a:off x="6248399" y="2753916"/>
            <a:ext cx="2286000" cy="2143125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37C96462-128F-C041-A5AF-980B1CF19EC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0000"/>
          <a:stretch>
            <a:fillRect/>
          </a:stretch>
        </p:blipFill>
        <p:spPr>
          <a:xfrm>
            <a:off x="8829674" y="2753916"/>
            <a:ext cx="22860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59918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D8B696D5-144C-7747-92FD-47421CCCF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557" y="926431"/>
            <a:ext cx="827802" cy="27311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16600" b="1" spc="-300">
                <a:solidFill>
                  <a:schemeClr val="bg1"/>
                </a:solidFill>
              </a:rPr>
              <a:t>“</a:t>
            </a:r>
            <a:endParaRPr lang="en-GB" sz="38900" b="1" spc="-300">
              <a:solidFill>
                <a:schemeClr val="bg1"/>
              </a:solidFill>
            </a:endParaRP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78C56375-6D18-1440-896E-E71524526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4848" y="1699836"/>
            <a:ext cx="8792306" cy="4351338"/>
          </a:xfrm>
        </p:spPr>
        <p:txBody>
          <a:bodyPr>
            <a:noAutofit/>
          </a:bodyPr>
          <a:lstStyle/>
          <a:p>
            <a:pPr marL="0" indent="0">
              <a:lnSpc>
                <a:spcPts val="5680"/>
              </a:lnSpc>
              <a:buNone/>
            </a:pPr>
            <a:r>
              <a:rPr lang="en-GB" sz="6000">
                <a:solidFill>
                  <a:schemeClr val="bg1"/>
                </a:solidFill>
                <a:latin typeface="+mj-lt"/>
              </a:rPr>
              <a:t>The FORB Learning </a:t>
            </a:r>
            <a:br>
              <a:rPr lang="en-GB" sz="6000">
                <a:solidFill>
                  <a:schemeClr val="bg1"/>
                </a:solidFill>
                <a:latin typeface="+mj-lt"/>
              </a:rPr>
            </a:br>
            <a:r>
              <a:rPr lang="en-GB" sz="6000">
                <a:solidFill>
                  <a:schemeClr val="bg1"/>
                </a:solidFill>
                <a:latin typeface="+mj-lt"/>
              </a:rPr>
              <a:t>Platform provides </a:t>
            </a:r>
            <a:br>
              <a:rPr lang="en-GB" sz="6000">
                <a:solidFill>
                  <a:schemeClr val="bg1"/>
                </a:solidFill>
                <a:latin typeface="+mj-lt"/>
              </a:rPr>
            </a:br>
            <a:r>
              <a:rPr lang="en-GB" sz="6000">
                <a:solidFill>
                  <a:schemeClr val="bg1"/>
                </a:solidFill>
                <a:latin typeface="+mj-lt"/>
              </a:rPr>
              <a:t>educational resources </a:t>
            </a:r>
            <a:br>
              <a:rPr lang="en-GB" sz="6000">
                <a:solidFill>
                  <a:schemeClr val="bg1"/>
                </a:solidFill>
                <a:latin typeface="+mj-lt"/>
              </a:rPr>
            </a:br>
            <a:r>
              <a:rPr lang="en-GB" sz="6000">
                <a:solidFill>
                  <a:schemeClr val="bg1"/>
                </a:solidFill>
                <a:latin typeface="+mj-lt"/>
              </a:rPr>
              <a:t>to promote rights </a:t>
            </a:r>
            <a:br>
              <a:rPr lang="en-GB" sz="6000">
                <a:solidFill>
                  <a:schemeClr val="bg1"/>
                </a:solidFill>
                <a:latin typeface="+mj-lt"/>
              </a:rPr>
            </a:br>
            <a:r>
              <a:rPr lang="en-GB" sz="6000">
                <a:solidFill>
                  <a:schemeClr val="bg1"/>
                </a:solidFill>
                <a:latin typeface="+mj-lt"/>
              </a:rPr>
              <a:t>and counter hate.</a:t>
            </a:r>
            <a:endParaRPr lang="sv-SE" sz="6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172067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D5369554-4F3A-1A4A-BEE4-36CC873C76B7}"/>
              </a:ext>
            </a:extLst>
          </p:cNvPr>
          <p:cNvSpPr txBox="1"/>
          <p:nvPr userDrawn="1"/>
        </p:nvSpPr>
        <p:spPr>
          <a:xfrm>
            <a:off x="1719072" y="1574898"/>
            <a:ext cx="1584960" cy="906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>
                <a:solidFill>
                  <a:schemeClr val="bg1"/>
                </a:solidFill>
              </a:rPr>
              <a:t>For</a:t>
            </a:r>
            <a:endParaRPr lang="sv-SE" sz="6600" b="1">
              <a:solidFill>
                <a:schemeClr val="bg1"/>
              </a:solidFill>
            </a:endParaRP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DA0FABD4-14F1-DA44-9ED8-F5658AC054A2}"/>
              </a:ext>
            </a:extLst>
          </p:cNvPr>
          <p:cNvSpPr txBox="1"/>
          <p:nvPr userDrawn="1"/>
        </p:nvSpPr>
        <p:spPr>
          <a:xfrm>
            <a:off x="3499104" y="1574898"/>
            <a:ext cx="8255858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err="1">
                <a:solidFill>
                  <a:schemeClr val="bg1"/>
                </a:solidFill>
                <a:latin typeface="+mj-lt"/>
              </a:rPr>
              <a:t>Religious and belief communities</a:t>
            </a:r>
            <a:endParaRPr lang="sv-SE">
              <a:solidFill>
                <a:schemeClr val="bg1"/>
              </a:solidFill>
              <a:latin typeface="+mj-lt"/>
            </a:endParaRPr>
          </a:p>
          <a:p>
            <a:r>
              <a:rPr lang="sv-SE" err="1">
                <a:solidFill>
                  <a:schemeClr val="bg1"/>
                </a:solidFill>
                <a:latin typeface="+mj-lt"/>
              </a:rPr>
              <a:t>Parliamentarians and diplomats</a:t>
            </a:r>
          </a:p>
          <a:p>
            <a:r>
              <a:rPr lang="sv-SE" err="1">
                <a:solidFill>
                  <a:schemeClr val="bg1"/>
                </a:solidFill>
                <a:latin typeface="+mj-lt"/>
              </a:rPr>
              <a:t>Development professionals</a:t>
            </a:r>
            <a:endParaRPr lang="sv-SE">
              <a:solidFill>
                <a:schemeClr val="bg1"/>
              </a:solidFill>
              <a:latin typeface="+mj-lt"/>
            </a:endParaRPr>
          </a:p>
          <a:p>
            <a:r>
              <a:rPr lang="sv-SE">
                <a:solidFill>
                  <a:schemeClr val="bg1"/>
                </a:solidFill>
                <a:latin typeface="+mj-lt"/>
              </a:rPr>
              <a:t>Civil society organisations</a:t>
            </a:r>
          </a:p>
          <a:p>
            <a:r>
              <a:rPr lang="sv-SE" err="1">
                <a:solidFill>
                  <a:schemeClr val="bg1"/>
                </a:solidFill>
                <a:latin typeface="+mj-lt"/>
              </a:rPr>
              <a:t>Grassroots activists</a:t>
            </a:r>
            <a:endParaRPr lang="sv-SE">
              <a:solidFill>
                <a:schemeClr val="bg1"/>
              </a:solidFill>
              <a:latin typeface="+mj-lt"/>
            </a:endParaRPr>
          </a:p>
          <a:p>
            <a:r>
              <a:rPr lang="sv-SE" err="1">
                <a:solidFill>
                  <a:schemeClr val="bg1"/>
                </a:solidFill>
                <a:latin typeface="+mj-lt"/>
              </a:rPr>
              <a:t>Educators and facilitators</a:t>
            </a:r>
            <a:endParaRPr lang="sv-SE">
              <a:solidFill>
                <a:schemeClr val="bg1"/>
              </a:solidFill>
              <a:latin typeface="+mj-lt"/>
            </a:endParaRPr>
          </a:p>
          <a:p>
            <a:r>
              <a:rPr lang="sv-SE" err="1">
                <a:solidFill>
                  <a:schemeClr val="bg1"/>
                </a:solidFill>
                <a:latin typeface="+mj-lt"/>
              </a:rPr>
              <a:t>Academic and training institutions</a:t>
            </a:r>
          </a:p>
          <a:p>
            <a:r>
              <a:rPr lang="sv-SE">
                <a:solidFill>
                  <a:schemeClr val="bg1"/>
                </a:solidFill>
                <a:latin typeface="+mj-lt"/>
              </a:rPr>
              <a:t>The media</a:t>
            </a:r>
          </a:p>
          <a:p>
            <a:pPr marL="0" indent="0">
              <a:lnSpc>
                <a:spcPts val="5680"/>
              </a:lnSpc>
              <a:buFont typeface="Arial" panose="020B0604020202020204" pitchFamily="34" charset="0"/>
              <a:buNone/>
            </a:pPr>
            <a:endParaRPr lang="sv-SE" sz="54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602993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8">
            <a:extLst>
              <a:ext uri="{FF2B5EF4-FFF2-40B4-BE49-F238E27FC236}">
                <a16:creationId xmlns:a16="http://schemas.microsoft.com/office/drawing/2014/main" id="{8DED17D0-664F-5146-AA75-E9A5AFB7290A}"/>
              </a:ext>
            </a:extLst>
          </p:cNvPr>
          <p:cNvSpPr txBox="1"/>
          <p:nvPr userDrawn="1"/>
        </p:nvSpPr>
        <p:spPr>
          <a:xfrm>
            <a:off x="1767840" y="1800225"/>
            <a:ext cx="8644128" cy="24568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4800" b="1">
                <a:solidFill>
                  <a:schemeClr val="bg1"/>
                </a:solidFill>
                <a:latin typeface="Calibri" panose="020F0502020204030204" pitchFamily="34" charset="0"/>
              </a:rPr>
              <a:t>“A quantum leap for human </a:t>
            </a:r>
            <a:br>
              <a:rPr lang="sv-SE" sz="4800" b="1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4800" b="1">
                <a:solidFill>
                  <a:schemeClr val="bg1"/>
                </a:solidFill>
                <a:latin typeface="Calibri" panose="020F0502020204030204" pitchFamily="34" charset="0"/>
              </a:rPr>
              <a:t>rights education on freedom </a:t>
            </a:r>
            <a:br>
              <a:rPr lang="sv-SE" sz="4800" b="1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4800" b="1">
                <a:solidFill>
                  <a:schemeClr val="bg1"/>
                </a:solidFill>
                <a:latin typeface="Calibri" panose="020F0502020204030204" pitchFamily="34" charset="0"/>
              </a:rPr>
              <a:t>of religion or belief”</a:t>
            </a:r>
          </a:p>
          <a:p>
            <a:pPr algn="ctr"/>
            <a:endParaRPr lang="sv-SE" b="1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endParaRPr lang="sv-SE" b="1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br>
              <a:rPr lang="sv-SE" sz="3600" b="1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sv-SE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102614F-3790-E744-B1F1-F79DAAC6349B}"/>
              </a:ext>
            </a:extLst>
          </p:cNvPr>
          <p:cNvSpPr/>
          <p:nvPr userDrawn="1"/>
        </p:nvSpPr>
        <p:spPr>
          <a:xfrm>
            <a:off x="3048000" y="462983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v-SE" sz="2400">
                <a:solidFill>
                  <a:schemeClr val="bg1"/>
                </a:solidFill>
                <a:latin typeface="Calibri" panose="020F0502020204030204" pitchFamily="34" charset="0"/>
              </a:rPr>
              <a:t>Ahmed Shaheed UN Special Rapporteur on </a:t>
            </a:r>
            <a:br>
              <a:rPr lang="sv-SE" sz="24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2400">
                <a:solidFill>
                  <a:schemeClr val="bg1"/>
                </a:solidFill>
                <a:latin typeface="Calibri" panose="020F0502020204030204" pitchFamily="34" charset="0"/>
              </a:rPr>
              <a:t>Freedom of Religion or Belief</a:t>
            </a:r>
          </a:p>
        </p:txBody>
      </p:sp>
    </p:spTree>
    <p:extLst>
      <p:ext uri="{BB962C8B-B14F-4D97-AF65-F5344CB8AC3E}">
        <p14:creationId xmlns:p14="http://schemas.microsoft.com/office/powerpoint/2010/main" val="201762064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86D182E3-6B44-E240-9A84-18369033F4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" b="9101"/>
          <a:stretch>
            <a:fillRect/>
          </a:stretch>
        </p:blipFill>
        <p:spPr>
          <a:xfrm>
            <a:off x="0" y="225911"/>
            <a:ext cx="12191999" cy="6632089"/>
          </a:xfrm>
          <a:prstGeom prst="rect">
            <a:avLst/>
          </a:prstGeom>
        </p:spPr>
      </p:pic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EB8C9E1E-1C24-BA4B-9A31-07E5DB40D875}"/>
              </a:ext>
            </a:extLst>
          </p:cNvPr>
          <p:cNvSpPr txBox="1"/>
          <p:nvPr userDrawn="1"/>
        </p:nvSpPr>
        <p:spPr>
          <a:xfrm>
            <a:off x="418543" y="2611674"/>
            <a:ext cx="11354912" cy="16346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1700"/>
              </a:lnSpc>
              <a:buNone/>
            </a:pPr>
            <a:r>
              <a:rPr lang="sv-SE" sz="9600" err="1">
                <a:solidFill>
                  <a:schemeClr val="bg1"/>
                </a:solidFill>
                <a:latin typeface="Calibri" panose="020F0502020204030204" pitchFamily="34" charset="0"/>
              </a:rPr>
              <a:t>Headline</a:t>
            </a:r>
            <a:br>
              <a:rPr lang="sv-SE" sz="9600" err="1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sv-SE" sz="96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33322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66B6CAF6-0246-1F40-A2CB-22B98D9076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1" r="12709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353092F5-6AC2-EB4F-A62D-70E7F8F45325}"/>
              </a:ext>
            </a:extLst>
          </p:cNvPr>
          <p:cNvSpPr/>
          <p:nvPr userDrawn="1"/>
        </p:nvSpPr>
        <p:spPr>
          <a:xfrm>
            <a:off x="1145668" y="1320730"/>
            <a:ext cx="48006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 b="1" err="1">
                <a:solidFill>
                  <a:schemeClr val="bg1"/>
                </a:solidFill>
                <a:latin typeface="Calibri" panose="020F0502020204030204" pitchFamily="34" charset="0"/>
              </a:rPr>
              <a:t>Free learning </a:t>
            </a:r>
            <a:br>
              <a:rPr lang="sv-SE" sz="4400" b="1" err="1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4400" b="1" err="1">
                <a:solidFill>
                  <a:schemeClr val="bg1"/>
                </a:solidFill>
                <a:latin typeface="Calibri" panose="020F0502020204030204" pitchFamily="34" charset="0"/>
              </a:rPr>
              <a:t>resources</a:t>
            </a:r>
            <a:b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b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  <a:t>For faith</a:t>
            </a:r>
            <a:b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  <a:t>communities, </a:t>
            </a:r>
            <a:b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  <a:t>civil society and </a:t>
            </a:r>
            <a:b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  <a:t>decision-makers</a:t>
            </a:r>
            <a:endParaRPr lang="sv-SE" sz="360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03582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E412C5E0-7964-8342-8BE3-0C184BAF61E4}"/>
              </a:ext>
            </a:extLst>
          </p:cNvPr>
          <p:cNvSpPr/>
          <p:nvPr userDrawn="1"/>
        </p:nvSpPr>
        <p:spPr>
          <a:xfrm>
            <a:off x="5144957" y="1672099"/>
            <a:ext cx="5831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>
                <a:solidFill>
                  <a:schemeClr val="bg1"/>
                </a:solidFill>
                <a:latin typeface="Calibri" panose="020F0502020204030204" pitchFamily="34" charset="0"/>
              </a:rPr>
              <a:t>“Xxx xx xxxx xxx”</a:t>
            </a:r>
          </a:p>
          <a:p>
            <a:endParaRPr lang="sv-SE" sz="3600">
              <a:solidFill>
                <a:schemeClr val="bg1"/>
              </a:solidFill>
              <a:effectLst/>
            </a:endParaRPr>
          </a:p>
        </p:txBody>
      </p:sp>
      <p:pic>
        <p:nvPicPr>
          <p:cNvPr id="5" name="Platshållare för innehåll 3">
            <a:extLst>
              <a:ext uri="{FF2B5EF4-FFF2-40B4-BE49-F238E27FC236}">
                <a16:creationId xmlns:a16="http://schemas.microsoft.com/office/drawing/2014/main" id="{9C6B7E29-A579-6F4C-B86F-E0DC192083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2" t="3572" r="32828" b="12662"/>
          <a:stretch>
            <a:fillRect/>
          </a:stretch>
        </p:blipFill>
        <p:spPr>
          <a:xfrm>
            <a:off x="-12315" y="228600"/>
            <a:ext cx="3492500" cy="6857999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6E1AEEAC-9E5C-5D47-A448-52FF5314EC8D}"/>
              </a:ext>
            </a:extLst>
          </p:cNvPr>
          <p:cNvSpPr/>
          <p:nvPr userDrawn="1"/>
        </p:nvSpPr>
        <p:spPr>
          <a:xfrm>
            <a:off x="5142102" y="5404512"/>
            <a:ext cx="5831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err="1">
                <a:solidFill>
                  <a:schemeClr val="bg1"/>
                </a:solidFill>
                <a:latin typeface="Calibri" panose="020F0502020204030204" pitchFamily="34" charset="0"/>
              </a:rPr>
              <a:t>Name here Xxxx Xx</a:t>
            </a:r>
            <a:endParaRPr lang="sv-SE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40103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5FC8E31-F0DB-F541-86C4-9F9E0718873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463495037"/>
              </p:ext>
            </p:extLst>
          </p:nvPr>
        </p:nvGraphicFramePr>
        <p:xfrm>
          <a:off x="-781264" y="2180645"/>
          <a:ext cx="6770386" cy="452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Bubble dark green">
            <a:extLst>
              <a:ext uri="{FF2B5EF4-FFF2-40B4-BE49-F238E27FC236}">
                <a16:creationId xmlns:a16="http://schemas.microsoft.com/office/drawing/2014/main" id="{DAC3ED02-E302-2A4E-939B-25CEAD9CB6D9}"/>
              </a:ext>
            </a:extLst>
          </p:cNvPr>
          <p:cNvSpPr/>
          <p:nvPr userDrawn="1"/>
        </p:nvSpPr>
        <p:spPr>
          <a:xfrm rot="5400000">
            <a:off x="4000232" y="475382"/>
            <a:ext cx="2390240" cy="2390240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57C398E-A9E4-0D42-B00D-64201052219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057607511"/>
              </p:ext>
            </p:extLst>
          </p:nvPr>
        </p:nvGraphicFramePr>
        <p:xfrm>
          <a:off x="6765501" y="1498137"/>
          <a:ext cx="3449292" cy="2194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Femhörning 9">
            <a:extLst>
              <a:ext uri="{FF2B5EF4-FFF2-40B4-BE49-F238E27FC236}">
                <a16:creationId xmlns:a16="http://schemas.microsoft.com/office/drawing/2014/main" id="{A1B7F595-BF86-F146-B615-21383237E413}"/>
              </a:ext>
            </a:extLst>
          </p:cNvPr>
          <p:cNvSpPr/>
          <p:nvPr userDrawn="1"/>
        </p:nvSpPr>
        <p:spPr>
          <a:xfrm>
            <a:off x="6765500" y="4402734"/>
            <a:ext cx="5038204" cy="2281646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959481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emhörning 9">
            <a:extLst>
              <a:ext uri="{FF2B5EF4-FFF2-40B4-BE49-F238E27FC236}">
                <a16:creationId xmlns:a16="http://schemas.microsoft.com/office/drawing/2014/main" id="{A1B7F595-BF86-F146-B615-21383237E413}"/>
              </a:ext>
            </a:extLst>
          </p:cNvPr>
          <p:cNvSpPr/>
          <p:nvPr userDrawn="1"/>
        </p:nvSpPr>
        <p:spPr>
          <a:xfrm>
            <a:off x="6765500" y="4402734"/>
            <a:ext cx="5038204" cy="2281646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8ABF5F8E-B86C-C842-8B09-CC4FC6E194B0}"/>
              </a:ext>
            </a:extLst>
          </p:cNvPr>
          <p:cNvSpPr/>
          <p:nvPr userDrawn="1"/>
        </p:nvSpPr>
        <p:spPr>
          <a:xfrm>
            <a:off x="-11749" y="2921168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>
                <a:solidFill>
                  <a:schemeClr val="bg1"/>
                </a:solidFill>
                <a:latin typeface="Calibri" panose="020F0502020204030204" pitchFamily="34" charset="0"/>
              </a:rPr>
              <a:t>Thank you all for listening!</a:t>
            </a:r>
          </a:p>
        </p:txBody>
      </p:sp>
    </p:spTree>
    <p:extLst>
      <p:ext uri="{BB962C8B-B14F-4D97-AF65-F5344CB8AC3E}">
        <p14:creationId xmlns:p14="http://schemas.microsoft.com/office/powerpoint/2010/main" val="222786502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emhörning 9">
            <a:extLst>
              <a:ext uri="{FF2B5EF4-FFF2-40B4-BE49-F238E27FC236}">
                <a16:creationId xmlns:a16="http://schemas.microsoft.com/office/drawing/2014/main" id="{A1B7F595-BF86-F146-B615-21383237E413}"/>
              </a:ext>
            </a:extLst>
          </p:cNvPr>
          <p:cNvSpPr/>
          <p:nvPr userDrawn="1"/>
        </p:nvSpPr>
        <p:spPr>
          <a:xfrm>
            <a:off x="6765500" y="4402734"/>
            <a:ext cx="5038204" cy="2281646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4C50DAF-7FB2-7C43-AE65-01CA03A119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835" y="1895712"/>
            <a:ext cx="2338323" cy="1965979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AC57B2EF-899C-0B45-9D53-AE409B412233}"/>
              </a:ext>
            </a:extLst>
          </p:cNvPr>
          <p:cNvSpPr txBox="1"/>
          <p:nvPr userDrawn="1"/>
        </p:nvSpPr>
        <p:spPr>
          <a:xfrm>
            <a:off x="4544802" y="4143643"/>
            <a:ext cx="3102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b="1">
                <a:solidFill>
                  <a:schemeClr val="bg1"/>
                </a:solidFill>
                <a:latin typeface="Calibri" panose="020F0502020204030204" pitchFamily="34" charset="0"/>
              </a:rPr>
              <a:t>www.forb-learning.org</a:t>
            </a:r>
            <a:endParaRPr lang="en-GB" sz="24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ADB40A4C-6932-2D49-B478-7F89436F7BFE}"/>
              </a:ext>
            </a:extLst>
          </p:cNvPr>
          <p:cNvSpPr txBox="1"/>
          <p:nvPr userDrawn="1"/>
        </p:nvSpPr>
        <p:spPr>
          <a:xfrm>
            <a:off x="4924555" y="5542367"/>
            <a:ext cx="2342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err="1">
                <a:solidFill>
                  <a:schemeClr val="bg1"/>
                </a:solidFill>
                <a:latin typeface="Calibri" panose="020F0502020204030204" pitchFamily="34" charset="0"/>
              </a:rPr>
              <a:t>name@email.org</a:t>
            </a:r>
            <a:endParaRPr lang="en-GB" sz="2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40176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08FE00-9B53-0E47-A3F3-97C270659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E238E2F-8F81-134D-B18E-908D5A6F9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10C81-B809-E547-9E71-5363A42B6C67}" type="datetime1">
              <a:rPr lang="sv-SE" smtClean="0"/>
              <a:t>2025-11-17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DB9D51C-E982-A649-ADFD-042AD32C1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8D1E8F8-7775-4140-9697-C89C1AD36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F8A6-D616-47DF-AE74-3C1576340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5189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8">
            <a:extLst>
              <a:ext uri="{FF2B5EF4-FFF2-40B4-BE49-F238E27FC236}">
                <a16:creationId xmlns:a16="http://schemas.microsoft.com/office/drawing/2014/main" id="{9987372A-2DA2-5349-841B-6A1120BE4FD8}"/>
              </a:ext>
            </a:extLst>
          </p:cNvPr>
          <p:cNvSpPr txBox="1"/>
          <p:nvPr userDrawn="1"/>
        </p:nvSpPr>
        <p:spPr>
          <a:xfrm>
            <a:off x="304800" y="1483233"/>
            <a:ext cx="11582400" cy="43719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4800" b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Free learning resources</a:t>
            </a:r>
            <a:br>
              <a:rPr lang="sv-SE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b="1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br>
              <a:rPr lang="sv-SE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sz="4000">
                <a:solidFill>
                  <a:schemeClr val="tx1">
                    <a:lumMod val="65000"/>
                    <a:lumOff val="35000"/>
                  </a:schemeClr>
                </a:solidFill>
              </a:rPr>
              <a:t>For faith communities, civil society </a:t>
            </a:r>
            <a:br>
              <a:rPr lang="sv-SE" sz="40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sz="4000">
                <a:solidFill>
                  <a:schemeClr val="tx1">
                    <a:lumMod val="65000"/>
                    <a:lumOff val="35000"/>
                  </a:schemeClr>
                </a:solidFill>
              </a:rPr>
              <a:t>and decision-makers</a:t>
            </a:r>
            <a:br>
              <a:rPr lang="sv-SE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sv-SE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sv-SE" sz="3600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sz="3600" b="1">
                <a:solidFill>
                  <a:schemeClr val="tx1">
                    <a:lumMod val="65000"/>
                    <a:lumOff val="35000"/>
                  </a:schemeClr>
                </a:solidFill>
              </a:rPr>
              <a:t>forb-learning.org</a:t>
            </a:r>
            <a:br>
              <a:rPr lang="sv-SE" sz="3600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sv-SE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239582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6561D-C38B-9241-8896-D42CB203345A}" type="datetime1">
              <a:rPr lang="sv-SE" smtClean="0"/>
              <a:t>2025-11-17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F8A7C-F939-AB45-BC63-AF968A5020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268715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bNY">
    <p:bg>
      <p:bgPr>
        <a:solidFill>
          <a:srgbClr val="F3E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DA35BB-F221-1D41-B52B-FCCA7E340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3075-2025-5F49-ACB5-6994B7FB842D}" type="datetime1">
              <a:rPr lang="sv-SE" smtClean="0"/>
              <a:t>2025-11-17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6D6D156-ECCF-C841-844C-2088A1860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20AED9F-9EAA-764E-A8E7-16FF0D195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F8A6-D616-47DF-AE74-3C1576340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454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E1B83400-6686-D74B-B0D1-4C7198F6E8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51" y="5583760"/>
            <a:ext cx="2092698" cy="550944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7C62384B-C65D-C349-A9CC-F860C03B2CF1}"/>
              </a:ext>
            </a:extLst>
          </p:cNvPr>
          <p:cNvSpPr txBox="1"/>
          <p:nvPr userDrawn="1"/>
        </p:nvSpPr>
        <p:spPr>
          <a:xfrm>
            <a:off x="0" y="723296"/>
            <a:ext cx="12192000" cy="2030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sz="40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The Freedom of Religion or Belief</a:t>
            </a:r>
            <a:br>
              <a:rPr lang="sv-SE" sz="2800" b="0" i="0" spc="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2800" b="0" i="0" spc="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LEARNING PLATFORM</a:t>
            </a:r>
          </a:p>
          <a:p>
            <a:pPr algn="ctr">
              <a:lnSpc>
                <a:spcPct val="150000"/>
              </a:lnSpc>
            </a:pPr>
            <a:endParaRPr lang="sv-SE" b="0" i="0">
              <a:latin typeface="Calibri" panose="020F0502020204030204" pitchFamily="34" charset="0"/>
            </a:endParaRPr>
          </a:p>
        </p:txBody>
      </p:sp>
      <p:pic>
        <p:nvPicPr>
          <p:cNvPr id="4" name="Bildobjekt 3" descr="En bild som visar person, inomhus, person, håller&#10;&#10;Automatiskt genererad beskrivning">
            <a:extLst>
              <a:ext uri="{FF2B5EF4-FFF2-40B4-BE49-F238E27FC236}">
                <a16:creationId xmlns:a16="http://schemas.microsoft.com/office/drawing/2014/main" id="{1B7171B4-FFE6-3E44-B3B1-D58E969155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6" r="17308"/>
          <a:stretch>
            <a:fillRect/>
          </a:stretch>
        </p:blipFill>
        <p:spPr>
          <a:xfrm>
            <a:off x="1085849" y="2753916"/>
            <a:ext cx="2286000" cy="214312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0FE8C605-2CCA-9E49-AF97-55C9BDE490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r="14444"/>
          <a:stretch>
            <a:fillRect/>
          </a:stretch>
        </p:blipFill>
        <p:spPr>
          <a:xfrm>
            <a:off x="3667124" y="2753916"/>
            <a:ext cx="2286000" cy="2143125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7A83265E-27F3-3F47-AA1E-2B2D89E534F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r="14488"/>
          <a:stretch>
            <a:fillRect/>
          </a:stretch>
        </p:blipFill>
        <p:spPr>
          <a:xfrm>
            <a:off x="6248399" y="2753916"/>
            <a:ext cx="2286000" cy="214312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24075F3F-61BE-E24A-8D8D-08A7EA72DA9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0000"/>
          <a:stretch>
            <a:fillRect/>
          </a:stretch>
        </p:blipFill>
        <p:spPr>
          <a:xfrm>
            <a:off x="8829674" y="2753916"/>
            <a:ext cx="22860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3130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8">
            <a:extLst>
              <a:ext uri="{FF2B5EF4-FFF2-40B4-BE49-F238E27FC236}">
                <a16:creationId xmlns:a16="http://schemas.microsoft.com/office/drawing/2014/main" id="{9930D71F-D39A-174F-BDEA-A7CA755B8071}"/>
              </a:ext>
            </a:extLst>
          </p:cNvPr>
          <p:cNvSpPr txBox="1"/>
          <p:nvPr userDrawn="1"/>
        </p:nvSpPr>
        <p:spPr>
          <a:xfrm>
            <a:off x="304800" y="1483233"/>
            <a:ext cx="11582400" cy="43719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4800" b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Free learning resources</a:t>
            </a:r>
            <a:br>
              <a:rPr lang="sv-SE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b="1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br>
              <a:rPr lang="sv-SE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sz="4000">
                <a:solidFill>
                  <a:schemeClr val="tx1">
                    <a:lumMod val="65000"/>
                    <a:lumOff val="35000"/>
                  </a:schemeClr>
                </a:solidFill>
              </a:rPr>
              <a:t>For faith communities, civil society </a:t>
            </a:r>
            <a:br>
              <a:rPr lang="sv-SE" sz="40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sz="4000">
                <a:solidFill>
                  <a:schemeClr val="tx1">
                    <a:lumMod val="65000"/>
                    <a:lumOff val="35000"/>
                  </a:schemeClr>
                </a:solidFill>
              </a:rPr>
              <a:t>and decision-makers</a:t>
            </a:r>
            <a:br>
              <a:rPr lang="sv-SE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sv-SE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sv-SE" sz="3600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sz="3600" b="1">
                <a:solidFill>
                  <a:schemeClr val="tx1">
                    <a:lumMod val="65000"/>
                    <a:lumOff val="35000"/>
                  </a:schemeClr>
                </a:solidFill>
              </a:rPr>
              <a:t>forb-learning.org</a:t>
            </a:r>
            <a:br>
              <a:rPr lang="sv-SE" sz="3600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sv-SE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35794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7A587202-6C25-3F40-8493-3FEEC7E0954F}"/>
              </a:ext>
            </a:extLst>
          </p:cNvPr>
          <p:cNvSpPr/>
          <p:nvPr userDrawn="1"/>
        </p:nvSpPr>
        <p:spPr>
          <a:xfrm>
            <a:off x="2974848" y="1699836"/>
            <a:ext cx="8719154" cy="3767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ts val="5680"/>
              </a:lnSpc>
              <a:buNone/>
            </a:pPr>
            <a: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The FORB Learning </a:t>
            </a:r>
            <a:b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Platform provides </a:t>
            </a:r>
            <a:b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educational resources </a:t>
            </a:r>
            <a:b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to promote rights </a:t>
            </a:r>
            <a:b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and counter hate.</a:t>
            </a:r>
            <a:endParaRPr lang="sv-SE" sz="60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86AE7C37-FE72-A844-B6FB-4B1836C2AE5E}"/>
              </a:ext>
            </a:extLst>
          </p:cNvPr>
          <p:cNvSpPr txBox="1"/>
          <p:nvPr userDrawn="1"/>
        </p:nvSpPr>
        <p:spPr>
          <a:xfrm>
            <a:off x="1981653" y="932527"/>
            <a:ext cx="827802" cy="27311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6600" b="1" spc="-30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endParaRPr lang="en-GB" sz="38900" b="1" spc="-3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49100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7319B006-564E-CB43-B9E1-7D1B45800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072" y="1574898"/>
            <a:ext cx="1584960" cy="906899"/>
          </a:xfrm>
        </p:spPr>
        <p:txBody>
          <a:bodyPr>
            <a:normAutofit fontScale="90000"/>
          </a:bodyPr>
          <a:lstStyle/>
          <a:p>
            <a:r>
              <a:rPr lang="en-GB" sz="6600" b="1">
                <a:solidFill>
                  <a:srgbClr val="4E7D88"/>
                </a:solidFill>
                <a:latin typeface="+mj-lt"/>
              </a:rPr>
              <a:t>For</a:t>
            </a:r>
            <a:endParaRPr lang="sv-SE" sz="6600" b="1">
              <a:solidFill>
                <a:srgbClr val="4E7D88"/>
              </a:solidFill>
              <a:latin typeface="+mj-lt"/>
            </a:endParaRP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184A9AD4-5C38-E04B-8E32-3974D87675CB}"/>
              </a:ext>
            </a:extLst>
          </p:cNvPr>
          <p:cNvSpPr txBox="1"/>
          <p:nvPr userDrawn="1"/>
        </p:nvSpPr>
        <p:spPr>
          <a:xfrm>
            <a:off x="3499104" y="1574898"/>
            <a:ext cx="8255858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Religious and belief communities</a:t>
            </a:r>
            <a:endParaRPr lang="sv-SE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Parliamentarians and diplomats</a:t>
            </a:r>
          </a:p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Development professionals</a:t>
            </a:r>
            <a:endParaRPr lang="sv-SE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Civil society organisations</a:t>
            </a:r>
          </a:p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Grassroots activists</a:t>
            </a:r>
            <a:endParaRPr lang="sv-SE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Educators and facilitators</a:t>
            </a:r>
            <a:endParaRPr lang="sv-SE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Academic and training institutions</a:t>
            </a:r>
          </a:p>
          <a:p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 media</a:t>
            </a:r>
          </a:p>
          <a:p>
            <a:pPr marL="0" indent="0">
              <a:lnSpc>
                <a:spcPts val="5680"/>
              </a:lnSpc>
              <a:buFont typeface="Arial" panose="020B0604020202020204" pitchFamily="34" charset="0"/>
              <a:buNone/>
            </a:pPr>
            <a:endParaRPr lang="sv-SE" sz="5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615030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8">
            <a:extLst>
              <a:ext uri="{FF2B5EF4-FFF2-40B4-BE49-F238E27FC236}">
                <a16:creationId xmlns:a16="http://schemas.microsoft.com/office/drawing/2014/main" id="{CE3640CF-B51B-E64B-81B2-DB1DFFF92B76}"/>
              </a:ext>
            </a:extLst>
          </p:cNvPr>
          <p:cNvSpPr txBox="1"/>
          <p:nvPr userDrawn="1"/>
        </p:nvSpPr>
        <p:spPr>
          <a:xfrm>
            <a:off x="1767840" y="1800225"/>
            <a:ext cx="8644128" cy="39147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“A quantum leap for human </a:t>
            </a:r>
            <a:b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rights education on freedom </a:t>
            </a:r>
            <a:b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of religion or belief”</a:t>
            </a:r>
          </a:p>
          <a:p>
            <a:pPr algn="ctr"/>
            <a:endParaRPr lang="sv-SE" b="1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sv-SE" b="1">
              <a:latin typeface="Calibri" panose="020F0502020204030204" pitchFamily="34" charset="0"/>
            </a:endParaRPr>
          </a:p>
          <a:p>
            <a:pPr algn="ctr"/>
            <a:br>
              <a:rPr lang="sv-SE" sz="3600" b="1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sv-SE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DA0EAF4-8404-7E4A-A5D8-D7FF736675DB}"/>
              </a:ext>
            </a:extLst>
          </p:cNvPr>
          <p:cNvSpPr/>
          <p:nvPr userDrawn="1"/>
        </p:nvSpPr>
        <p:spPr>
          <a:xfrm>
            <a:off x="3048000" y="462983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v-SE"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Ahmed Shaheed UN Special Rapporteur on </a:t>
            </a:r>
            <a:br>
              <a:rPr lang="sv-SE"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Freedom of Religion or Belief</a:t>
            </a:r>
          </a:p>
        </p:txBody>
      </p:sp>
    </p:spTree>
    <p:extLst>
      <p:ext uri="{BB962C8B-B14F-4D97-AF65-F5344CB8AC3E}">
        <p14:creationId xmlns:p14="http://schemas.microsoft.com/office/powerpoint/2010/main" val="865964463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B337A99-FB07-7F4D-A0FC-17EAFFBD4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F8A7C-F939-AB45-BC63-AF968A5020FA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BA22FA7-B84F-124C-8E6B-DF3D55FC6F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1" r="12709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48F91B77-20C9-0E47-83E0-4C45A3BA9276}"/>
              </a:ext>
            </a:extLst>
          </p:cNvPr>
          <p:cNvSpPr/>
          <p:nvPr userDrawn="1"/>
        </p:nvSpPr>
        <p:spPr>
          <a:xfrm>
            <a:off x="1145668" y="1320730"/>
            <a:ext cx="48006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 b="1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Free learning </a:t>
            </a:r>
            <a:br>
              <a:rPr lang="sv-SE" sz="4400" b="1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4400" b="1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resources</a:t>
            </a:r>
            <a:b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 </a:t>
            </a:r>
            <a:b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For faith</a:t>
            </a:r>
            <a:b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communities, </a:t>
            </a:r>
            <a:b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civil society and </a:t>
            </a:r>
            <a:b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decision-makers</a:t>
            </a:r>
            <a:endParaRPr lang="sv-SE" sz="360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59792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C5CC9B17-B1A5-5949-91EA-39323D9F94C8}"/>
              </a:ext>
            </a:extLst>
          </p:cNvPr>
          <p:cNvSpPr/>
          <p:nvPr userDrawn="1"/>
        </p:nvSpPr>
        <p:spPr>
          <a:xfrm>
            <a:off x="5144957" y="1672099"/>
            <a:ext cx="5831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“Xxx xx xxxx xxx”</a:t>
            </a:r>
          </a:p>
          <a:p>
            <a:endParaRPr lang="sv-SE" sz="3600">
              <a:solidFill>
                <a:srgbClr val="4E7D88"/>
              </a:solidFill>
              <a:effectLst/>
            </a:endParaRPr>
          </a:p>
        </p:txBody>
      </p:sp>
      <p:pic>
        <p:nvPicPr>
          <p:cNvPr id="7" name="Platshållare för innehåll 3">
            <a:extLst>
              <a:ext uri="{FF2B5EF4-FFF2-40B4-BE49-F238E27FC236}">
                <a16:creationId xmlns:a16="http://schemas.microsoft.com/office/drawing/2014/main" id="{0C496F96-2562-364F-8904-7F50F8B303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2" t="3572" r="32828" b="12662"/>
          <a:stretch>
            <a:fillRect/>
          </a:stretch>
        </p:blipFill>
        <p:spPr>
          <a:xfrm>
            <a:off x="-12315" y="228600"/>
            <a:ext cx="3492500" cy="6857999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CC0AE61F-5068-E342-B7DD-CC6B7E3F5144}"/>
              </a:ext>
            </a:extLst>
          </p:cNvPr>
          <p:cNvSpPr/>
          <p:nvPr userDrawn="1"/>
        </p:nvSpPr>
        <p:spPr>
          <a:xfrm>
            <a:off x="5142102" y="5404512"/>
            <a:ext cx="5831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Name here Xxxx Xx</a:t>
            </a:r>
            <a:endParaRPr lang="sv-SE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993166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73B183E-AFB8-B149-BD8F-7350F112380C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463495037"/>
              </p:ext>
            </p:extLst>
          </p:nvPr>
        </p:nvGraphicFramePr>
        <p:xfrm>
          <a:off x="-781264" y="2180645"/>
          <a:ext cx="6770386" cy="452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Bubble dark green">
            <a:extLst>
              <a:ext uri="{FF2B5EF4-FFF2-40B4-BE49-F238E27FC236}">
                <a16:creationId xmlns:a16="http://schemas.microsoft.com/office/drawing/2014/main" id="{AA63BC61-E8D4-D748-930F-38D7ADF1C368}"/>
              </a:ext>
            </a:extLst>
          </p:cNvPr>
          <p:cNvSpPr/>
          <p:nvPr userDrawn="1"/>
        </p:nvSpPr>
        <p:spPr>
          <a:xfrm rot="5400000">
            <a:off x="4000232" y="475382"/>
            <a:ext cx="2390240" cy="2390240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7C24EF4-9A30-EF49-9025-EB8905130C02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057607511"/>
              </p:ext>
            </p:extLst>
          </p:nvPr>
        </p:nvGraphicFramePr>
        <p:xfrm>
          <a:off x="6765501" y="1498137"/>
          <a:ext cx="3449292" cy="2194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Femhörning 10">
            <a:extLst>
              <a:ext uri="{FF2B5EF4-FFF2-40B4-BE49-F238E27FC236}">
                <a16:creationId xmlns:a16="http://schemas.microsoft.com/office/drawing/2014/main" id="{340FF0ED-E45C-5541-843F-A18346D4541D}"/>
              </a:ext>
            </a:extLst>
          </p:cNvPr>
          <p:cNvSpPr/>
          <p:nvPr userDrawn="1"/>
        </p:nvSpPr>
        <p:spPr>
          <a:xfrm>
            <a:off x="6765500" y="4402734"/>
            <a:ext cx="5038204" cy="2281646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57467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EB1E008F-A7A8-CA4E-8B13-0CD70BB585F6}"/>
              </a:ext>
            </a:extLst>
          </p:cNvPr>
          <p:cNvSpPr txBox="1"/>
          <p:nvPr userDrawn="1"/>
        </p:nvSpPr>
        <p:spPr>
          <a:xfrm>
            <a:off x="0" y="892867"/>
            <a:ext cx="12191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 </a:t>
            </a:r>
            <a:r>
              <a:rPr lang="en-GB" sz="6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hostility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7238AF8-031E-CE46-B1EB-959569E58B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6472" y="2008584"/>
            <a:ext cx="7029959" cy="437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837310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A299CD64-3A40-E34F-8E2B-133DF3F422BB}"/>
              </a:ext>
            </a:extLst>
          </p:cNvPr>
          <p:cNvSpPr/>
          <p:nvPr userDrawn="1"/>
        </p:nvSpPr>
        <p:spPr>
          <a:xfrm>
            <a:off x="-11749" y="2921168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Thank you all for listening!</a:t>
            </a:r>
          </a:p>
        </p:txBody>
      </p:sp>
    </p:spTree>
    <p:extLst>
      <p:ext uri="{BB962C8B-B14F-4D97-AF65-F5344CB8AC3E}">
        <p14:creationId xmlns:p14="http://schemas.microsoft.com/office/powerpoint/2010/main" val="204574554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6B5431F9-2C85-AA4F-BEC8-5BE795B8E8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835" y="1895712"/>
            <a:ext cx="2338323" cy="1965979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04E78F3E-E38D-F041-AB4B-B373DBDBAFE5}"/>
              </a:ext>
            </a:extLst>
          </p:cNvPr>
          <p:cNvSpPr txBox="1"/>
          <p:nvPr userDrawn="1"/>
        </p:nvSpPr>
        <p:spPr>
          <a:xfrm>
            <a:off x="4544802" y="4143643"/>
            <a:ext cx="3102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www.forb-learning.org</a:t>
            </a:r>
            <a:endParaRPr lang="en-GB" sz="2400" b="1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CAB5C933-46AD-3541-A21D-7F620DB3C99A}"/>
              </a:ext>
            </a:extLst>
          </p:cNvPr>
          <p:cNvSpPr txBox="1"/>
          <p:nvPr userDrawn="1"/>
        </p:nvSpPr>
        <p:spPr>
          <a:xfrm>
            <a:off x="4924555" y="5542367"/>
            <a:ext cx="2342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name@email.org</a:t>
            </a:r>
            <a:endParaRPr lang="en-GB" sz="24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587362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E1B83400-6686-D74B-B0D1-4C7198F6E8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51" y="5583760"/>
            <a:ext cx="2092698" cy="550944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7C62384B-C65D-C349-A9CC-F860C03B2CF1}"/>
              </a:ext>
            </a:extLst>
          </p:cNvPr>
          <p:cNvSpPr txBox="1"/>
          <p:nvPr userDrawn="1"/>
        </p:nvSpPr>
        <p:spPr>
          <a:xfrm>
            <a:off x="0" y="723296"/>
            <a:ext cx="12192000" cy="2030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sz="40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The Freedom of Religion or Belief</a:t>
            </a:r>
            <a:br>
              <a:rPr lang="sv-SE" sz="2800" b="0" i="0" spc="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2800" b="0" i="0" spc="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LEARNING PLATFORM</a:t>
            </a:r>
          </a:p>
          <a:p>
            <a:pPr algn="ctr">
              <a:lnSpc>
                <a:spcPct val="150000"/>
              </a:lnSpc>
            </a:pPr>
            <a:endParaRPr lang="sv-SE" b="0" i="0">
              <a:latin typeface="Calibri" panose="020F0502020204030204" pitchFamily="34" charset="0"/>
            </a:endParaRPr>
          </a:p>
        </p:txBody>
      </p:sp>
      <p:pic>
        <p:nvPicPr>
          <p:cNvPr id="4" name="Bildobjekt 3" descr="En bild som visar person, inomhus, person, håller&#10;&#10;Automatiskt genererad beskrivning">
            <a:extLst>
              <a:ext uri="{FF2B5EF4-FFF2-40B4-BE49-F238E27FC236}">
                <a16:creationId xmlns:a16="http://schemas.microsoft.com/office/drawing/2014/main" id="{1B7171B4-FFE6-3E44-B3B1-D58E969155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6" r="17308"/>
          <a:stretch>
            <a:fillRect/>
          </a:stretch>
        </p:blipFill>
        <p:spPr>
          <a:xfrm>
            <a:off x="1085849" y="2753916"/>
            <a:ext cx="2286000" cy="214312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0FE8C605-2CCA-9E49-AF97-55C9BDE490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r="14444"/>
          <a:stretch>
            <a:fillRect/>
          </a:stretch>
        </p:blipFill>
        <p:spPr>
          <a:xfrm>
            <a:off x="3667124" y="2753916"/>
            <a:ext cx="2286000" cy="2143125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7A83265E-27F3-3F47-AA1E-2B2D89E534F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r="14488"/>
          <a:stretch>
            <a:fillRect/>
          </a:stretch>
        </p:blipFill>
        <p:spPr>
          <a:xfrm>
            <a:off x="6248399" y="2753916"/>
            <a:ext cx="2286000" cy="214312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24075F3F-61BE-E24A-8D8D-08A7EA72DA9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0000"/>
          <a:stretch>
            <a:fillRect/>
          </a:stretch>
        </p:blipFill>
        <p:spPr>
          <a:xfrm>
            <a:off x="8829674" y="2753916"/>
            <a:ext cx="22860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9214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8">
            <a:extLst>
              <a:ext uri="{FF2B5EF4-FFF2-40B4-BE49-F238E27FC236}">
                <a16:creationId xmlns:a16="http://schemas.microsoft.com/office/drawing/2014/main" id="{638A0B5B-F41F-DB4C-AAE9-3AF438C9A33D}"/>
              </a:ext>
            </a:extLst>
          </p:cNvPr>
          <p:cNvSpPr txBox="1"/>
          <p:nvPr userDrawn="1"/>
        </p:nvSpPr>
        <p:spPr>
          <a:xfrm>
            <a:off x="304800" y="1483233"/>
            <a:ext cx="11582400" cy="43719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4800" b="1" err="1">
                <a:solidFill>
                  <a:schemeClr val="bg1"/>
                </a:solidFill>
              </a:rPr>
              <a:t>Free learning resources</a:t>
            </a:r>
            <a:br>
              <a:rPr lang="sv-SE" b="1">
                <a:solidFill>
                  <a:schemeClr val="bg1"/>
                </a:solidFill>
              </a:rPr>
            </a:br>
            <a:r>
              <a:rPr lang="sv-SE" b="1">
                <a:solidFill>
                  <a:schemeClr val="bg1"/>
                </a:solidFill>
              </a:rPr>
              <a:t> </a:t>
            </a:r>
            <a:br>
              <a:rPr lang="sv-SE" b="1">
                <a:solidFill>
                  <a:schemeClr val="bg1"/>
                </a:solidFill>
              </a:rPr>
            </a:br>
            <a:r>
              <a:rPr lang="sv-SE" sz="4000">
                <a:solidFill>
                  <a:schemeClr val="bg1"/>
                </a:solidFill>
              </a:rPr>
              <a:t>For faith communities, civil society </a:t>
            </a:r>
            <a:br>
              <a:rPr lang="sv-SE" sz="4000">
                <a:solidFill>
                  <a:schemeClr val="bg1"/>
                </a:solidFill>
              </a:rPr>
            </a:br>
            <a:r>
              <a:rPr lang="sv-SE" sz="4000">
                <a:solidFill>
                  <a:schemeClr val="bg1"/>
                </a:solidFill>
              </a:rPr>
              <a:t>and decision-makers</a:t>
            </a:r>
            <a:br>
              <a:rPr lang="sv-SE" b="1">
                <a:solidFill>
                  <a:schemeClr val="bg1"/>
                </a:solidFill>
              </a:rPr>
            </a:br>
            <a:br>
              <a:rPr lang="sv-SE">
                <a:solidFill>
                  <a:schemeClr val="bg1"/>
                </a:solidFill>
              </a:rPr>
            </a:br>
            <a:br>
              <a:rPr lang="sv-SE" sz="3600" b="1">
                <a:solidFill>
                  <a:schemeClr val="bg1"/>
                </a:solidFill>
              </a:rPr>
            </a:br>
            <a:r>
              <a:rPr lang="sv-SE" sz="3600" b="1">
                <a:solidFill>
                  <a:schemeClr val="bg1"/>
                </a:solidFill>
              </a:rPr>
              <a:t>forb-learning.org</a:t>
            </a:r>
            <a:br>
              <a:rPr lang="sv-SE" sz="3600" b="1">
                <a:solidFill>
                  <a:schemeClr val="bg1"/>
                </a:solidFill>
              </a:rPr>
            </a:br>
            <a:endParaRPr lang="sv-S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411528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8BFF4912-C82B-A14F-BE4E-7DCB513561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5557" y="926431"/>
            <a:ext cx="827802" cy="2731169"/>
          </a:xfrm>
        </p:spPr>
        <p:txBody>
          <a:bodyPr>
            <a:noAutofit/>
          </a:bodyPr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6600" b="1" spc="-300">
                <a:solidFill>
                  <a:schemeClr val="bg1"/>
                </a:solidFill>
              </a:rPr>
              <a:t>“</a:t>
            </a:r>
            <a:endParaRPr lang="en-GB" sz="38900" b="1" spc="-300">
              <a:solidFill>
                <a:schemeClr val="bg1"/>
              </a:solidFill>
            </a:endParaRP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0584DC31-9061-1C42-A422-9A70FADEBE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74848" y="1699836"/>
            <a:ext cx="8792306" cy="4351338"/>
          </a:xfrm>
        </p:spPr>
        <p:txBody>
          <a:bodyPr>
            <a:noAutofit/>
          </a:bodyPr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indent="0">
              <a:lnSpc>
                <a:spcPts val="5680"/>
              </a:lnSpc>
              <a:buNone/>
            </a:pPr>
            <a:r>
              <a:rPr lang="en-GB" sz="6000">
                <a:solidFill>
                  <a:schemeClr val="bg1"/>
                </a:solidFill>
                <a:latin typeface="+mj-lt"/>
              </a:rPr>
              <a:t>The FORB Learning </a:t>
            </a:r>
            <a:br>
              <a:rPr lang="en-GB" sz="6000">
                <a:solidFill>
                  <a:schemeClr val="bg1"/>
                </a:solidFill>
                <a:latin typeface="+mj-lt"/>
              </a:rPr>
            </a:br>
            <a:r>
              <a:rPr lang="en-GB" sz="6000">
                <a:solidFill>
                  <a:schemeClr val="bg1"/>
                </a:solidFill>
                <a:latin typeface="+mj-lt"/>
              </a:rPr>
              <a:t>Platform provides </a:t>
            </a:r>
            <a:br>
              <a:rPr lang="en-GB" sz="6000">
                <a:solidFill>
                  <a:schemeClr val="bg1"/>
                </a:solidFill>
                <a:latin typeface="+mj-lt"/>
              </a:rPr>
            </a:br>
            <a:r>
              <a:rPr lang="en-GB" sz="6000">
                <a:solidFill>
                  <a:schemeClr val="bg1"/>
                </a:solidFill>
                <a:latin typeface="+mj-lt"/>
              </a:rPr>
              <a:t>educational resources </a:t>
            </a:r>
            <a:br>
              <a:rPr lang="en-GB" sz="6000">
                <a:solidFill>
                  <a:schemeClr val="bg1"/>
                </a:solidFill>
                <a:latin typeface="+mj-lt"/>
              </a:rPr>
            </a:br>
            <a:r>
              <a:rPr lang="en-GB" sz="6000">
                <a:solidFill>
                  <a:schemeClr val="bg1"/>
                </a:solidFill>
                <a:latin typeface="+mj-lt"/>
              </a:rPr>
              <a:t>to promote rights </a:t>
            </a:r>
            <a:br>
              <a:rPr lang="en-GB" sz="6000">
                <a:solidFill>
                  <a:schemeClr val="bg1"/>
                </a:solidFill>
                <a:latin typeface="+mj-lt"/>
              </a:rPr>
            </a:br>
            <a:r>
              <a:rPr lang="en-GB" sz="6000">
                <a:solidFill>
                  <a:schemeClr val="bg1"/>
                </a:solidFill>
                <a:latin typeface="+mj-lt"/>
              </a:rPr>
              <a:t>and counter hate.</a:t>
            </a:r>
            <a:endParaRPr lang="sv-SE" sz="6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2476800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48C9B7D9-6088-604F-82D2-28B770B2D5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9072" y="1574898"/>
            <a:ext cx="1584960" cy="906899"/>
          </a:xfrm>
        </p:spPr>
        <p:txBody>
          <a:bodyPr>
            <a:normAutofit fontScale="9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z="6600" b="1">
                <a:solidFill>
                  <a:srgbClr val="4E7D88"/>
                </a:solidFill>
                <a:latin typeface="+mj-lt"/>
              </a:rPr>
              <a:t>For</a:t>
            </a:r>
            <a:endParaRPr lang="sv-SE" sz="6600" b="1">
              <a:solidFill>
                <a:srgbClr val="4E7D88"/>
              </a:solidFill>
              <a:latin typeface="+mj-lt"/>
            </a:endParaRP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C05F1B64-6842-634E-9B3E-5ADC24253083}"/>
              </a:ext>
            </a:extLst>
          </p:cNvPr>
          <p:cNvSpPr txBox="1"/>
          <p:nvPr userDrawn="1"/>
        </p:nvSpPr>
        <p:spPr>
          <a:xfrm>
            <a:off x="3499104" y="1574898"/>
            <a:ext cx="8255858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err="1">
                <a:solidFill>
                  <a:schemeClr val="bg1"/>
                </a:solidFill>
                <a:latin typeface="+mj-lt"/>
              </a:rPr>
              <a:t>Religious and belief communities</a:t>
            </a:r>
            <a:endParaRPr lang="sv-SE">
              <a:solidFill>
                <a:schemeClr val="bg1"/>
              </a:solidFill>
              <a:latin typeface="+mj-lt"/>
            </a:endParaRPr>
          </a:p>
          <a:p>
            <a:r>
              <a:rPr lang="sv-SE" err="1">
                <a:solidFill>
                  <a:schemeClr val="bg1"/>
                </a:solidFill>
                <a:latin typeface="+mj-lt"/>
              </a:rPr>
              <a:t>Parliamentarians and diplomats</a:t>
            </a:r>
          </a:p>
          <a:p>
            <a:r>
              <a:rPr lang="sv-SE" err="1">
                <a:solidFill>
                  <a:schemeClr val="bg1"/>
                </a:solidFill>
                <a:latin typeface="+mj-lt"/>
              </a:rPr>
              <a:t>Development professionals</a:t>
            </a:r>
            <a:endParaRPr lang="sv-SE">
              <a:solidFill>
                <a:schemeClr val="bg1"/>
              </a:solidFill>
              <a:latin typeface="+mj-lt"/>
            </a:endParaRPr>
          </a:p>
          <a:p>
            <a:r>
              <a:rPr lang="sv-SE">
                <a:solidFill>
                  <a:schemeClr val="bg1"/>
                </a:solidFill>
                <a:latin typeface="+mj-lt"/>
              </a:rPr>
              <a:t>Civil society organisations</a:t>
            </a:r>
          </a:p>
          <a:p>
            <a:r>
              <a:rPr lang="sv-SE" err="1">
                <a:solidFill>
                  <a:schemeClr val="bg1"/>
                </a:solidFill>
                <a:latin typeface="+mj-lt"/>
              </a:rPr>
              <a:t>Grassroots activists</a:t>
            </a:r>
            <a:endParaRPr lang="sv-SE">
              <a:solidFill>
                <a:schemeClr val="bg1"/>
              </a:solidFill>
              <a:latin typeface="+mj-lt"/>
            </a:endParaRPr>
          </a:p>
          <a:p>
            <a:r>
              <a:rPr lang="sv-SE" err="1">
                <a:solidFill>
                  <a:schemeClr val="bg1"/>
                </a:solidFill>
                <a:latin typeface="+mj-lt"/>
              </a:rPr>
              <a:t>Educators and facilitators</a:t>
            </a:r>
            <a:endParaRPr lang="sv-SE">
              <a:solidFill>
                <a:schemeClr val="bg1"/>
              </a:solidFill>
              <a:latin typeface="+mj-lt"/>
            </a:endParaRPr>
          </a:p>
          <a:p>
            <a:r>
              <a:rPr lang="sv-SE" err="1">
                <a:solidFill>
                  <a:schemeClr val="bg1"/>
                </a:solidFill>
                <a:latin typeface="+mj-lt"/>
              </a:rPr>
              <a:t>Academic and training institutions</a:t>
            </a:r>
          </a:p>
          <a:p>
            <a:r>
              <a:rPr lang="sv-SE">
                <a:solidFill>
                  <a:schemeClr val="bg1"/>
                </a:solidFill>
                <a:latin typeface="+mj-lt"/>
              </a:rPr>
              <a:t>The media</a:t>
            </a:r>
          </a:p>
          <a:p>
            <a:pPr marL="0" indent="0">
              <a:lnSpc>
                <a:spcPts val="5680"/>
              </a:lnSpc>
              <a:buFont typeface="Arial" panose="020B0604020202020204" pitchFamily="34" charset="0"/>
              <a:buNone/>
            </a:pPr>
            <a:endParaRPr lang="sv-SE" sz="54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2668731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8">
            <a:extLst>
              <a:ext uri="{FF2B5EF4-FFF2-40B4-BE49-F238E27FC236}">
                <a16:creationId xmlns:a16="http://schemas.microsoft.com/office/drawing/2014/main" id="{528A53E0-32E8-3F4A-A82B-752479E8EFBF}"/>
              </a:ext>
            </a:extLst>
          </p:cNvPr>
          <p:cNvSpPr txBox="1"/>
          <p:nvPr userDrawn="1"/>
        </p:nvSpPr>
        <p:spPr>
          <a:xfrm>
            <a:off x="1767840" y="1800225"/>
            <a:ext cx="8644128" cy="26701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4800" b="1">
                <a:solidFill>
                  <a:schemeClr val="bg1"/>
                </a:solidFill>
                <a:latin typeface="Calibri" panose="020F0502020204030204" pitchFamily="34" charset="0"/>
              </a:rPr>
              <a:t>“A quantum leap for human </a:t>
            </a:r>
            <a:br>
              <a:rPr lang="sv-SE" sz="4800" b="1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4800" b="1">
                <a:solidFill>
                  <a:schemeClr val="bg1"/>
                </a:solidFill>
                <a:latin typeface="Calibri" panose="020F0502020204030204" pitchFamily="34" charset="0"/>
              </a:rPr>
              <a:t>rights education on freedom </a:t>
            </a:r>
            <a:br>
              <a:rPr lang="sv-SE" sz="4800" b="1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4800" b="1">
                <a:solidFill>
                  <a:schemeClr val="bg1"/>
                </a:solidFill>
                <a:latin typeface="Calibri" panose="020F0502020204030204" pitchFamily="34" charset="0"/>
              </a:rPr>
              <a:t>of religion or belief”</a:t>
            </a:r>
          </a:p>
          <a:p>
            <a:pPr algn="ctr"/>
            <a:endParaRPr lang="sv-SE" b="1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sv-SE" b="1">
              <a:latin typeface="Calibri" panose="020F0502020204030204" pitchFamily="34" charset="0"/>
            </a:endParaRPr>
          </a:p>
          <a:p>
            <a:pPr algn="ctr"/>
            <a:br>
              <a:rPr lang="sv-SE" sz="3600" b="1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sv-SE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01386B5-0406-2B45-A68E-112292A062E2}"/>
              </a:ext>
            </a:extLst>
          </p:cNvPr>
          <p:cNvSpPr/>
          <p:nvPr userDrawn="1"/>
        </p:nvSpPr>
        <p:spPr>
          <a:xfrm>
            <a:off x="3048000" y="462983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v-SE" sz="2400">
                <a:solidFill>
                  <a:schemeClr val="bg1"/>
                </a:solidFill>
                <a:latin typeface="Calibri" panose="020F0502020204030204" pitchFamily="34" charset="0"/>
              </a:rPr>
              <a:t>Ahmed Shaheed UN Special Rapporteur on </a:t>
            </a:r>
            <a:br>
              <a:rPr lang="sv-SE" sz="24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2400">
                <a:solidFill>
                  <a:schemeClr val="bg1"/>
                </a:solidFill>
                <a:latin typeface="Calibri" panose="020F0502020204030204" pitchFamily="34" charset="0"/>
              </a:rPr>
              <a:t>Freedom of Religion or Belief</a:t>
            </a:r>
          </a:p>
        </p:txBody>
      </p:sp>
    </p:spTree>
    <p:extLst>
      <p:ext uri="{BB962C8B-B14F-4D97-AF65-F5344CB8AC3E}">
        <p14:creationId xmlns:p14="http://schemas.microsoft.com/office/powerpoint/2010/main" val="3421808181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2DD3BD8C-EE99-9649-BF82-32436CD460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1" r="12709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0A45F68F-6480-894B-ACAB-1AB5085A10BA}"/>
              </a:ext>
            </a:extLst>
          </p:cNvPr>
          <p:cNvSpPr/>
          <p:nvPr userDrawn="1"/>
        </p:nvSpPr>
        <p:spPr>
          <a:xfrm>
            <a:off x="1145668" y="1320730"/>
            <a:ext cx="48006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 b="1" err="1">
                <a:solidFill>
                  <a:schemeClr val="bg1"/>
                </a:solidFill>
                <a:latin typeface="Calibri" panose="020F0502020204030204" pitchFamily="34" charset="0"/>
              </a:rPr>
              <a:t>Free learning </a:t>
            </a:r>
            <a:br>
              <a:rPr lang="sv-SE" sz="4400" b="1" err="1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4400" b="1" err="1">
                <a:solidFill>
                  <a:schemeClr val="bg1"/>
                </a:solidFill>
                <a:latin typeface="Calibri" panose="020F0502020204030204" pitchFamily="34" charset="0"/>
              </a:rPr>
              <a:t>resources</a:t>
            </a:r>
            <a:b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b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  <a:t>For faith</a:t>
            </a:r>
            <a:b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  <a:t>communities, </a:t>
            </a:r>
            <a:b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  <a:t>civil society and </a:t>
            </a:r>
            <a:b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  <a:t>decision-makers</a:t>
            </a:r>
            <a:endParaRPr lang="sv-SE" sz="360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88238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A6502F42-64FC-8142-8B3B-55F8C8398C6A}"/>
              </a:ext>
            </a:extLst>
          </p:cNvPr>
          <p:cNvSpPr/>
          <p:nvPr userDrawn="1"/>
        </p:nvSpPr>
        <p:spPr>
          <a:xfrm>
            <a:off x="5144957" y="1672099"/>
            <a:ext cx="5831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>
                <a:solidFill>
                  <a:schemeClr val="bg1"/>
                </a:solidFill>
                <a:latin typeface="Calibri" panose="020F0502020204030204" pitchFamily="34" charset="0"/>
              </a:rPr>
              <a:t>“Xxx xx xxxx xxx”</a:t>
            </a:r>
          </a:p>
          <a:p>
            <a:endParaRPr lang="sv-SE" sz="3600">
              <a:solidFill>
                <a:schemeClr val="bg1"/>
              </a:solidFill>
              <a:effectLst/>
            </a:endParaRPr>
          </a:p>
        </p:txBody>
      </p:sp>
      <p:pic>
        <p:nvPicPr>
          <p:cNvPr id="6" name="Platshållare för innehåll 3">
            <a:extLst>
              <a:ext uri="{FF2B5EF4-FFF2-40B4-BE49-F238E27FC236}">
                <a16:creationId xmlns:a16="http://schemas.microsoft.com/office/drawing/2014/main" id="{B4EE86C5-19FC-9D4A-AAD2-BCE5595FE3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2" t="3572" r="32828" b="12662"/>
          <a:stretch>
            <a:fillRect/>
          </a:stretch>
        </p:blipFill>
        <p:spPr>
          <a:xfrm>
            <a:off x="-12315" y="228600"/>
            <a:ext cx="3492500" cy="6857999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3EE8A7C8-5042-EA4B-88A8-6599625D45D5}"/>
              </a:ext>
            </a:extLst>
          </p:cNvPr>
          <p:cNvSpPr/>
          <p:nvPr userDrawn="1"/>
        </p:nvSpPr>
        <p:spPr>
          <a:xfrm>
            <a:off x="5142102" y="5404512"/>
            <a:ext cx="5831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err="1">
                <a:solidFill>
                  <a:schemeClr val="bg1"/>
                </a:solidFill>
                <a:latin typeface="Calibri" panose="020F0502020204030204" pitchFamily="34" charset="0"/>
              </a:rPr>
              <a:t>Name here Xxxx Xx</a:t>
            </a:r>
            <a:endParaRPr lang="sv-SE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615460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67C661B-5FFA-8C43-9CE6-B38522104C1C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463495037"/>
              </p:ext>
            </p:extLst>
          </p:nvPr>
        </p:nvGraphicFramePr>
        <p:xfrm>
          <a:off x="-781264" y="2180645"/>
          <a:ext cx="6770386" cy="452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Bubble dark green">
            <a:extLst>
              <a:ext uri="{FF2B5EF4-FFF2-40B4-BE49-F238E27FC236}">
                <a16:creationId xmlns:a16="http://schemas.microsoft.com/office/drawing/2014/main" id="{57D48E28-79E4-6143-8281-03334297649C}"/>
              </a:ext>
            </a:extLst>
          </p:cNvPr>
          <p:cNvSpPr/>
          <p:nvPr userDrawn="1"/>
        </p:nvSpPr>
        <p:spPr>
          <a:xfrm rot="5400000">
            <a:off x="4000232" y="475382"/>
            <a:ext cx="2390240" cy="2390240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23293EE-8D93-5F4D-89BF-AE82DC5604C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057607511"/>
              </p:ext>
            </p:extLst>
          </p:nvPr>
        </p:nvGraphicFramePr>
        <p:xfrm>
          <a:off x="6765501" y="1498137"/>
          <a:ext cx="3449292" cy="2194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Femhörning 10">
            <a:extLst>
              <a:ext uri="{FF2B5EF4-FFF2-40B4-BE49-F238E27FC236}">
                <a16:creationId xmlns:a16="http://schemas.microsoft.com/office/drawing/2014/main" id="{D64F6761-84A9-8F46-9ED9-F0380961D4E3}"/>
              </a:ext>
            </a:extLst>
          </p:cNvPr>
          <p:cNvSpPr/>
          <p:nvPr userDrawn="1"/>
        </p:nvSpPr>
        <p:spPr>
          <a:xfrm>
            <a:off x="6765500" y="4402734"/>
            <a:ext cx="5038204" cy="2281646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534595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EAC8EFE-9FF3-6B47-951A-B3C63B1D943D}"/>
              </a:ext>
            </a:extLst>
          </p:cNvPr>
          <p:cNvSpPr/>
          <p:nvPr userDrawn="1"/>
        </p:nvSpPr>
        <p:spPr>
          <a:xfrm>
            <a:off x="2974848" y="1699836"/>
            <a:ext cx="8719154" cy="3767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ts val="5680"/>
              </a:lnSpc>
              <a:buNone/>
            </a:pPr>
            <a: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The FORB Learning </a:t>
            </a:r>
            <a:b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Platform provides </a:t>
            </a:r>
            <a:b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educational resources </a:t>
            </a:r>
            <a:b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to promote rights </a:t>
            </a:r>
            <a:b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and counter hate.</a:t>
            </a:r>
            <a:endParaRPr lang="sv-SE" sz="60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C2830698-F690-4A43-BD70-DD285F334BD2}"/>
              </a:ext>
            </a:extLst>
          </p:cNvPr>
          <p:cNvSpPr txBox="1"/>
          <p:nvPr userDrawn="1"/>
        </p:nvSpPr>
        <p:spPr>
          <a:xfrm>
            <a:off x="1981653" y="932527"/>
            <a:ext cx="827802" cy="27311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6600" b="1" spc="-30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endParaRPr lang="en-GB" sz="38900" b="1" spc="-3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267081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F20ACD1C-5E35-7D4F-BBDF-6DF627D2998D}"/>
              </a:ext>
            </a:extLst>
          </p:cNvPr>
          <p:cNvSpPr/>
          <p:nvPr userDrawn="1"/>
        </p:nvSpPr>
        <p:spPr>
          <a:xfrm>
            <a:off x="-11749" y="2921168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>
                <a:solidFill>
                  <a:schemeClr val="bg1"/>
                </a:solidFill>
                <a:latin typeface="Calibri" panose="020F0502020204030204" pitchFamily="34" charset="0"/>
              </a:rPr>
              <a:t>Thank you all for listening!</a:t>
            </a:r>
          </a:p>
        </p:txBody>
      </p:sp>
    </p:spTree>
    <p:extLst>
      <p:ext uri="{BB962C8B-B14F-4D97-AF65-F5344CB8AC3E}">
        <p14:creationId xmlns:p14="http://schemas.microsoft.com/office/powerpoint/2010/main" val="3858214098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85C565E-D424-DD4E-A955-D8C6039EC7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835" y="1895712"/>
            <a:ext cx="2338323" cy="1965979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59BE9FDB-5137-074B-A6E4-31D6B8065C35}"/>
              </a:ext>
            </a:extLst>
          </p:cNvPr>
          <p:cNvSpPr txBox="1"/>
          <p:nvPr userDrawn="1"/>
        </p:nvSpPr>
        <p:spPr>
          <a:xfrm>
            <a:off x="4544802" y="4143643"/>
            <a:ext cx="3102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b="1">
                <a:solidFill>
                  <a:schemeClr val="bg1"/>
                </a:solidFill>
                <a:latin typeface="Calibri" panose="020F0502020204030204" pitchFamily="34" charset="0"/>
              </a:rPr>
              <a:t>www.forb-learning.org</a:t>
            </a:r>
            <a:endParaRPr lang="en-GB" sz="24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DD24B533-910E-A043-B3FA-99FE2C1FC846}"/>
              </a:ext>
            </a:extLst>
          </p:cNvPr>
          <p:cNvSpPr txBox="1"/>
          <p:nvPr userDrawn="1"/>
        </p:nvSpPr>
        <p:spPr>
          <a:xfrm>
            <a:off x="4924555" y="5542367"/>
            <a:ext cx="2342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err="1">
                <a:solidFill>
                  <a:schemeClr val="bg1"/>
                </a:solidFill>
                <a:latin typeface="Calibri" panose="020F0502020204030204" pitchFamily="34" charset="0"/>
              </a:rPr>
              <a:t>name@email.org</a:t>
            </a:r>
            <a:endParaRPr lang="en-GB" sz="2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083274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E1B83400-6686-D74B-B0D1-4C7198F6E8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51" y="5583760"/>
            <a:ext cx="2092698" cy="550944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7C62384B-C65D-C349-A9CC-F860C03B2CF1}"/>
              </a:ext>
            </a:extLst>
          </p:cNvPr>
          <p:cNvSpPr txBox="1"/>
          <p:nvPr userDrawn="1"/>
        </p:nvSpPr>
        <p:spPr>
          <a:xfrm>
            <a:off x="0" y="723296"/>
            <a:ext cx="12192000" cy="2030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sz="4000" b="0" i="0">
                <a:solidFill>
                  <a:schemeClr val="bg1"/>
                </a:solidFill>
                <a:latin typeface="Calibri" panose="020F0502020204030204" pitchFamily="34" charset="0"/>
              </a:rPr>
              <a:t>The Freedom of Religion or Belief</a:t>
            </a:r>
            <a:br>
              <a:rPr lang="sv-SE" sz="2800" b="0" i="0" spc="6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2800" b="0" i="0" spc="600">
                <a:solidFill>
                  <a:schemeClr val="bg1"/>
                </a:solidFill>
                <a:latin typeface="Calibri" panose="020F0502020204030204" pitchFamily="34" charset="0"/>
              </a:rPr>
              <a:t>LEARNING PLATFORM</a:t>
            </a:r>
          </a:p>
          <a:p>
            <a:pPr algn="ctr">
              <a:lnSpc>
                <a:spcPct val="150000"/>
              </a:lnSpc>
            </a:pPr>
            <a:endParaRPr lang="sv-SE" b="0" i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Bildobjekt 3" descr="En bild som visar person, inomhus, person, håller&#10;&#10;Automatiskt genererad beskrivning">
            <a:extLst>
              <a:ext uri="{FF2B5EF4-FFF2-40B4-BE49-F238E27FC236}">
                <a16:creationId xmlns:a16="http://schemas.microsoft.com/office/drawing/2014/main" id="{1B7171B4-FFE6-3E44-B3B1-D58E969155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6" r="17308"/>
          <a:stretch>
            <a:fillRect/>
          </a:stretch>
        </p:blipFill>
        <p:spPr>
          <a:xfrm>
            <a:off x="1085849" y="2753916"/>
            <a:ext cx="2286000" cy="214312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0FE8C605-2CCA-9E49-AF97-55C9BDE490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r="14444"/>
          <a:stretch>
            <a:fillRect/>
          </a:stretch>
        </p:blipFill>
        <p:spPr>
          <a:xfrm>
            <a:off x="3667124" y="2753916"/>
            <a:ext cx="2286000" cy="2143125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7A83265E-27F3-3F47-AA1E-2B2D89E534F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r="14488"/>
          <a:stretch>
            <a:fillRect/>
          </a:stretch>
        </p:blipFill>
        <p:spPr>
          <a:xfrm>
            <a:off x="6248399" y="2753916"/>
            <a:ext cx="2286000" cy="214312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24075F3F-61BE-E24A-8D8D-08A7EA72DA9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0000"/>
          <a:stretch>
            <a:fillRect/>
          </a:stretch>
        </p:blipFill>
        <p:spPr>
          <a:xfrm>
            <a:off x="8829674" y="2753916"/>
            <a:ext cx="22860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91881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8">
            <a:extLst>
              <a:ext uri="{FF2B5EF4-FFF2-40B4-BE49-F238E27FC236}">
                <a16:creationId xmlns:a16="http://schemas.microsoft.com/office/drawing/2014/main" id="{638A0B5B-F41F-DB4C-AAE9-3AF438C9A33D}"/>
              </a:ext>
            </a:extLst>
          </p:cNvPr>
          <p:cNvSpPr txBox="1"/>
          <p:nvPr userDrawn="1"/>
        </p:nvSpPr>
        <p:spPr>
          <a:xfrm>
            <a:off x="304800" y="1483233"/>
            <a:ext cx="11582400" cy="43719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4800" b="1" err="1">
                <a:solidFill>
                  <a:schemeClr val="bg1"/>
                </a:solidFill>
              </a:rPr>
              <a:t>Free learning resources</a:t>
            </a:r>
            <a:br>
              <a:rPr lang="sv-SE" b="1">
                <a:solidFill>
                  <a:schemeClr val="bg1"/>
                </a:solidFill>
              </a:rPr>
            </a:br>
            <a:r>
              <a:rPr lang="sv-SE" b="1">
                <a:solidFill>
                  <a:schemeClr val="bg1"/>
                </a:solidFill>
              </a:rPr>
              <a:t> </a:t>
            </a:r>
            <a:br>
              <a:rPr lang="sv-SE" b="1">
                <a:solidFill>
                  <a:schemeClr val="bg1"/>
                </a:solidFill>
              </a:rPr>
            </a:br>
            <a:r>
              <a:rPr lang="sv-SE" sz="4000">
                <a:solidFill>
                  <a:schemeClr val="bg1"/>
                </a:solidFill>
              </a:rPr>
              <a:t>For faith communities, civil society </a:t>
            </a:r>
            <a:br>
              <a:rPr lang="sv-SE" sz="4000">
                <a:solidFill>
                  <a:schemeClr val="bg1"/>
                </a:solidFill>
              </a:rPr>
            </a:br>
            <a:r>
              <a:rPr lang="sv-SE" sz="4000">
                <a:solidFill>
                  <a:schemeClr val="bg1"/>
                </a:solidFill>
              </a:rPr>
              <a:t>and decision-makers</a:t>
            </a:r>
            <a:br>
              <a:rPr lang="sv-SE" b="1">
                <a:solidFill>
                  <a:schemeClr val="bg1"/>
                </a:solidFill>
              </a:rPr>
            </a:br>
            <a:br>
              <a:rPr lang="sv-SE">
                <a:solidFill>
                  <a:schemeClr val="bg1"/>
                </a:solidFill>
              </a:rPr>
            </a:br>
            <a:br>
              <a:rPr lang="sv-SE" sz="3600" b="1">
                <a:solidFill>
                  <a:schemeClr val="bg1"/>
                </a:solidFill>
              </a:rPr>
            </a:br>
            <a:r>
              <a:rPr lang="sv-SE" sz="3600" b="1">
                <a:solidFill>
                  <a:schemeClr val="bg1"/>
                </a:solidFill>
              </a:rPr>
              <a:t>forb-learning.org</a:t>
            </a:r>
            <a:br>
              <a:rPr lang="sv-SE" sz="3600" b="1">
                <a:solidFill>
                  <a:schemeClr val="bg1"/>
                </a:solidFill>
              </a:rPr>
            </a:br>
            <a:endParaRPr lang="sv-S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687362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8BFF4912-C82B-A14F-BE4E-7DCB513561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5557" y="926431"/>
            <a:ext cx="827802" cy="2731169"/>
          </a:xfrm>
        </p:spPr>
        <p:txBody>
          <a:bodyPr>
            <a:noAutofit/>
          </a:bodyPr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6600" b="1" spc="-300">
                <a:solidFill>
                  <a:schemeClr val="bg1"/>
                </a:solidFill>
              </a:rPr>
              <a:t>“</a:t>
            </a:r>
            <a:endParaRPr lang="en-GB" sz="38900" b="1" spc="-300">
              <a:solidFill>
                <a:schemeClr val="bg1"/>
              </a:solidFill>
            </a:endParaRP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0584DC31-9061-1C42-A422-9A70FADEBE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74848" y="1699836"/>
            <a:ext cx="8792306" cy="4351338"/>
          </a:xfrm>
        </p:spPr>
        <p:txBody>
          <a:bodyPr>
            <a:noAutofit/>
          </a:bodyPr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indent="0">
              <a:lnSpc>
                <a:spcPts val="5680"/>
              </a:lnSpc>
              <a:buNone/>
            </a:pPr>
            <a:r>
              <a:rPr lang="en-GB" sz="6000">
                <a:solidFill>
                  <a:schemeClr val="bg1"/>
                </a:solidFill>
                <a:latin typeface="+mj-lt"/>
              </a:rPr>
              <a:t>The FORB Learning </a:t>
            </a:r>
            <a:br>
              <a:rPr lang="en-GB" sz="6000">
                <a:solidFill>
                  <a:schemeClr val="bg1"/>
                </a:solidFill>
                <a:latin typeface="+mj-lt"/>
              </a:rPr>
            </a:br>
            <a:r>
              <a:rPr lang="en-GB" sz="6000">
                <a:solidFill>
                  <a:schemeClr val="bg1"/>
                </a:solidFill>
                <a:latin typeface="+mj-lt"/>
              </a:rPr>
              <a:t>Platform provides </a:t>
            </a:r>
            <a:br>
              <a:rPr lang="en-GB" sz="6000">
                <a:solidFill>
                  <a:schemeClr val="bg1"/>
                </a:solidFill>
                <a:latin typeface="+mj-lt"/>
              </a:rPr>
            </a:br>
            <a:r>
              <a:rPr lang="en-GB" sz="6000">
                <a:solidFill>
                  <a:schemeClr val="bg1"/>
                </a:solidFill>
                <a:latin typeface="+mj-lt"/>
              </a:rPr>
              <a:t>educational resources </a:t>
            </a:r>
            <a:br>
              <a:rPr lang="en-GB" sz="6000">
                <a:solidFill>
                  <a:schemeClr val="bg1"/>
                </a:solidFill>
                <a:latin typeface="+mj-lt"/>
              </a:rPr>
            </a:br>
            <a:r>
              <a:rPr lang="en-GB" sz="6000">
                <a:solidFill>
                  <a:schemeClr val="bg1"/>
                </a:solidFill>
                <a:latin typeface="+mj-lt"/>
              </a:rPr>
              <a:t>to promote rights </a:t>
            </a:r>
            <a:br>
              <a:rPr lang="en-GB" sz="6000">
                <a:solidFill>
                  <a:schemeClr val="bg1"/>
                </a:solidFill>
                <a:latin typeface="+mj-lt"/>
              </a:rPr>
            </a:br>
            <a:r>
              <a:rPr lang="en-GB" sz="6000">
                <a:solidFill>
                  <a:schemeClr val="bg1"/>
                </a:solidFill>
                <a:latin typeface="+mj-lt"/>
              </a:rPr>
              <a:t>and counter hate.</a:t>
            </a:r>
            <a:endParaRPr lang="sv-SE" sz="6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2459103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48C9B7D9-6088-604F-82D2-28B770B2D5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9072" y="1574898"/>
            <a:ext cx="1584960" cy="906899"/>
          </a:xfrm>
        </p:spPr>
        <p:txBody>
          <a:bodyPr>
            <a:normAutofit fontScale="9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z="6600" b="1">
                <a:solidFill>
                  <a:srgbClr val="4E7D88"/>
                </a:solidFill>
                <a:latin typeface="+mj-lt"/>
              </a:rPr>
              <a:t>For</a:t>
            </a:r>
            <a:endParaRPr lang="sv-SE" sz="6600" b="1">
              <a:solidFill>
                <a:srgbClr val="4E7D88"/>
              </a:solidFill>
              <a:latin typeface="+mj-lt"/>
            </a:endParaRP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C05F1B64-6842-634E-9B3E-5ADC24253083}"/>
              </a:ext>
            </a:extLst>
          </p:cNvPr>
          <p:cNvSpPr txBox="1"/>
          <p:nvPr userDrawn="1"/>
        </p:nvSpPr>
        <p:spPr>
          <a:xfrm>
            <a:off x="3499104" y="1574898"/>
            <a:ext cx="8255858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err="1">
                <a:solidFill>
                  <a:schemeClr val="bg1"/>
                </a:solidFill>
                <a:latin typeface="+mj-lt"/>
              </a:rPr>
              <a:t>Religious and belief communities</a:t>
            </a:r>
            <a:endParaRPr lang="sv-SE">
              <a:solidFill>
                <a:schemeClr val="bg1"/>
              </a:solidFill>
              <a:latin typeface="+mj-lt"/>
            </a:endParaRPr>
          </a:p>
          <a:p>
            <a:r>
              <a:rPr lang="sv-SE" err="1">
                <a:solidFill>
                  <a:schemeClr val="bg1"/>
                </a:solidFill>
                <a:latin typeface="+mj-lt"/>
              </a:rPr>
              <a:t>Parliamentarians and diplomats</a:t>
            </a:r>
          </a:p>
          <a:p>
            <a:r>
              <a:rPr lang="sv-SE" err="1">
                <a:solidFill>
                  <a:schemeClr val="bg1"/>
                </a:solidFill>
                <a:latin typeface="+mj-lt"/>
              </a:rPr>
              <a:t>Development professionals</a:t>
            </a:r>
            <a:endParaRPr lang="sv-SE">
              <a:solidFill>
                <a:schemeClr val="bg1"/>
              </a:solidFill>
              <a:latin typeface="+mj-lt"/>
            </a:endParaRPr>
          </a:p>
          <a:p>
            <a:r>
              <a:rPr lang="sv-SE">
                <a:solidFill>
                  <a:schemeClr val="bg1"/>
                </a:solidFill>
                <a:latin typeface="+mj-lt"/>
              </a:rPr>
              <a:t>Civil society organisations</a:t>
            </a:r>
          </a:p>
          <a:p>
            <a:r>
              <a:rPr lang="sv-SE" err="1">
                <a:solidFill>
                  <a:schemeClr val="bg1"/>
                </a:solidFill>
                <a:latin typeface="+mj-lt"/>
              </a:rPr>
              <a:t>Grassroots activists</a:t>
            </a:r>
            <a:endParaRPr lang="sv-SE">
              <a:solidFill>
                <a:schemeClr val="bg1"/>
              </a:solidFill>
              <a:latin typeface="+mj-lt"/>
            </a:endParaRPr>
          </a:p>
          <a:p>
            <a:r>
              <a:rPr lang="sv-SE" err="1">
                <a:solidFill>
                  <a:schemeClr val="bg1"/>
                </a:solidFill>
                <a:latin typeface="+mj-lt"/>
              </a:rPr>
              <a:t>Educators and facilitators</a:t>
            </a:r>
            <a:endParaRPr lang="sv-SE">
              <a:solidFill>
                <a:schemeClr val="bg1"/>
              </a:solidFill>
              <a:latin typeface="+mj-lt"/>
            </a:endParaRPr>
          </a:p>
          <a:p>
            <a:r>
              <a:rPr lang="sv-SE" err="1">
                <a:solidFill>
                  <a:schemeClr val="bg1"/>
                </a:solidFill>
                <a:latin typeface="+mj-lt"/>
              </a:rPr>
              <a:t>Academic and training institutions</a:t>
            </a:r>
          </a:p>
          <a:p>
            <a:r>
              <a:rPr lang="sv-SE">
                <a:solidFill>
                  <a:schemeClr val="bg1"/>
                </a:solidFill>
                <a:latin typeface="+mj-lt"/>
              </a:rPr>
              <a:t>The media</a:t>
            </a:r>
          </a:p>
          <a:p>
            <a:pPr marL="0" indent="0">
              <a:lnSpc>
                <a:spcPts val="5680"/>
              </a:lnSpc>
              <a:buFont typeface="Arial" panose="020B0604020202020204" pitchFamily="34" charset="0"/>
              <a:buNone/>
            </a:pPr>
            <a:endParaRPr lang="sv-SE" sz="54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6676847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8">
            <a:extLst>
              <a:ext uri="{FF2B5EF4-FFF2-40B4-BE49-F238E27FC236}">
                <a16:creationId xmlns:a16="http://schemas.microsoft.com/office/drawing/2014/main" id="{528A53E0-32E8-3F4A-A82B-752479E8EFBF}"/>
              </a:ext>
            </a:extLst>
          </p:cNvPr>
          <p:cNvSpPr txBox="1"/>
          <p:nvPr userDrawn="1"/>
        </p:nvSpPr>
        <p:spPr>
          <a:xfrm>
            <a:off x="1767840" y="1800225"/>
            <a:ext cx="8644128" cy="26701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4800" b="1">
                <a:solidFill>
                  <a:schemeClr val="bg1"/>
                </a:solidFill>
                <a:latin typeface="Calibri" panose="020F0502020204030204" pitchFamily="34" charset="0"/>
              </a:rPr>
              <a:t>“A quantum leap for human </a:t>
            </a:r>
            <a:br>
              <a:rPr lang="sv-SE" sz="4800" b="1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4800" b="1">
                <a:solidFill>
                  <a:schemeClr val="bg1"/>
                </a:solidFill>
                <a:latin typeface="Calibri" panose="020F0502020204030204" pitchFamily="34" charset="0"/>
              </a:rPr>
              <a:t>rights education on freedom </a:t>
            </a:r>
            <a:br>
              <a:rPr lang="sv-SE" sz="4800" b="1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4800" b="1">
                <a:solidFill>
                  <a:schemeClr val="bg1"/>
                </a:solidFill>
                <a:latin typeface="Calibri" panose="020F0502020204030204" pitchFamily="34" charset="0"/>
              </a:rPr>
              <a:t>of religion or belief”</a:t>
            </a:r>
          </a:p>
          <a:p>
            <a:pPr algn="ctr"/>
            <a:endParaRPr lang="sv-SE" b="1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sv-SE" b="1">
              <a:latin typeface="Calibri" panose="020F0502020204030204" pitchFamily="34" charset="0"/>
            </a:endParaRPr>
          </a:p>
          <a:p>
            <a:pPr algn="ctr"/>
            <a:br>
              <a:rPr lang="sv-SE" sz="3600" b="1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sv-SE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01386B5-0406-2B45-A68E-112292A062E2}"/>
              </a:ext>
            </a:extLst>
          </p:cNvPr>
          <p:cNvSpPr/>
          <p:nvPr userDrawn="1"/>
        </p:nvSpPr>
        <p:spPr>
          <a:xfrm>
            <a:off x="3048000" y="462983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v-SE" sz="2400">
                <a:solidFill>
                  <a:schemeClr val="bg1"/>
                </a:solidFill>
                <a:latin typeface="Calibri" panose="020F0502020204030204" pitchFamily="34" charset="0"/>
              </a:rPr>
              <a:t>Ahmed Shaheed UN Special Rapporteur on </a:t>
            </a:r>
            <a:br>
              <a:rPr lang="sv-SE" sz="24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2400">
                <a:solidFill>
                  <a:schemeClr val="bg1"/>
                </a:solidFill>
                <a:latin typeface="Calibri" panose="020F0502020204030204" pitchFamily="34" charset="0"/>
              </a:rPr>
              <a:t>Freedom of Religion or Belief</a:t>
            </a:r>
          </a:p>
        </p:txBody>
      </p:sp>
    </p:spTree>
    <p:extLst>
      <p:ext uri="{BB962C8B-B14F-4D97-AF65-F5344CB8AC3E}">
        <p14:creationId xmlns:p14="http://schemas.microsoft.com/office/powerpoint/2010/main" val="3128845436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2DD3BD8C-EE99-9649-BF82-32436CD460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1" r="12709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0A45F68F-6480-894B-ACAB-1AB5085A10BA}"/>
              </a:ext>
            </a:extLst>
          </p:cNvPr>
          <p:cNvSpPr/>
          <p:nvPr userDrawn="1"/>
        </p:nvSpPr>
        <p:spPr>
          <a:xfrm>
            <a:off x="1145668" y="1320730"/>
            <a:ext cx="48006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 b="1" err="1">
                <a:solidFill>
                  <a:schemeClr val="bg1"/>
                </a:solidFill>
                <a:latin typeface="Calibri" panose="020F0502020204030204" pitchFamily="34" charset="0"/>
              </a:rPr>
              <a:t>Free learning </a:t>
            </a:r>
            <a:br>
              <a:rPr lang="sv-SE" sz="4400" b="1" err="1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4400" b="1" err="1">
                <a:solidFill>
                  <a:schemeClr val="bg1"/>
                </a:solidFill>
                <a:latin typeface="Calibri" panose="020F0502020204030204" pitchFamily="34" charset="0"/>
              </a:rPr>
              <a:t>resources</a:t>
            </a:r>
            <a:b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b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  <a:t>For faith</a:t>
            </a:r>
            <a:b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  <a:t>communities, </a:t>
            </a:r>
            <a:b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  <a:t>civil society and </a:t>
            </a:r>
            <a:b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  <a:t>decision-makers</a:t>
            </a:r>
            <a:endParaRPr lang="sv-SE" sz="360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696388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A6502F42-64FC-8142-8B3B-55F8C8398C6A}"/>
              </a:ext>
            </a:extLst>
          </p:cNvPr>
          <p:cNvSpPr/>
          <p:nvPr userDrawn="1"/>
        </p:nvSpPr>
        <p:spPr>
          <a:xfrm>
            <a:off x="5144957" y="1672099"/>
            <a:ext cx="5831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>
                <a:solidFill>
                  <a:schemeClr val="bg1"/>
                </a:solidFill>
                <a:latin typeface="Calibri" panose="020F0502020204030204" pitchFamily="34" charset="0"/>
              </a:rPr>
              <a:t>“Xxx xx xxxx xxx”</a:t>
            </a:r>
          </a:p>
          <a:p>
            <a:endParaRPr lang="sv-SE" sz="3600">
              <a:solidFill>
                <a:schemeClr val="bg1"/>
              </a:solidFill>
              <a:effectLst/>
            </a:endParaRPr>
          </a:p>
        </p:txBody>
      </p:sp>
      <p:pic>
        <p:nvPicPr>
          <p:cNvPr id="6" name="Platshållare för innehåll 3">
            <a:extLst>
              <a:ext uri="{FF2B5EF4-FFF2-40B4-BE49-F238E27FC236}">
                <a16:creationId xmlns:a16="http://schemas.microsoft.com/office/drawing/2014/main" id="{B4EE86C5-19FC-9D4A-AAD2-BCE5595FE3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2" t="3572" r="32828" b="12662"/>
          <a:stretch>
            <a:fillRect/>
          </a:stretch>
        </p:blipFill>
        <p:spPr>
          <a:xfrm>
            <a:off x="-12315" y="228600"/>
            <a:ext cx="3492500" cy="6857999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3EE8A7C8-5042-EA4B-88A8-6599625D45D5}"/>
              </a:ext>
            </a:extLst>
          </p:cNvPr>
          <p:cNvSpPr/>
          <p:nvPr userDrawn="1"/>
        </p:nvSpPr>
        <p:spPr>
          <a:xfrm>
            <a:off x="5142102" y="5404512"/>
            <a:ext cx="5831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err="1">
                <a:solidFill>
                  <a:schemeClr val="bg1"/>
                </a:solidFill>
                <a:latin typeface="Calibri" panose="020F0502020204030204" pitchFamily="34" charset="0"/>
              </a:rPr>
              <a:t>Name here Xxxx Xx</a:t>
            </a:r>
            <a:endParaRPr lang="sv-SE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348807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67C661B-5FFA-8C43-9CE6-B38522104C1C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846800292"/>
              </p:ext>
            </p:extLst>
          </p:nvPr>
        </p:nvGraphicFramePr>
        <p:xfrm>
          <a:off x="-781264" y="2180645"/>
          <a:ext cx="6770386" cy="452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Bubble dark green">
            <a:extLst>
              <a:ext uri="{FF2B5EF4-FFF2-40B4-BE49-F238E27FC236}">
                <a16:creationId xmlns:a16="http://schemas.microsoft.com/office/drawing/2014/main" id="{57D48E28-79E4-6143-8281-03334297649C}"/>
              </a:ext>
            </a:extLst>
          </p:cNvPr>
          <p:cNvSpPr/>
          <p:nvPr userDrawn="1"/>
        </p:nvSpPr>
        <p:spPr>
          <a:xfrm rot="5400000">
            <a:off x="4000232" y="475382"/>
            <a:ext cx="2390240" cy="2390240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23293EE-8D93-5F4D-89BF-AE82DC5604C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428245006"/>
              </p:ext>
            </p:extLst>
          </p:nvPr>
        </p:nvGraphicFramePr>
        <p:xfrm>
          <a:off x="6765501" y="1498137"/>
          <a:ext cx="3449292" cy="2194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Femhörning 10">
            <a:extLst>
              <a:ext uri="{FF2B5EF4-FFF2-40B4-BE49-F238E27FC236}">
                <a16:creationId xmlns:a16="http://schemas.microsoft.com/office/drawing/2014/main" id="{D64F6761-84A9-8F46-9ED9-F0380961D4E3}"/>
              </a:ext>
            </a:extLst>
          </p:cNvPr>
          <p:cNvSpPr/>
          <p:nvPr userDrawn="1"/>
        </p:nvSpPr>
        <p:spPr>
          <a:xfrm>
            <a:off x="6765500" y="4402734"/>
            <a:ext cx="5038204" cy="2281646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274538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3ED79642-1AE9-FC40-AECE-272A5099F5B9}"/>
              </a:ext>
            </a:extLst>
          </p:cNvPr>
          <p:cNvSpPr txBox="1"/>
          <p:nvPr userDrawn="1"/>
        </p:nvSpPr>
        <p:spPr>
          <a:xfrm>
            <a:off x="1719072" y="1574898"/>
            <a:ext cx="1584960" cy="906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>
                <a:solidFill>
                  <a:srgbClr val="4E7D88"/>
                </a:solidFill>
              </a:rPr>
              <a:t>For</a:t>
            </a:r>
            <a:endParaRPr lang="sv-SE" sz="6600" b="1">
              <a:solidFill>
                <a:srgbClr val="4E7D88"/>
              </a:solidFill>
            </a:endParaRP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4C3711F1-14C5-AB4A-963C-E2DB6643B16B}"/>
              </a:ext>
            </a:extLst>
          </p:cNvPr>
          <p:cNvSpPr txBox="1"/>
          <p:nvPr userDrawn="1"/>
        </p:nvSpPr>
        <p:spPr>
          <a:xfrm>
            <a:off x="3499104" y="1574898"/>
            <a:ext cx="8255858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Religious and belief communities</a:t>
            </a:r>
            <a:endParaRPr lang="sv-SE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Parliamentarians and diplomats</a:t>
            </a:r>
          </a:p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Development professionals</a:t>
            </a:r>
            <a:endParaRPr lang="sv-SE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Civil society organisations</a:t>
            </a:r>
          </a:p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Grassroots activists</a:t>
            </a:r>
            <a:endParaRPr lang="sv-SE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Educators and facilitators</a:t>
            </a:r>
            <a:endParaRPr lang="sv-SE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Academic and training institutions</a:t>
            </a:r>
          </a:p>
          <a:p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 media</a:t>
            </a:r>
          </a:p>
          <a:p>
            <a:pPr marL="0" indent="0">
              <a:lnSpc>
                <a:spcPts val="5680"/>
              </a:lnSpc>
              <a:buFont typeface="Arial" panose="020B0604020202020204" pitchFamily="34" charset="0"/>
              <a:buNone/>
            </a:pPr>
            <a:endParaRPr lang="sv-SE" sz="5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3298448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F20ACD1C-5E35-7D4F-BBDF-6DF627D2998D}"/>
              </a:ext>
            </a:extLst>
          </p:cNvPr>
          <p:cNvSpPr/>
          <p:nvPr userDrawn="1"/>
        </p:nvSpPr>
        <p:spPr>
          <a:xfrm>
            <a:off x="-11749" y="2921168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>
                <a:solidFill>
                  <a:schemeClr val="bg1"/>
                </a:solidFill>
                <a:latin typeface="Calibri" panose="020F0502020204030204" pitchFamily="34" charset="0"/>
              </a:rPr>
              <a:t>Thank you all for listening!</a:t>
            </a:r>
          </a:p>
        </p:txBody>
      </p:sp>
    </p:spTree>
    <p:extLst>
      <p:ext uri="{BB962C8B-B14F-4D97-AF65-F5344CB8AC3E}">
        <p14:creationId xmlns:p14="http://schemas.microsoft.com/office/powerpoint/2010/main" val="1803431454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85C565E-D424-DD4E-A955-D8C6039EC7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835" y="1895712"/>
            <a:ext cx="2338323" cy="1965979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59BE9FDB-5137-074B-A6E4-31D6B8065C35}"/>
              </a:ext>
            </a:extLst>
          </p:cNvPr>
          <p:cNvSpPr txBox="1"/>
          <p:nvPr userDrawn="1"/>
        </p:nvSpPr>
        <p:spPr>
          <a:xfrm>
            <a:off x="4544802" y="4143643"/>
            <a:ext cx="3102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b="1">
                <a:solidFill>
                  <a:schemeClr val="bg1"/>
                </a:solidFill>
                <a:latin typeface="Calibri" panose="020F0502020204030204" pitchFamily="34" charset="0"/>
              </a:rPr>
              <a:t>www.forb-learning.org</a:t>
            </a:r>
            <a:endParaRPr lang="en-GB" sz="24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DD24B533-910E-A043-B3FA-99FE2C1FC846}"/>
              </a:ext>
            </a:extLst>
          </p:cNvPr>
          <p:cNvSpPr txBox="1"/>
          <p:nvPr userDrawn="1"/>
        </p:nvSpPr>
        <p:spPr>
          <a:xfrm>
            <a:off x="4924555" y="5542367"/>
            <a:ext cx="2342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err="1">
                <a:solidFill>
                  <a:schemeClr val="bg1"/>
                </a:solidFill>
                <a:latin typeface="Calibri" panose="020F0502020204030204" pitchFamily="34" charset="0"/>
              </a:rPr>
              <a:t>name@email.org</a:t>
            </a:r>
            <a:endParaRPr lang="en-GB" sz="2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055359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E1B83400-6686-D74B-B0D1-4C7198F6E8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51" y="5583760"/>
            <a:ext cx="2092698" cy="550944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7C62384B-C65D-C349-A9CC-F860C03B2CF1}"/>
              </a:ext>
            </a:extLst>
          </p:cNvPr>
          <p:cNvSpPr txBox="1"/>
          <p:nvPr userDrawn="1"/>
        </p:nvSpPr>
        <p:spPr>
          <a:xfrm>
            <a:off x="0" y="723296"/>
            <a:ext cx="12192000" cy="2030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sz="40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The Freedom of Religion or Belief</a:t>
            </a:r>
            <a:br>
              <a:rPr lang="sv-SE" sz="2800" b="0" i="0" spc="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2800" b="0" i="0" spc="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LEARNING PLATFORM</a:t>
            </a:r>
          </a:p>
          <a:p>
            <a:pPr algn="ctr">
              <a:lnSpc>
                <a:spcPct val="150000"/>
              </a:lnSpc>
            </a:pPr>
            <a:endParaRPr lang="sv-SE" b="0" i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Bildobjekt 3" descr="En bild som visar person, inomhus, person, håller&#10;&#10;Automatiskt genererad beskrivning">
            <a:extLst>
              <a:ext uri="{FF2B5EF4-FFF2-40B4-BE49-F238E27FC236}">
                <a16:creationId xmlns:a16="http://schemas.microsoft.com/office/drawing/2014/main" id="{1B7171B4-FFE6-3E44-B3B1-D58E969155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6" r="17308"/>
          <a:stretch>
            <a:fillRect/>
          </a:stretch>
        </p:blipFill>
        <p:spPr>
          <a:xfrm>
            <a:off x="1085849" y="2753916"/>
            <a:ext cx="2286000" cy="214312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0FE8C605-2CCA-9E49-AF97-55C9BDE490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r="14444"/>
          <a:stretch>
            <a:fillRect/>
          </a:stretch>
        </p:blipFill>
        <p:spPr>
          <a:xfrm>
            <a:off x="3667124" y="2753916"/>
            <a:ext cx="2286000" cy="2143125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7A83265E-27F3-3F47-AA1E-2B2D89E534F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r="14488"/>
          <a:stretch>
            <a:fillRect/>
          </a:stretch>
        </p:blipFill>
        <p:spPr>
          <a:xfrm>
            <a:off x="6248399" y="2753916"/>
            <a:ext cx="2286000" cy="214312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24075F3F-61BE-E24A-8D8D-08A7EA72DA9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0000"/>
          <a:stretch>
            <a:fillRect/>
          </a:stretch>
        </p:blipFill>
        <p:spPr>
          <a:xfrm>
            <a:off x="8829674" y="2753916"/>
            <a:ext cx="22860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18673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8">
            <a:extLst>
              <a:ext uri="{FF2B5EF4-FFF2-40B4-BE49-F238E27FC236}">
                <a16:creationId xmlns:a16="http://schemas.microsoft.com/office/drawing/2014/main" id="{638A0B5B-F41F-DB4C-AAE9-3AF438C9A33D}"/>
              </a:ext>
            </a:extLst>
          </p:cNvPr>
          <p:cNvSpPr txBox="1"/>
          <p:nvPr userDrawn="1"/>
        </p:nvSpPr>
        <p:spPr>
          <a:xfrm>
            <a:off x="304800" y="1483233"/>
            <a:ext cx="11582400" cy="43719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4800" b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Free learning resources</a:t>
            </a:r>
            <a:br>
              <a:rPr lang="sv-SE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b="1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br>
              <a:rPr lang="sv-SE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sz="4000">
                <a:solidFill>
                  <a:schemeClr val="tx1">
                    <a:lumMod val="65000"/>
                    <a:lumOff val="35000"/>
                  </a:schemeClr>
                </a:solidFill>
              </a:rPr>
              <a:t>For faith communities, civil society </a:t>
            </a:r>
            <a:br>
              <a:rPr lang="sv-SE" sz="40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sz="4000">
                <a:solidFill>
                  <a:schemeClr val="tx1">
                    <a:lumMod val="65000"/>
                    <a:lumOff val="35000"/>
                  </a:schemeClr>
                </a:solidFill>
              </a:rPr>
              <a:t>and decision-makers</a:t>
            </a:r>
            <a:br>
              <a:rPr lang="sv-SE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sv-SE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sv-SE" sz="3600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sz="3600" b="1">
                <a:solidFill>
                  <a:schemeClr val="tx1">
                    <a:lumMod val="65000"/>
                    <a:lumOff val="35000"/>
                  </a:schemeClr>
                </a:solidFill>
              </a:rPr>
              <a:t>forb-learning.org</a:t>
            </a:r>
            <a:br>
              <a:rPr lang="sv-SE" sz="3600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sv-SE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207250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ADBEA6E-09E8-E84E-A36F-75F7B82089F6}"/>
              </a:ext>
            </a:extLst>
          </p:cNvPr>
          <p:cNvSpPr/>
          <p:nvPr userDrawn="1"/>
        </p:nvSpPr>
        <p:spPr>
          <a:xfrm>
            <a:off x="2974848" y="1699836"/>
            <a:ext cx="8719154" cy="3767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ts val="5680"/>
              </a:lnSpc>
              <a:buNone/>
            </a:pPr>
            <a: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The FORB Learning </a:t>
            </a:r>
            <a:b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Platform provides </a:t>
            </a:r>
            <a:b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educational resources </a:t>
            </a:r>
            <a:b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to promote rights </a:t>
            </a:r>
            <a:b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and counter hate.</a:t>
            </a:r>
            <a:endParaRPr lang="sv-SE" sz="60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DD6B8644-EE82-0D4B-AD2B-006357A3A3D1}"/>
              </a:ext>
            </a:extLst>
          </p:cNvPr>
          <p:cNvSpPr txBox="1"/>
          <p:nvPr userDrawn="1"/>
        </p:nvSpPr>
        <p:spPr>
          <a:xfrm>
            <a:off x="1981653" y="932527"/>
            <a:ext cx="827802" cy="27311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6600" b="1" spc="-30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endParaRPr lang="en-GB" sz="38900" b="1" spc="-3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262715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48C9B7D9-6088-604F-82D2-28B770B2D5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9072" y="1574898"/>
            <a:ext cx="1584960" cy="906899"/>
          </a:xfrm>
        </p:spPr>
        <p:txBody>
          <a:bodyPr>
            <a:normAutofit fontScale="90000"/>
          </a:bodyPr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sz="6600" b="1">
                <a:solidFill>
                  <a:srgbClr val="4E7D88"/>
                </a:solidFill>
                <a:latin typeface="+mj-lt"/>
              </a:rPr>
              <a:t>For</a:t>
            </a:r>
            <a:endParaRPr lang="sv-SE" sz="6600" b="1">
              <a:solidFill>
                <a:srgbClr val="4E7D88"/>
              </a:solidFill>
              <a:latin typeface="+mj-lt"/>
            </a:endParaRP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C05F1B64-6842-634E-9B3E-5ADC24253083}"/>
              </a:ext>
            </a:extLst>
          </p:cNvPr>
          <p:cNvSpPr txBox="1"/>
          <p:nvPr userDrawn="1"/>
        </p:nvSpPr>
        <p:spPr>
          <a:xfrm>
            <a:off x="3499104" y="1574898"/>
            <a:ext cx="8255858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Religious and belief communities</a:t>
            </a:r>
            <a:endParaRPr lang="sv-SE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Parliamentarians and diplomats</a:t>
            </a:r>
          </a:p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Development professionals</a:t>
            </a:r>
            <a:endParaRPr lang="sv-SE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Civil society organisations</a:t>
            </a:r>
          </a:p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Grassroots activists</a:t>
            </a:r>
            <a:endParaRPr lang="sv-SE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Educators and facilitators</a:t>
            </a:r>
            <a:endParaRPr lang="sv-SE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Academic and training institutions</a:t>
            </a:r>
          </a:p>
          <a:p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 media</a:t>
            </a:r>
          </a:p>
          <a:p>
            <a:pPr marL="0" indent="0">
              <a:lnSpc>
                <a:spcPts val="5680"/>
              </a:lnSpc>
              <a:buFont typeface="Arial" panose="020B0604020202020204" pitchFamily="34" charset="0"/>
              <a:buNone/>
            </a:pPr>
            <a:endParaRPr lang="sv-SE" sz="540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9913186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8">
            <a:extLst>
              <a:ext uri="{FF2B5EF4-FFF2-40B4-BE49-F238E27FC236}">
                <a16:creationId xmlns:a16="http://schemas.microsoft.com/office/drawing/2014/main" id="{528A53E0-32E8-3F4A-A82B-752479E8EFBF}"/>
              </a:ext>
            </a:extLst>
          </p:cNvPr>
          <p:cNvSpPr txBox="1"/>
          <p:nvPr userDrawn="1"/>
        </p:nvSpPr>
        <p:spPr>
          <a:xfrm>
            <a:off x="1767840" y="1800225"/>
            <a:ext cx="8644128" cy="26701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“A quantum leap for human </a:t>
            </a:r>
            <a:b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rights education on freedom </a:t>
            </a:r>
            <a:b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of religion or belief”</a:t>
            </a:r>
          </a:p>
          <a:p>
            <a:pPr algn="ctr"/>
            <a:endParaRPr lang="sv-SE" b="1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sv-SE" b="1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algn="ctr"/>
            <a:br>
              <a:rPr lang="sv-SE" sz="36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endParaRPr lang="sv-SE" b="1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01386B5-0406-2B45-A68E-112292A062E2}"/>
              </a:ext>
            </a:extLst>
          </p:cNvPr>
          <p:cNvSpPr/>
          <p:nvPr userDrawn="1"/>
        </p:nvSpPr>
        <p:spPr>
          <a:xfrm>
            <a:off x="3048000" y="462983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v-SE"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Ahmed Shaheed UN Special Rapporteur on </a:t>
            </a:r>
            <a:br>
              <a:rPr lang="sv-SE"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Freedom of Religion or Belief</a:t>
            </a:r>
          </a:p>
        </p:txBody>
      </p:sp>
    </p:spTree>
    <p:extLst>
      <p:ext uri="{BB962C8B-B14F-4D97-AF65-F5344CB8AC3E}">
        <p14:creationId xmlns:p14="http://schemas.microsoft.com/office/powerpoint/2010/main" val="3179073733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2DD3BD8C-EE99-9649-BF82-32436CD460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1" r="12709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0A45F68F-6480-894B-ACAB-1AB5085A10BA}"/>
              </a:ext>
            </a:extLst>
          </p:cNvPr>
          <p:cNvSpPr/>
          <p:nvPr userDrawn="1"/>
        </p:nvSpPr>
        <p:spPr>
          <a:xfrm>
            <a:off x="1145668" y="1320730"/>
            <a:ext cx="48006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 b="1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Free learning </a:t>
            </a:r>
            <a:br>
              <a:rPr lang="sv-SE" sz="4400" b="1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4400" b="1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resources</a:t>
            </a:r>
            <a:b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 </a:t>
            </a:r>
            <a:b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For faith</a:t>
            </a:r>
            <a:b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communities, </a:t>
            </a:r>
            <a:b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civil society and </a:t>
            </a:r>
            <a:b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decision-makers</a:t>
            </a:r>
            <a:endParaRPr lang="sv-SE" sz="360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279350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A6502F42-64FC-8142-8B3B-55F8C8398C6A}"/>
              </a:ext>
            </a:extLst>
          </p:cNvPr>
          <p:cNvSpPr/>
          <p:nvPr userDrawn="1"/>
        </p:nvSpPr>
        <p:spPr>
          <a:xfrm>
            <a:off x="5144957" y="1672099"/>
            <a:ext cx="5831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“Xxx xx xxxx xxx”</a:t>
            </a:r>
          </a:p>
          <a:p>
            <a:endParaRPr lang="sv-SE" sz="360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pic>
        <p:nvPicPr>
          <p:cNvPr id="6" name="Platshållare för innehåll 3">
            <a:extLst>
              <a:ext uri="{FF2B5EF4-FFF2-40B4-BE49-F238E27FC236}">
                <a16:creationId xmlns:a16="http://schemas.microsoft.com/office/drawing/2014/main" id="{B4EE86C5-19FC-9D4A-AAD2-BCE5595FE3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2" t="3572" r="32828" b="12662"/>
          <a:stretch>
            <a:fillRect/>
          </a:stretch>
        </p:blipFill>
        <p:spPr>
          <a:xfrm>
            <a:off x="-12315" y="228600"/>
            <a:ext cx="3492500" cy="6857999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3EE8A7C8-5042-EA4B-88A8-6599625D45D5}"/>
              </a:ext>
            </a:extLst>
          </p:cNvPr>
          <p:cNvSpPr/>
          <p:nvPr userDrawn="1"/>
        </p:nvSpPr>
        <p:spPr>
          <a:xfrm>
            <a:off x="5142102" y="5404512"/>
            <a:ext cx="5831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Name here Xxxx Xx</a:t>
            </a:r>
            <a:endParaRPr lang="sv-SE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868575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67C661B-5FFA-8C43-9CE6-B38522104C1C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071846367"/>
              </p:ext>
            </p:extLst>
          </p:nvPr>
        </p:nvGraphicFramePr>
        <p:xfrm>
          <a:off x="-781264" y="2180645"/>
          <a:ext cx="6770386" cy="452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Bubble dark green">
            <a:extLst>
              <a:ext uri="{FF2B5EF4-FFF2-40B4-BE49-F238E27FC236}">
                <a16:creationId xmlns:a16="http://schemas.microsoft.com/office/drawing/2014/main" id="{57D48E28-79E4-6143-8281-03334297649C}"/>
              </a:ext>
            </a:extLst>
          </p:cNvPr>
          <p:cNvSpPr/>
          <p:nvPr userDrawn="1"/>
        </p:nvSpPr>
        <p:spPr>
          <a:xfrm rot="5400000">
            <a:off x="4000232" y="475382"/>
            <a:ext cx="2390240" cy="2390240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23293EE-8D93-5F4D-89BF-AE82DC5604C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264489026"/>
              </p:ext>
            </p:extLst>
          </p:nvPr>
        </p:nvGraphicFramePr>
        <p:xfrm>
          <a:off x="6765501" y="1498137"/>
          <a:ext cx="3449292" cy="2194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Femhörning 10">
            <a:extLst>
              <a:ext uri="{FF2B5EF4-FFF2-40B4-BE49-F238E27FC236}">
                <a16:creationId xmlns:a16="http://schemas.microsoft.com/office/drawing/2014/main" id="{D64F6761-84A9-8F46-9ED9-F0380961D4E3}"/>
              </a:ext>
            </a:extLst>
          </p:cNvPr>
          <p:cNvSpPr/>
          <p:nvPr userDrawn="1"/>
        </p:nvSpPr>
        <p:spPr>
          <a:xfrm>
            <a:off x="6765500" y="4402734"/>
            <a:ext cx="5038204" cy="2281646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548286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8">
            <a:extLst>
              <a:ext uri="{FF2B5EF4-FFF2-40B4-BE49-F238E27FC236}">
                <a16:creationId xmlns:a16="http://schemas.microsoft.com/office/drawing/2014/main" id="{7583AAED-A2DB-FF4A-8809-B512F558AC92}"/>
              </a:ext>
            </a:extLst>
          </p:cNvPr>
          <p:cNvSpPr txBox="1"/>
          <p:nvPr userDrawn="1"/>
        </p:nvSpPr>
        <p:spPr>
          <a:xfrm>
            <a:off x="1767840" y="1800225"/>
            <a:ext cx="8644128" cy="39147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“A quantum leap for human </a:t>
            </a:r>
            <a:b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rights education on freedom </a:t>
            </a:r>
            <a:b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of religion or belief”</a:t>
            </a:r>
          </a:p>
          <a:p>
            <a:pPr algn="ctr"/>
            <a:endParaRPr lang="sv-SE" b="1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sv-SE" b="1">
              <a:latin typeface="Calibri" panose="020F0502020204030204" pitchFamily="34" charset="0"/>
            </a:endParaRPr>
          </a:p>
          <a:p>
            <a:pPr algn="ctr"/>
            <a:br>
              <a:rPr lang="sv-SE" sz="3600" b="1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sv-SE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EE7E17D-AE50-234B-948C-D0413E9363A6}"/>
              </a:ext>
            </a:extLst>
          </p:cNvPr>
          <p:cNvSpPr/>
          <p:nvPr userDrawn="1"/>
        </p:nvSpPr>
        <p:spPr>
          <a:xfrm>
            <a:off x="3048000" y="462983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v-SE"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Ahmed Shaheed UN Special Rapporteur on </a:t>
            </a:r>
            <a:br>
              <a:rPr lang="sv-SE"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Freedom of Religion or Belief</a:t>
            </a:r>
          </a:p>
        </p:txBody>
      </p:sp>
    </p:spTree>
    <p:extLst>
      <p:ext uri="{BB962C8B-B14F-4D97-AF65-F5344CB8AC3E}">
        <p14:creationId xmlns:p14="http://schemas.microsoft.com/office/powerpoint/2010/main" val="1149196064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F20ACD1C-5E35-7D4F-BBDF-6DF627D2998D}"/>
              </a:ext>
            </a:extLst>
          </p:cNvPr>
          <p:cNvSpPr/>
          <p:nvPr userDrawn="1"/>
        </p:nvSpPr>
        <p:spPr>
          <a:xfrm>
            <a:off x="-11749" y="2921168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Thank you all for listening!</a:t>
            </a:r>
          </a:p>
        </p:txBody>
      </p:sp>
    </p:spTree>
    <p:extLst>
      <p:ext uri="{BB962C8B-B14F-4D97-AF65-F5344CB8AC3E}">
        <p14:creationId xmlns:p14="http://schemas.microsoft.com/office/powerpoint/2010/main" val="3637943359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85C565E-D424-DD4E-A955-D8C6039EC7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835" y="1895712"/>
            <a:ext cx="2338323" cy="1965979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59BE9FDB-5137-074B-A6E4-31D6B8065C35}"/>
              </a:ext>
            </a:extLst>
          </p:cNvPr>
          <p:cNvSpPr txBox="1"/>
          <p:nvPr userDrawn="1"/>
        </p:nvSpPr>
        <p:spPr>
          <a:xfrm>
            <a:off x="4544802" y="4143643"/>
            <a:ext cx="3102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www.forb-learning.org</a:t>
            </a:r>
            <a:endParaRPr lang="en-GB" sz="2400" b="1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DD24B533-910E-A043-B3FA-99FE2C1FC846}"/>
              </a:ext>
            </a:extLst>
          </p:cNvPr>
          <p:cNvSpPr txBox="1"/>
          <p:nvPr userDrawn="1"/>
        </p:nvSpPr>
        <p:spPr>
          <a:xfrm>
            <a:off x="4924555" y="5542367"/>
            <a:ext cx="2342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name@email.org</a:t>
            </a:r>
            <a:endParaRPr lang="en-GB" sz="24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06124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3">
            <a:extLst>
              <a:ext uri="{FF2B5EF4-FFF2-40B4-BE49-F238E27FC236}">
                <a16:creationId xmlns:a16="http://schemas.microsoft.com/office/drawing/2014/main" id="{78EBDA9F-42E3-C644-9AE8-A37B4C2DC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5" b="11982"/>
          <a:stretch>
            <a:fillRect/>
          </a:stretch>
        </p:blipFill>
        <p:spPr>
          <a:xfrm>
            <a:off x="1" y="215153"/>
            <a:ext cx="12191999" cy="6642847"/>
          </a:xfrm>
          <a:prstGeom prst="rect">
            <a:avLst/>
          </a:prstGeom>
        </p:spPr>
      </p:pic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9247B9B8-9E2E-FA40-AEA2-D03F05E9FEBB}"/>
              </a:ext>
            </a:extLst>
          </p:cNvPr>
          <p:cNvSpPr txBox="1"/>
          <p:nvPr userDrawn="1"/>
        </p:nvSpPr>
        <p:spPr>
          <a:xfrm>
            <a:off x="418543" y="2611674"/>
            <a:ext cx="11354912" cy="16346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1700"/>
              </a:lnSpc>
              <a:buNone/>
            </a:pPr>
            <a:r>
              <a:rPr lang="sv-SE" sz="9600" err="1">
                <a:solidFill>
                  <a:schemeClr val="bg1"/>
                </a:solidFill>
                <a:latin typeface="Calibri" panose="020F0502020204030204" pitchFamily="34" charset="0"/>
              </a:rPr>
              <a:t>Headline</a:t>
            </a:r>
            <a:br>
              <a:rPr lang="sv-SE" sz="9600" err="1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sv-SE" sz="96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67690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5DC5BC1-758C-FE4D-A9AF-D2CA915D8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3089A8A-AA66-1C47-A556-3A6615EE79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DEF45-34D6-2F45-8E79-7211CB0449CA}" type="datetime1">
              <a:rPr lang="sv-SE" smtClean="0"/>
              <a:t>2025-11-17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CCDCBE5-A8F1-8145-AB6B-B21717148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F8A7C-F939-AB45-BC63-AF968A5020FA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9C66E07-A54B-1A47-9150-8990165686E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sp>
        <p:nvSpPr>
          <p:cNvPr id="9" name="Platshållare för rubrik 8">
            <a:extLst>
              <a:ext uri="{FF2B5EF4-FFF2-40B4-BE49-F238E27FC236}">
                <a16:creationId xmlns:a16="http://schemas.microsoft.com/office/drawing/2014/main" id="{E9D06704-0FCA-4645-8C80-98225ED7F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02494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3" r:id="rId2"/>
    <p:sldLayoutId id="2147483662" r:id="rId3"/>
    <p:sldLayoutId id="2147483672" r:id="rId4"/>
    <p:sldLayoutId id="2147483710" r:id="rId5"/>
    <p:sldLayoutId id="2147483759" r:id="rId6"/>
    <p:sldLayoutId id="2147483762" r:id="rId7"/>
    <p:sldLayoutId id="2147483769" r:id="rId8"/>
    <p:sldLayoutId id="2147483773" r:id="rId9"/>
    <p:sldLayoutId id="2147483775" r:id="rId10"/>
    <p:sldLayoutId id="2147483779" r:id="rId11"/>
    <p:sldLayoutId id="2147483784" r:id="rId12"/>
    <p:sldLayoutId id="2147483825" r:id="rId13"/>
    <p:sldLayoutId id="2147483794" r:id="rId14"/>
    <p:sldLayoutId id="2147483795" r:id="rId15"/>
    <p:sldLayoutId id="2147483789" r:id="rId16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ADDC01-6637-5548-A18D-8F838F5E2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5DC5BC1-758C-FE4D-A9AF-D2CA915D8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3089A8A-AA66-1C47-A556-3A6615EE79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DEF45-34D6-2F45-8E79-7211CB0449CA}" type="datetime1">
              <a:rPr lang="sv-SE" smtClean="0"/>
              <a:t>2025-11-17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A163E1D-01FC-FF4C-BCC3-A201710F99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CCDCBE5-A8F1-8145-AB6B-B21717148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F8A7C-F939-AB45-BC63-AF968A5020FA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9C66E07-A54B-1A47-9150-8990165686E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8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60" r:id="rId3"/>
    <p:sldLayoutId id="2147483763" r:id="rId4"/>
    <p:sldLayoutId id="2147483768" r:id="rId5"/>
    <p:sldLayoutId id="2147483776" r:id="rId6"/>
    <p:sldLayoutId id="2147483780" r:id="rId7"/>
    <p:sldLayoutId id="2147483785" r:id="rId8"/>
    <p:sldLayoutId id="2147483796" r:id="rId9"/>
    <p:sldLayoutId id="2147483793" r:id="rId10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749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atändrat 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8845076-041C-E149-8D6E-93E4C814E0D2}" type="datetime1">
              <a:rPr lang="sv-SE" smtClean="0"/>
              <a:t>2025-11-17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DBDF8A6-D616-47DF-AE74-3C1576340DA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454BF77-BF70-C84A-A26A-B94FF2250FF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7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5" r:id="rId2"/>
    <p:sldLayoutId id="2147483687" r:id="rId3"/>
    <p:sldLayoutId id="2147483688" r:id="rId4"/>
    <p:sldLayoutId id="2147483689" r:id="rId5"/>
    <p:sldLayoutId id="2147483690" r:id="rId6"/>
    <p:sldLayoutId id="2147483771" r:id="rId7"/>
    <p:sldLayoutId id="2147483774" r:id="rId8"/>
    <p:sldLayoutId id="2147483781" r:id="rId9"/>
    <p:sldLayoutId id="2147483786" r:id="rId10"/>
    <p:sldLayoutId id="2147483790" r:id="rId11"/>
    <p:sldLayoutId id="2147483797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Rubrik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1213F-2F68-5447-BC1F-D1E7F73708F2}" type="datetime1">
              <a:rPr lang="sv-SE" smtClean="0"/>
              <a:t>2025-11-17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F8A7C-F939-AB45-BC63-AF968A5020FA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C789044-0BBD-F645-9F59-4AA1AF52138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8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9" r:id="rId3"/>
    <p:sldLayoutId id="2147483724" r:id="rId4"/>
    <p:sldLayoutId id="2147483725" r:id="rId5"/>
    <p:sldLayoutId id="2147483824" r:id="rId6"/>
    <p:sldLayoutId id="2147483764" r:id="rId7"/>
    <p:sldLayoutId id="2147483767" r:id="rId8"/>
    <p:sldLayoutId id="2147483777" r:id="rId9"/>
    <p:sldLayoutId id="2147483782" r:id="rId10"/>
    <p:sldLayoutId id="2147483787" r:id="rId11"/>
    <p:sldLayoutId id="2147483791" r:id="rId12"/>
    <p:sldLayoutId id="2147483798" r:id="rId13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597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Rubrik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1213F-2F68-5447-BC1F-D1E7F73708F2}" type="datetime1">
              <a:rPr lang="sv-SE" smtClean="0"/>
              <a:t>2025-11-17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F8A7C-F939-AB45-BC63-AF968A5020FA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C789044-0BBD-F645-9F59-4AA1AF52138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61" r:id="rId3"/>
    <p:sldLayoutId id="2147483765" r:id="rId4"/>
    <p:sldLayoutId id="2147483766" r:id="rId5"/>
    <p:sldLayoutId id="2147483778" r:id="rId6"/>
    <p:sldLayoutId id="2147483783" r:id="rId7"/>
    <p:sldLayoutId id="2147483788" r:id="rId8"/>
    <p:sldLayoutId id="2147483792" r:id="rId9"/>
    <p:sldLayoutId id="2147483799" r:id="rId10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6A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Rubrik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1213F-2F68-5447-BC1F-D1E7F73708F2}" type="datetime1">
              <a:rPr lang="sv-SE" smtClean="0"/>
              <a:t>2025-11-17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F8A7C-F939-AB45-BC63-AF968A5020FA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C789044-0BBD-F645-9F59-4AA1AF52138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9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7" r:id="rId6"/>
    <p:sldLayoutId id="2147483808" r:id="rId7"/>
    <p:sldLayoutId id="2147483809" r:id="rId8"/>
    <p:sldLayoutId id="2147483810" r:id="rId9"/>
    <p:sldLayoutId id="2147483811" r:id="rId10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Rubrik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1213F-2F68-5447-BC1F-D1E7F73708F2}" type="datetime1">
              <a:rPr lang="sv-SE" smtClean="0"/>
              <a:t>2025-11-17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F8A7C-F939-AB45-BC63-AF968A5020FA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C789044-0BBD-F645-9F59-4AA1AF52138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2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9" r:id="rId6"/>
    <p:sldLayoutId id="2147483820" r:id="rId7"/>
    <p:sldLayoutId id="2147483821" r:id="rId8"/>
    <p:sldLayoutId id="2147483822" r:id="rId9"/>
    <p:sldLayoutId id="2147483823" r:id="rId10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F7B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F3F1F6B9-4EC7-DB48-86D1-3076FC476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404" y="5293319"/>
            <a:ext cx="1973944" cy="1307738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9F80D753-F98E-F346-A90C-D5B00E8324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976" y="3192435"/>
            <a:ext cx="5892800" cy="1346200"/>
          </a:xfrm>
          <a:prstGeom prst="rect">
            <a:avLst/>
          </a:prstGeom>
        </p:spPr>
      </p:pic>
      <p:sp>
        <p:nvSpPr>
          <p:cNvPr id="6" name="textruta 6">
            <a:extLst>
              <a:ext uri="{FF2B5EF4-FFF2-40B4-BE49-F238E27FC236}">
                <a16:creationId xmlns:a16="http://schemas.microsoft.com/office/drawing/2014/main" id="{58757940-72DE-4569-911A-009A78B98DF2}"/>
              </a:ext>
            </a:extLst>
          </p:cNvPr>
          <p:cNvSpPr txBox="1"/>
          <p:nvPr/>
        </p:nvSpPr>
        <p:spPr>
          <a:xfrm>
            <a:off x="0" y="5947188"/>
            <a:ext cx="12192000" cy="923330"/>
          </a:xfrm>
          <a:prstGeom prst="rect">
            <a:avLst/>
          </a:prstGeom>
          <a:solidFill>
            <a:srgbClr val="F4DFC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0" i="0" u="none" strike="noStrike" cap="none" baseline="0" dirty="0">
                <a:solidFill>
                  <a:srgbClr val="8F909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CURSO DE </a:t>
            </a:r>
          </a:p>
          <a:p>
            <a:pPr algn="ctr"/>
            <a:r>
              <a:rPr lang="pt-BR" b="1" i="0" u="none" strike="noStrike" cap="none" baseline="0" dirty="0">
                <a:solidFill>
                  <a:srgbClr val="8F909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AGENTES DE MUDANÇAS</a:t>
            </a:r>
          </a:p>
          <a:p>
            <a:pPr algn="ctr"/>
            <a:r>
              <a:rPr lang="pt-BR" b="1" i="0" u="none" strike="noStrike" cap="none" baseline="0" dirty="0">
                <a:solidFill>
                  <a:srgbClr val="8F909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lang="pt-BR" b="0" i="0" u="none" strike="noStrike" cap="none" baseline="0" dirty="0">
                <a:solidFill>
                  <a:srgbClr val="8F909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LOCAIS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C062EB15-7E07-30B0-E6BA-66FCAC2BD850}"/>
              </a:ext>
            </a:extLst>
          </p:cNvPr>
          <p:cNvSpPr txBox="1"/>
          <p:nvPr/>
        </p:nvSpPr>
        <p:spPr>
          <a:xfrm>
            <a:off x="802104" y="881706"/>
            <a:ext cx="103712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0" i="0" u="none" strike="noStrike" cap="none" baseline="0" dirty="0">
                <a:solidFill>
                  <a:srgbClr val="59595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O Curso de </a:t>
            </a:r>
            <a:r>
              <a:rPr lang="pt-BR" sz="6000" b="1" i="0" u="none" strike="noStrike" cap="none" baseline="0" dirty="0">
                <a:solidFill>
                  <a:srgbClr val="59595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Agentes </a:t>
            </a:r>
            <a:br>
              <a:rPr lang="pt-BR" sz="6000" b="1" i="0" u="none" strike="noStrike" cap="none" baseline="0" dirty="0">
                <a:solidFill>
                  <a:srgbClr val="59595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</a:br>
            <a:r>
              <a:rPr lang="pt-BR" sz="6000" b="1" i="0" u="none" strike="noStrike" cap="none" baseline="0" dirty="0">
                <a:solidFill>
                  <a:srgbClr val="59595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de Mudanças </a:t>
            </a:r>
            <a:r>
              <a:rPr lang="pt-BR" sz="6000" b="0" i="0" u="none" strike="noStrike" cap="none" baseline="0" dirty="0">
                <a:solidFill>
                  <a:srgbClr val="59595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Locais</a:t>
            </a:r>
          </a:p>
        </p:txBody>
      </p:sp>
    </p:spTree>
    <p:extLst>
      <p:ext uri="{BB962C8B-B14F-4D97-AF65-F5344CB8AC3E}">
        <p14:creationId xmlns:p14="http://schemas.microsoft.com/office/powerpoint/2010/main" val="280092208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A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2A16DFDE-D279-FE48-95DE-2ACFB25556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586552A5-80D1-5E49-BF59-CA8F281A9CAA}"/>
              </a:ext>
            </a:extLst>
          </p:cNvPr>
          <p:cNvSpPr txBox="1"/>
          <p:nvPr/>
        </p:nvSpPr>
        <p:spPr>
          <a:xfrm>
            <a:off x="0" y="800556"/>
            <a:ext cx="12192000" cy="2987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spc="600" dirty="0">
                <a:solidFill>
                  <a:schemeClr val="bg1"/>
                </a:solidFill>
                <a:latin typeface="Calibri" panose="020F0502020204030204" pitchFamily="34" charset="0"/>
              </a:rPr>
              <a:t>SESSÃO 7</a:t>
            </a:r>
          </a:p>
          <a:p>
            <a:pPr algn="ctr"/>
            <a:endParaRPr lang="sv-SE" sz="1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pt-BR" sz="60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Conversando sobre táticas </a:t>
            </a:r>
          </a:p>
          <a:p>
            <a:pPr algn="ctr"/>
            <a:endParaRPr lang="sv-SE" sz="6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A1FD66F-ACA9-D34C-BFBC-B6F4E6673A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196" y="3799301"/>
            <a:ext cx="1777037" cy="177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4666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F7B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Bildobjekt 58">
            <a:extLst>
              <a:ext uri="{FF2B5EF4-FFF2-40B4-BE49-F238E27FC236}">
                <a16:creationId xmlns:a16="http://schemas.microsoft.com/office/drawing/2014/main" id="{8D94DC41-CF6E-429E-9838-CA6FF56C0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6906" y="5489390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Bildobjekt 56">
            <a:extLst>
              <a:ext uri="{FF2B5EF4-FFF2-40B4-BE49-F238E27FC236}">
                <a16:creationId xmlns:a16="http://schemas.microsoft.com/office/drawing/2014/main" id="{3CBA020A-90B8-43DA-BAFA-B82166E79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18400" y="4962682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objekt 107">
            <a:extLst>
              <a:ext uri="{FF2B5EF4-FFF2-40B4-BE49-F238E27FC236}">
                <a16:creationId xmlns:a16="http://schemas.microsoft.com/office/drawing/2014/main" id="{32F1FD4E-BAE3-C14C-A57D-3D0980E3D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9452" y="611704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objekt 108">
            <a:extLst>
              <a:ext uri="{FF2B5EF4-FFF2-40B4-BE49-F238E27FC236}">
                <a16:creationId xmlns:a16="http://schemas.microsoft.com/office/drawing/2014/main" id="{0D249FE4-CE38-524C-9D52-9DF00168F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416" y="2269450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objekt 109">
            <a:extLst>
              <a:ext uri="{FF2B5EF4-FFF2-40B4-BE49-F238E27FC236}">
                <a16:creationId xmlns:a16="http://schemas.microsoft.com/office/drawing/2014/main" id="{9631DAC6-B8CF-2242-A12E-D4DC6F054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5994" y="947818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objekt 105">
            <a:extLst>
              <a:ext uri="{FF2B5EF4-FFF2-40B4-BE49-F238E27FC236}">
                <a16:creationId xmlns:a16="http://schemas.microsoft.com/office/drawing/2014/main" id="{B351117D-7B74-6241-8FBC-BAADACA52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4244" y="611704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objekt 101">
            <a:extLst>
              <a:ext uri="{FF2B5EF4-FFF2-40B4-BE49-F238E27FC236}">
                <a16:creationId xmlns:a16="http://schemas.microsoft.com/office/drawing/2014/main" id="{DFE4A16D-963F-E947-AB54-38847DABD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97786" y="627103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objekt 103">
            <a:extLst>
              <a:ext uri="{FF2B5EF4-FFF2-40B4-BE49-F238E27FC236}">
                <a16:creationId xmlns:a16="http://schemas.microsoft.com/office/drawing/2014/main" id="{36AEA606-6FB4-9E46-B09E-C29F05E73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06271" y="1108918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objekt 104">
            <a:extLst>
              <a:ext uri="{FF2B5EF4-FFF2-40B4-BE49-F238E27FC236}">
                <a16:creationId xmlns:a16="http://schemas.microsoft.com/office/drawing/2014/main" id="{A4E9084B-61FB-8245-9F79-EBAC61CD5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06271" y="2298682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ildobjekt 269">
            <a:extLst>
              <a:ext uri="{FF2B5EF4-FFF2-40B4-BE49-F238E27FC236}">
                <a16:creationId xmlns:a16="http://schemas.microsoft.com/office/drawing/2014/main" id="{1051BE4D-1205-2F4E-941D-64B3CF40D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416" y="3842637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Bildobjekt 270">
            <a:extLst>
              <a:ext uri="{FF2B5EF4-FFF2-40B4-BE49-F238E27FC236}">
                <a16:creationId xmlns:a16="http://schemas.microsoft.com/office/drawing/2014/main" id="{F4A07C23-EA1F-A245-8766-95EF417FD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4029" y="4985589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ildobjekt 271">
            <a:extLst>
              <a:ext uri="{FF2B5EF4-FFF2-40B4-BE49-F238E27FC236}">
                <a16:creationId xmlns:a16="http://schemas.microsoft.com/office/drawing/2014/main" id="{333C4757-F673-0F42-A375-6F5160720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7406" y="5530694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ildobjekt 272">
            <a:extLst>
              <a:ext uri="{FF2B5EF4-FFF2-40B4-BE49-F238E27FC236}">
                <a16:creationId xmlns:a16="http://schemas.microsoft.com/office/drawing/2014/main" id="{055FAB91-FA7B-C540-8D58-1775A78EF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2263" y="5532001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Bildobjekt 55">
            <a:extLst>
              <a:ext uri="{FF2B5EF4-FFF2-40B4-BE49-F238E27FC236}">
                <a16:creationId xmlns:a16="http://schemas.microsoft.com/office/drawing/2014/main" id="{ECF0E639-1970-A547-A73A-FCEF0CDDF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92997" y="3771050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Bildobjekt 57">
            <a:extLst>
              <a:ext uri="{FF2B5EF4-FFF2-40B4-BE49-F238E27FC236}">
                <a16:creationId xmlns:a16="http://schemas.microsoft.com/office/drawing/2014/main" id="{604B80F1-9A29-6D4A-B1F6-C38B5DD77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08935" y="5489589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36">
            <a:extLst>
              <a:ext uri="{FF2B5EF4-FFF2-40B4-BE49-F238E27FC236}">
                <a16:creationId xmlns:a16="http://schemas.microsoft.com/office/drawing/2014/main" id="{55DDC7E8-8979-5E46-9096-A83959D44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2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25" name="Rectangle 39">
            <a:extLst>
              <a:ext uri="{FF2B5EF4-FFF2-40B4-BE49-F238E27FC236}">
                <a16:creationId xmlns:a16="http://schemas.microsoft.com/office/drawing/2014/main" id="{CC90982E-5C54-7544-9C63-94D80E140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64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sv-SE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nionPro-Regular"/>
              </a:rPr>
              <a:t>        </a:t>
            </a:r>
            <a:endParaRPr kumimoji="0" lang="en-US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" name="Bildobjekt 29">
            <a:extLst>
              <a:ext uri="{FF2B5EF4-FFF2-40B4-BE49-F238E27FC236}">
                <a16:creationId xmlns:a16="http://schemas.microsoft.com/office/drawing/2014/main" id="{809B1ED4-4117-CB40-B6FE-C2E60C95577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655" y="1938254"/>
            <a:ext cx="1328797" cy="1332000"/>
          </a:xfrm>
          <a:prstGeom prst="rect">
            <a:avLst/>
          </a:prstGeom>
        </p:spPr>
      </p:pic>
      <p:pic>
        <p:nvPicPr>
          <p:cNvPr id="31" name="Bildobjekt 30">
            <a:extLst>
              <a:ext uri="{FF2B5EF4-FFF2-40B4-BE49-F238E27FC236}">
                <a16:creationId xmlns:a16="http://schemas.microsoft.com/office/drawing/2014/main" id="{6E44F97D-9223-2D4F-B86A-313B7EDB1DE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430" y="1942241"/>
            <a:ext cx="1332000" cy="1335209"/>
          </a:xfrm>
          <a:prstGeom prst="rect">
            <a:avLst/>
          </a:prstGeom>
        </p:spPr>
      </p:pic>
      <p:pic>
        <p:nvPicPr>
          <p:cNvPr id="32" name="Bildobjekt 31">
            <a:extLst>
              <a:ext uri="{FF2B5EF4-FFF2-40B4-BE49-F238E27FC236}">
                <a16:creationId xmlns:a16="http://schemas.microsoft.com/office/drawing/2014/main" id="{8D698E86-E7F0-2842-BDE3-95200C78434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947" y="3858636"/>
            <a:ext cx="1328821" cy="1332000"/>
          </a:xfrm>
          <a:prstGeom prst="rect">
            <a:avLst/>
          </a:prstGeom>
        </p:spPr>
      </p:pic>
      <p:sp>
        <p:nvSpPr>
          <p:cNvPr id="34" name="textruta 33">
            <a:extLst>
              <a:ext uri="{FF2B5EF4-FFF2-40B4-BE49-F238E27FC236}">
                <a16:creationId xmlns:a16="http://schemas.microsoft.com/office/drawing/2014/main" id="{E1D1CDD9-44D8-E14D-8EBA-9CD3B6C9780E}"/>
              </a:ext>
            </a:extLst>
          </p:cNvPr>
          <p:cNvSpPr txBox="1"/>
          <p:nvPr/>
        </p:nvSpPr>
        <p:spPr>
          <a:xfrm>
            <a:off x="-574766" y="37359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2CD2F025-F979-F94F-9FBB-7E7C606F5055}"/>
              </a:ext>
            </a:extLst>
          </p:cNvPr>
          <p:cNvSpPr txBox="1"/>
          <p:nvPr/>
        </p:nvSpPr>
        <p:spPr>
          <a:xfrm>
            <a:off x="-914400" y="44413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40" name="Bildobjekt 39">
            <a:extLst>
              <a:ext uri="{FF2B5EF4-FFF2-40B4-BE49-F238E27FC236}">
                <a16:creationId xmlns:a16="http://schemas.microsoft.com/office/drawing/2014/main" id="{24CA918C-9C81-0A4D-88AA-E161672FE47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103" y="3871882"/>
            <a:ext cx="1329145" cy="1329145"/>
          </a:xfrm>
          <a:prstGeom prst="rect">
            <a:avLst/>
          </a:prstGeom>
        </p:spPr>
      </p:pic>
      <p:sp>
        <p:nvSpPr>
          <p:cNvPr id="2" name="Rektangel: rundade hörn 19">
            <a:extLst>
              <a:ext uri="{FF2B5EF4-FFF2-40B4-BE49-F238E27FC236}">
                <a16:creationId xmlns:a16="http://schemas.microsoft.com/office/drawing/2014/main" id="{DE1BC962-4F27-A038-DFEE-CE5289A2997F}"/>
              </a:ext>
            </a:extLst>
          </p:cNvPr>
          <p:cNvSpPr/>
          <p:nvPr/>
        </p:nvSpPr>
        <p:spPr>
          <a:xfrm>
            <a:off x="4049855" y="1618298"/>
            <a:ext cx="1999372" cy="1805892"/>
          </a:xfrm>
          <a:prstGeom prst="roundRect">
            <a:avLst/>
          </a:prstGeom>
          <a:solidFill>
            <a:srgbClr val="E1945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latin typeface="Calibri"/>
                <a:ea typeface="Calibri"/>
                <a:cs typeface="Calibri"/>
              </a:rPr>
              <a:t>Prevenção</a:t>
            </a:r>
            <a:br>
              <a:rPr dirty="0"/>
            </a:br>
            <a:r>
              <a:rPr lang="pt-BR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Parar e salvar</a:t>
            </a:r>
            <a:endParaRPr lang="en-US" dirty="0"/>
          </a:p>
          <a:p>
            <a:pPr algn="ctr"/>
            <a:r>
              <a:rPr lang="pt-BR" dirty="0">
                <a:solidFill>
                  <a:srgbClr val="FFFFFF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Pedir </a:t>
            </a:r>
            <a:r>
              <a:rPr lang="pt-BR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ajuda e </a:t>
            </a:r>
            <a:r>
              <a:rPr lang="pt-BR" dirty="0">
                <a:solidFill>
                  <a:srgbClr val="FFFFFF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alertar</a:t>
            </a:r>
            <a:endParaRPr lang="pt-BR" dirty="0"/>
          </a:p>
        </p:txBody>
      </p:sp>
      <p:sp>
        <p:nvSpPr>
          <p:cNvPr id="3" name="Rektangel: rundade hörn 32">
            <a:extLst>
              <a:ext uri="{FF2B5EF4-FFF2-40B4-BE49-F238E27FC236}">
                <a16:creationId xmlns:a16="http://schemas.microsoft.com/office/drawing/2014/main" id="{9D38BD24-01B4-4E1B-6060-B78CC75B328E}"/>
              </a:ext>
            </a:extLst>
          </p:cNvPr>
          <p:cNvSpPr/>
          <p:nvPr/>
        </p:nvSpPr>
        <p:spPr>
          <a:xfrm>
            <a:off x="6188025" y="1618298"/>
            <a:ext cx="1999372" cy="1805892"/>
          </a:xfrm>
          <a:prstGeom prst="roundRect">
            <a:avLst/>
          </a:prstGeom>
          <a:solidFill>
            <a:srgbClr val="417A8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Campanha</a:t>
            </a:r>
            <a:br>
              <a:rPr dirty="0"/>
            </a:br>
            <a:r>
              <a:rPr lang="pt-BR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Defesa</a:t>
            </a:r>
          </a:p>
          <a:p>
            <a:pPr algn="ctr"/>
            <a:r>
              <a:rPr lang="pt-BR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Incentivos</a:t>
            </a:r>
          </a:p>
          <a:p>
            <a:pPr algn="ctr"/>
            <a:r>
              <a:rPr lang="pt-BR" dirty="0">
                <a:solidFill>
                  <a:srgbClr val="FFFFFF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Desafiar</a:t>
            </a:r>
            <a:endParaRPr lang="pt-BR" dirty="0"/>
          </a:p>
        </p:txBody>
      </p:sp>
      <p:sp>
        <p:nvSpPr>
          <p:cNvPr id="4" name="Rektangel: rundade hörn 33">
            <a:extLst>
              <a:ext uri="{FF2B5EF4-FFF2-40B4-BE49-F238E27FC236}">
                <a16:creationId xmlns:a16="http://schemas.microsoft.com/office/drawing/2014/main" id="{027CB413-AE4D-FC8A-3E4F-A2D338F0054E}"/>
              </a:ext>
            </a:extLst>
          </p:cNvPr>
          <p:cNvSpPr/>
          <p:nvPr/>
        </p:nvSpPr>
        <p:spPr>
          <a:xfrm>
            <a:off x="4049855" y="3557911"/>
            <a:ext cx="1999372" cy="1805892"/>
          </a:xfrm>
          <a:prstGeom prst="roundRect">
            <a:avLst/>
          </a:prstGeom>
          <a:solidFill>
            <a:srgbClr val="885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0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Conscientização</a:t>
            </a:r>
            <a:br>
              <a:rPr/>
            </a:br>
            <a:r>
              <a:rPr lang="pt-BR" b="0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Engajamento</a:t>
            </a:r>
          </a:p>
          <a:p>
            <a:pPr algn="ctr"/>
            <a:r>
              <a:rPr lang="pt-BR" b="0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Habilidades</a:t>
            </a:r>
            <a:br>
              <a:rPr/>
            </a:br>
            <a:r>
              <a:rPr lang="pt-BR" b="0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Redes</a:t>
            </a:r>
          </a:p>
        </p:txBody>
      </p:sp>
      <p:sp>
        <p:nvSpPr>
          <p:cNvPr id="5" name="Rektangel: rundade hörn 34">
            <a:extLst>
              <a:ext uri="{FF2B5EF4-FFF2-40B4-BE49-F238E27FC236}">
                <a16:creationId xmlns:a16="http://schemas.microsoft.com/office/drawing/2014/main" id="{145CC433-C333-7D75-6621-30C5781CD17B}"/>
              </a:ext>
            </a:extLst>
          </p:cNvPr>
          <p:cNvSpPr/>
          <p:nvPr/>
        </p:nvSpPr>
        <p:spPr>
          <a:xfrm>
            <a:off x="6188025" y="3557911"/>
            <a:ext cx="1999372" cy="1805892"/>
          </a:xfrm>
          <a:prstGeom prst="roundRect">
            <a:avLst/>
          </a:prstGeom>
          <a:solidFill>
            <a:srgbClr val="91919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0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Suporte</a:t>
            </a:r>
          </a:p>
          <a:p>
            <a:pPr algn="ctr"/>
            <a:r>
              <a:rPr lang="pt-BR" b="0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Documento</a:t>
            </a:r>
          </a:p>
          <a:p>
            <a:pPr algn="ctr"/>
            <a:r>
              <a:rPr lang="pt-BR" b="0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Buscar justiça</a:t>
            </a:r>
          </a:p>
          <a:p>
            <a:pPr algn="ctr"/>
            <a:r>
              <a:rPr lang="pt-BR" b="0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Comemorar</a:t>
            </a:r>
          </a:p>
        </p:txBody>
      </p:sp>
    </p:spTree>
    <p:extLst>
      <p:ext uri="{BB962C8B-B14F-4D97-AF65-F5344CB8AC3E}">
        <p14:creationId xmlns:p14="http://schemas.microsoft.com/office/powerpoint/2010/main" val="114195097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169CD41-89AE-8144-AB8F-76E8755E37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99545827-3704-1B48-9FBF-4141E294D2C0}"/>
              </a:ext>
            </a:extLst>
          </p:cNvPr>
          <p:cNvSpPr/>
          <p:nvPr/>
        </p:nvSpPr>
        <p:spPr>
          <a:xfrm>
            <a:off x="1145665" y="1320730"/>
            <a:ext cx="10710361" cy="5151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Conversando sobre táticas! </a:t>
            </a:r>
            <a:endParaRPr lang="sv-SE" sz="4400" b="1">
              <a:latin typeface="Calibri" panose="020F0502020204030204" pitchFamily="34" charset="0"/>
            </a:endParaRPr>
          </a:p>
          <a:p>
            <a:r>
              <a:rPr lang="en-GB" sz="2800" b="1"/>
              <a:t> </a:t>
            </a:r>
            <a:endParaRPr lang="sv-SE" sz="2800"/>
          </a:p>
          <a:p>
            <a:r>
              <a:rPr lang="pt-BR" sz="28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Leia e pense. </a:t>
            </a:r>
            <a:r>
              <a:rPr lang="pt-BR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 </a:t>
            </a:r>
            <a:endParaRPr lang="sv-SE" sz="2800"/>
          </a:p>
          <a:p>
            <a:r>
              <a:rPr lang="en-GB" sz="2800" b="1"/>
              <a:t> </a:t>
            </a:r>
            <a:endParaRPr lang="sv-SE" sz="2800"/>
          </a:p>
          <a:p>
            <a:r>
              <a:rPr lang="pt-BR" sz="28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Brainstorming</a:t>
            </a:r>
            <a:r>
              <a:rPr lang="pt-BR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: Crie o máximo de ideias que puder para </a:t>
            </a:r>
            <a:br>
              <a:rPr sz="2800"/>
            </a:br>
            <a:r>
              <a:rPr lang="pt-BR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usar essas táticas para resolver problemas FORB em nosso contexto. </a:t>
            </a:r>
            <a:br>
              <a:rPr sz="2800"/>
            </a:br>
            <a:r>
              <a:rPr lang="pt-BR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Pense nas ações que podemos tomar como indivíduos e nas ações que </a:t>
            </a:r>
            <a:br>
              <a:rPr sz="2800"/>
            </a:br>
            <a:r>
              <a:rPr lang="pt-BR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podemos tomar em grupos ou através de organizações!  </a:t>
            </a:r>
            <a:endParaRPr lang="sv-SE" sz="2800"/>
          </a:p>
          <a:p>
            <a:r>
              <a:rPr lang="en-GB" sz="2800" b="1"/>
              <a:t> </a:t>
            </a:r>
            <a:endParaRPr lang="sv-SE" sz="2800"/>
          </a:p>
          <a:p>
            <a:r>
              <a:rPr lang="pt-BR" sz="28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Escreva</a:t>
            </a:r>
            <a:r>
              <a:rPr lang="pt-BR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 suas ideias em bilhetes.  </a:t>
            </a:r>
            <a:endParaRPr lang="sv-SE" sz="2800">
              <a:latin typeface="Calibri" panose="020F0502020204030204" pitchFamily="34" charset="0"/>
            </a:endParaRPr>
          </a:p>
          <a:p>
            <a:pPr marL="571500" indent="-571500">
              <a:buFont typeface="Arial"/>
              <a:buChar char="•"/>
            </a:pPr>
            <a:endParaRPr lang="sv-SE" sz="36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7063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A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2A16DFDE-D279-FE48-95DE-2ACFB25556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4A3DA32D-E2E2-704E-A11A-862C63DFF204}"/>
              </a:ext>
            </a:extLst>
          </p:cNvPr>
          <p:cNvSpPr txBox="1"/>
          <p:nvPr/>
        </p:nvSpPr>
        <p:spPr>
          <a:xfrm>
            <a:off x="0" y="800556"/>
            <a:ext cx="12192000" cy="310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sv-SE" sz="3600" spc="6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pt-BR" sz="4400" b="1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Muito bem e boas-vindas de volta!</a:t>
            </a:r>
          </a:p>
          <a:p>
            <a:pPr algn="ctr"/>
            <a:endParaRPr lang="en-GB" sz="28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pt-BR" sz="3600" b="0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Próxima sessão: </a:t>
            </a:r>
            <a:br>
              <a:rPr sz="3600"/>
            </a:br>
            <a:r>
              <a:rPr lang="pt-BR" sz="3600" b="0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Nosso processo de mudança</a:t>
            </a:r>
            <a:endParaRPr lang="sv-SE" sz="36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72E4643-7BE3-1043-83F0-43BF29DD6C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733" y="4279786"/>
            <a:ext cx="1777036" cy="177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544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Microsoft Windows NT 10.0"/>
  <p:tag name="AS_RELEASE_DATE" val="2024.03.31"/>
  <p:tag name="AS_TITLE" val="Aspose.Slides for Java"/>
  <p:tag name="AS_VERSION" val="24.3"/>
</p:tagLst>
</file>

<file path=ppt/theme/theme1.xml><?xml version="1.0" encoding="utf-8"?>
<a:theme xmlns:a="http://schemas.openxmlformats.org/drawingml/2006/main" name="Anpassad formgivning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F07B1F5-F2F6-D54A-9B51-14E0DD1045F7}" vid="{42FD802F-AFCD-C448-B9A6-13DBBCEC606F}"/>
    </a:ext>
  </a:extLst>
</a:theme>
</file>

<file path=ppt/theme/theme2.xml><?xml version="1.0" encoding="utf-8"?>
<a:theme xmlns:a="http://schemas.openxmlformats.org/drawingml/2006/main" name="1_Anpassad formgivning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F07B1F5-F2F6-D54A-9B51-14E0DD1045F7}" vid="{36BB6083-8BB0-E54A-AECC-03C1F6DCA118}"/>
    </a:ext>
  </a:extLst>
</a:theme>
</file>

<file path=ppt/theme/theme3.xml><?xml version="1.0" encoding="utf-8"?>
<a:theme xmlns:a="http://schemas.openxmlformats.org/drawingml/2006/main" name="1_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F07B1F5-F2F6-D54A-9B51-14E0DD1045F7}" vid="{4689F938-6260-A04B-AC5F-FDDDB8D0FED8}"/>
    </a:ext>
  </a:extLst>
</a:theme>
</file>

<file path=ppt/theme/theme4.xml><?xml version="1.0" encoding="utf-8"?>
<a:theme xmlns:a="http://schemas.openxmlformats.org/drawingml/2006/main" name="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F07B1F5-F2F6-D54A-9B51-14E0DD1045F7}" vid="{800FECAB-5DF0-4448-BDE9-1B309F495989}"/>
    </a:ext>
  </a:extLst>
</a:theme>
</file>

<file path=ppt/theme/theme5.xml><?xml version="1.0" encoding="utf-8"?>
<a:theme xmlns:a="http://schemas.openxmlformats.org/drawingml/2006/main" name="2_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F07B1F5-F2F6-D54A-9B51-14E0DD1045F7}" vid="{1E984D6B-7BC5-CF4B-9402-D20F7DBEF0F3}"/>
    </a:ext>
  </a:extLst>
</a:theme>
</file>

<file path=ppt/theme/theme6.xml><?xml version="1.0" encoding="utf-8"?>
<a:theme xmlns:a="http://schemas.openxmlformats.org/drawingml/2006/main" name="3_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F07B1F5-F2F6-D54A-9B51-14E0DD1045F7}" vid="{2C8E4BA1-9480-2646-927A-A3AE66CCEE36}"/>
    </a:ext>
  </a:extLst>
</a:theme>
</file>

<file path=ppt/theme/theme7.xml><?xml version="1.0" encoding="utf-8"?>
<a:theme xmlns:a="http://schemas.openxmlformats.org/drawingml/2006/main" name="4_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F07B1F5-F2F6-D54A-9B51-14E0DD1045F7}" vid="{B74938DE-F53B-6D41-B07F-34483F3699ED}"/>
    </a:ext>
  </a:extLst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64EAB1E5C6AEE41887E9F86B6C24009" ma:contentTypeVersion="20" ma:contentTypeDescription="Skapa ett nytt dokument." ma:contentTypeScope="" ma:versionID="43bf8746da3a65419f265cdb127ce9b2">
  <xsd:schema xmlns:xsd="http://www.w3.org/2001/XMLSchema" xmlns:xs="http://www.w3.org/2001/XMLSchema" xmlns:p="http://schemas.microsoft.com/office/2006/metadata/properties" xmlns:ns2="22fecd5d-df39-456e-b4cb-878c351283d5" xmlns:ns3="6542285b-0a69-4616-8a34-3bdbf91ac2f1" targetNamespace="http://schemas.microsoft.com/office/2006/metadata/properties" ma:root="true" ma:fieldsID="2496e89e4111f5d92a6c6185452cb8a6" ns2:_="" ns3:_="">
    <xsd:import namespace="22fecd5d-df39-456e-b4cb-878c351283d5"/>
    <xsd:import namespace="6542285b-0a69-4616-8a34-3bdbf91ac2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fecd5d-df39-456e-b4cb-878c351283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5fc94a9c-aa5b-4035-8ca6-10f28b064d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42285b-0a69-4616-8a34-3bdbf91ac2f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60faaa5-3091-4a46-874a-6e0e77558f8a}" ma:internalName="TaxCatchAll" ma:showField="CatchAllData" ma:web="6542285b-0a69-4616-8a34-3bdbf91ac2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2fecd5d-df39-456e-b4cb-878c351283d5">
      <Terms xmlns="http://schemas.microsoft.com/office/infopath/2007/PartnerControls"/>
    </lcf76f155ced4ddcb4097134ff3c332f>
    <TaxCatchAll xmlns="6542285b-0a69-4616-8a34-3bdbf91ac2f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D78E05-6C8F-46E3-AA98-87A5038F89CA}"/>
</file>

<file path=customXml/itemProps2.xml><?xml version="1.0" encoding="utf-8"?>
<ds:datastoreItem xmlns:ds="http://schemas.openxmlformats.org/officeDocument/2006/customXml" ds:itemID="{6C759612-FB27-4A08-A657-FD317E5BFB2E}">
  <ds:schemaRefs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2006/metadata/properties"/>
    <ds:schemaRef ds:uri="http://purl.org/dc/elements/1.1/"/>
    <ds:schemaRef ds:uri="007ce96f-f6e4-41e9-bbc1-3453ece26c5d"/>
    <ds:schemaRef ds:uri="http://schemas.microsoft.com/office/infopath/2007/PartnerControls"/>
    <ds:schemaRef ds:uri="http://schemas.openxmlformats.org/package/2006/metadata/core-properties"/>
    <ds:schemaRef ds:uri="27879760-8d42-4139-817b-a85748325e78"/>
    <ds:schemaRef ds:uri="22fecd5d-df39-456e-b4cb-878c351283d5"/>
    <ds:schemaRef ds:uri="6542285b-0a69-4616-8a34-3bdbf91ac2f1"/>
  </ds:schemaRefs>
</ds:datastoreItem>
</file>

<file path=customXml/itemProps3.xml><?xml version="1.0" encoding="utf-8"?>
<ds:datastoreItem xmlns:ds="http://schemas.openxmlformats.org/officeDocument/2006/customXml" ds:itemID="{23068F6F-4F41-4F2C-B306-681BD5983E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641</Words>
  <Application>Microsoft Office PowerPoint</Application>
  <PresentationFormat>Bredbild</PresentationFormat>
  <Paragraphs>75</Paragraphs>
  <Slides>5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7</vt:i4>
      </vt:variant>
      <vt:variant>
        <vt:lpstr>Bildrubriker</vt:lpstr>
      </vt:variant>
      <vt:variant>
        <vt:i4>5</vt:i4>
      </vt:variant>
    </vt:vector>
  </HeadingPairs>
  <TitlesOfParts>
    <vt:vector size="16" baseType="lpstr">
      <vt:lpstr>Arial</vt:lpstr>
      <vt:lpstr>Calibri</vt:lpstr>
      <vt:lpstr>Calibri Light</vt:lpstr>
      <vt:lpstr>Segoe UI</vt:lpstr>
      <vt:lpstr>Anpassad formgivning</vt:lpstr>
      <vt:lpstr>1_Anpassad formgivning</vt:lpstr>
      <vt:lpstr>1_FORBTema2</vt:lpstr>
      <vt:lpstr>FORBTema2</vt:lpstr>
      <vt:lpstr>2_FORBTema2</vt:lpstr>
      <vt:lpstr>3_FORBTema2</vt:lpstr>
      <vt:lpstr>4_FORBTema2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7 PowerPoint</dc:title>
  <dc:creator>FORB Learning Platform;Katherine.Cash@smc.global</dc:creator>
  <cp:lastModifiedBy>Victoria Pfeiffer</cp:lastModifiedBy>
  <cp:revision>60</cp:revision>
  <cp:lastPrinted>2021-06-02T17:53:06Z</cp:lastPrinted>
  <dcterms:created xsi:type="dcterms:W3CDTF">2021-06-28T12:06:13Z</dcterms:created>
  <dcterms:modified xsi:type="dcterms:W3CDTF">2025-11-17T11:25:43Z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0x010100664EAB1E5C6AEE41887E9F86B6C24009</vt:lpwstr>
  </property>
  <property fmtid="{D5CDD505-2E9C-101B-9397-08002B2CF9AE}" pid="3" name="MediaServiceImageTags">
    <vt:lpwstr/>
  </property>
</Properties>
</file>