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63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gzohbcrrVVvzwij7Ftff+WkIs0Rg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56C5AA1-D1FB-598B-6FBB-FC2E2C26FBC8}" name="Katherine Cash" initials="KC" userId="S::katherine.cash_smc.global#ext#@stefanusalliansen.onmicrosoft.com::c8443033-ba39-4d66-bc55-3451e72e198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B175DC-B79A-AED3-988D-BD522F5AA76A}" v="9" dt="2025-09-04T11:36:25"/>
    <p1510:client id="{AA143A0F-9471-6B1A-63E9-DA32549F3AFE}" v="4" dt="2025-09-06T07:13:26.273"/>
    <p1510:client id="{E19B9319-0D2D-AA99-9CD4-C2EAD23ECD0E}" v="5" dt="2025-09-06T04:07:03.1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306" y="300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5" Type="http://customschemas.google.com/relationships/presentationmetadata" Target="metadata"/><Relationship Id="rId10" Type="http://schemas.openxmlformats.org/officeDocument/2006/relationships/notesMaster" Target="notesMasters/notesMaster1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herine Cash" userId="S::katherine.cash_smc.global#ext#@stefanusalliansen.onmicrosoft.com::c8443033-ba39-4d66-bc55-3451e72e1980" providerId="AD" clId="Web-{E19B9319-0D2D-AA99-9CD4-C2EAD23ECD0E}"/>
    <pc:docChg chg="modSld">
      <pc:chgData name="Katherine Cash" userId="S::katherine.cash_smc.global#ext#@stefanusalliansen.onmicrosoft.com::c8443033-ba39-4d66-bc55-3451e72e1980" providerId="AD" clId="Web-{E19B9319-0D2D-AA99-9CD4-C2EAD23ECD0E}" dt="2025-09-06T04:06:47.946" v="116"/>
      <pc:docMkLst>
        <pc:docMk/>
      </pc:docMkLst>
      <pc:sldChg chg="modSp modNotes">
        <pc:chgData name="Katherine Cash" userId="S::katherine.cash_smc.global#ext#@stefanusalliansen.onmicrosoft.com::c8443033-ba39-4d66-bc55-3451e72e1980" providerId="AD" clId="Web-{E19B9319-0D2D-AA99-9CD4-C2EAD23ECD0E}" dt="2025-09-06T04:04:27.757" v="113"/>
        <pc:sldMkLst>
          <pc:docMk/>
          <pc:sldMk cId="0" sldId="258"/>
        </pc:sldMkLst>
        <pc:spChg chg="mod">
          <ac:chgData name="Katherine Cash" userId="S::katherine.cash_smc.global#ext#@stefanusalliansen.onmicrosoft.com::c8443033-ba39-4d66-bc55-3451e72e1980" providerId="AD" clId="Web-{E19B9319-0D2D-AA99-9CD4-C2EAD23ECD0E}" dt="2025-09-06T03:47:09.278" v="1" actId="20577"/>
          <ac:spMkLst>
            <pc:docMk/>
            <pc:sldMk cId="0" sldId="258"/>
            <ac:spMk id="97" creationId="{00000000-0000-0000-0000-000000000000}"/>
          </ac:spMkLst>
        </pc:spChg>
      </pc:sldChg>
      <pc:sldChg chg="modNotes">
        <pc:chgData name="Katherine Cash" userId="S::katherine.cash_smc.global#ext#@stefanusalliansen.onmicrosoft.com::c8443033-ba39-4d66-bc55-3451e72e1980" providerId="AD" clId="Web-{E19B9319-0D2D-AA99-9CD4-C2EAD23ECD0E}" dt="2025-09-06T04:06:47.946" v="116"/>
        <pc:sldMkLst>
          <pc:docMk/>
          <pc:sldMk cId="0" sldId="259"/>
        </pc:sldMkLst>
      </pc:sldChg>
    </pc:docChg>
  </pc:docChgLst>
  <pc:docChgLst>
    <pc:chgData name="Katherine Cash" userId="S::katherine.cash_smc.global#ext#@stefanusalliansen.onmicrosoft.com::c8443033-ba39-4d66-bc55-3451e72e1980" providerId="AD" clId="Web-{AA143A0F-9471-6B1A-63E9-DA32549F3AFE}"/>
    <pc:docChg chg="modSld">
      <pc:chgData name="Katherine Cash" userId="S::katherine.cash_smc.global#ext#@stefanusalliansen.onmicrosoft.com::c8443033-ba39-4d66-bc55-3451e72e1980" providerId="AD" clId="Web-{AA143A0F-9471-6B1A-63E9-DA32549F3AFE}" dt="2025-09-06T07:13:26.273" v="3"/>
      <pc:docMkLst>
        <pc:docMk/>
      </pc:docMkLst>
      <pc:sldChg chg="modSp">
        <pc:chgData name="Katherine Cash" userId="S::katherine.cash_smc.global#ext#@stefanusalliansen.onmicrosoft.com::c8443033-ba39-4d66-bc55-3451e72e1980" providerId="AD" clId="Web-{AA143A0F-9471-6B1A-63E9-DA32549F3AFE}" dt="2025-09-06T07:13:26.273" v="3"/>
        <pc:sldMkLst>
          <pc:docMk/>
          <pc:sldMk cId="0" sldId="258"/>
        </pc:sldMkLst>
        <pc:spChg chg="mod">
          <ac:chgData name="Katherine Cash" userId="S::katherine.cash_smc.global#ext#@stefanusalliansen.onmicrosoft.com::c8443033-ba39-4d66-bc55-3451e72e1980" providerId="AD" clId="Web-{AA143A0F-9471-6B1A-63E9-DA32549F3AFE}" dt="2025-09-06T07:13:26.242" v="0"/>
          <ac:spMkLst>
            <pc:docMk/>
            <pc:sldMk cId="0" sldId="258"/>
            <ac:spMk id="94" creationId="{00000000-0000-0000-0000-000000000000}"/>
          </ac:spMkLst>
        </pc:spChg>
        <pc:spChg chg="mod">
          <ac:chgData name="Katherine Cash" userId="S::katherine.cash_smc.global#ext#@stefanusalliansen.onmicrosoft.com::c8443033-ba39-4d66-bc55-3451e72e1980" providerId="AD" clId="Web-{AA143A0F-9471-6B1A-63E9-DA32549F3AFE}" dt="2025-09-06T07:13:26.242" v="1"/>
          <ac:spMkLst>
            <pc:docMk/>
            <pc:sldMk cId="0" sldId="258"/>
            <ac:spMk id="95" creationId="{00000000-0000-0000-0000-000000000000}"/>
          </ac:spMkLst>
        </pc:spChg>
        <pc:spChg chg="mod">
          <ac:chgData name="Katherine Cash" userId="S::katherine.cash_smc.global#ext#@stefanusalliansen.onmicrosoft.com::c8443033-ba39-4d66-bc55-3451e72e1980" providerId="AD" clId="Web-{AA143A0F-9471-6B1A-63E9-DA32549F3AFE}" dt="2025-09-06T07:13:26.242" v="2"/>
          <ac:spMkLst>
            <pc:docMk/>
            <pc:sldMk cId="0" sldId="258"/>
            <ac:spMk id="96" creationId="{00000000-0000-0000-0000-000000000000}"/>
          </ac:spMkLst>
        </pc:spChg>
        <pc:spChg chg="mod">
          <ac:chgData name="Katherine Cash" userId="S::katherine.cash_smc.global#ext#@stefanusalliansen.onmicrosoft.com::c8443033-ba39-4d66-bc55-3451e72e1980" providerId="AD" clId="Web-{AA143A0F-9471-6B1A-63E9-DA32549F3AFE}" dt="2025-09-06T07:13:26.273" v="3"/>
          <ac:spMkLst>
            <pc:docMk/>
            <pc:sldMk cId="0" sldId="258"/>
            <ac:spMk id="9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  <p:sp>
        <p:nvSpPr>
          <p:cNvPr id="47" name="Google Shape;47;p1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2025-02-26</a:t>
            </a:r>
            <a:endParaRPr/>
          </a:p>
        </p:txBody>
      </p:sp>
      <p:sp>
        <p:nvSpPr>
          <p:cNvPr id="48" name="Google Shape;48;p1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FORB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5" name="Google Shape;5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  <p:sp>
        <p:nvSpPr>
          <p:cNvPr id="57" name="Google Shape;57;p2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2025-02-26</a:t>
            </a:r>
            <a:endParaRPr/>
          </a:p>
        </p:txBody>
      </p:sp>
      <p:sp>
        <p:nvSpPr>
          <p:cNvPr id="58" name="Google Shape;58;p2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FORB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5" name="Google Shape;65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/>
            <a:r>
              <a:rPr lang="en-GB" b="1" dirty="0" err="1">
                <a:solidFill>
                  <a:srgbClr val="000000"/>
                </a:solidFill>
              </a:rPr>
              <a:t>Sambutan</a:t>
            </a:r>
            <a:r>
              <a:rPr lang="en-GB" b="1" dirty="0">
                <a:solidFill>
                  <a:srgbClr val="000000"/>
                </a:solidFill>
              </a:rPr>
              <a:t> </a:t>
            </a:r>
            <a:r>
              <a:rPr lang="en-GB" sz="1200" b="1" i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dan </a:t>
            </a:r>
            <a:r>
              <a:rPr lang="en-GB" sz="1200" b="1" i="0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perkenalan</a:t>
            </a:r>
            <a:r>
              <a:rPr lang="en-GB" sz="1200" b="0" i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dirty="0"/>
          </a:p>
          <a:p>
            <a:pPr marL="0" indent="0">
              <a:lnSpc>
                <a:spcPct val="107915"/>
              </a:lnSpc>
              <a:buSzPts val="1100"/>
            </a:pPr>
            <a:r>
              <a:rPr lang="en-GB"/>
              <a:t>Ucapkan selamat datang pada semua peserta ke sesi ini dan jelaskan poin berikut:</a:t>
            </a:r>
            <a:endParaRPr b="1"/>
          </a:p>
          <a:p>
            <a:pPr marL="0" indent="0">
              <a:lnSpc>
                <a:spcPct val="107915"/>
              </a:lnSpc>
              <a:spcBef>
                <a:spcPts val="800"/>
              </a:spcBef>
              <a:buSzPts val="1100"/>
            </a:pPr>
            <a:r>
              <a:rPr lang="en-GB" dirty="0"/>
              <a:t>Pada </a:t>
            </a:r>
            <a:r>
              <a:rPr lang="en-GB" dirty="0" err="1"/>
              <a:t>sesi</a:t>
            </a:r>
            <a:r>
              <a:rPr lang="en-GB" dirty="0"/>
              <a:t> </a:t>
            </a:r>
            <a:r>
              <a:rPr lang="en-GB" dirty="0" err="1"/>
              <a:t>sebelumnya</a:t>
            </a:r>
            <a:r>
              <a:rPr lang="en-GB" dirty="0"/>
              <a:t>,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belajar</a:t>
            </a:r>
            <a:r>
              <a:rPr lang="en-GB" dirty="0"/>
              <a:t> </a:t>
            </a:r>
            <a:r>
              <a:rPr lang="en-GB" dirty="0" err="1"/>
              <a:t>mengenai</a:t>
            </a:r>
            <a:r>
              <a:rPr lang="en-GB" dirty="0"/>
              <a:t> </a:t>
            </a:r>
            <a:r>
              <a:rPr lang="en-GB" dirty="0" err="1"/>
              <a:t>taktik</a:t>
            </a:r>
            <a:r>
              <a:rPr lang="en-GB" dirty="0"/>
              <a:t> yang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digunakan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menangani</a:t>
            </a:r>
            <a:r>
              <a:rPr lang="en-GB" dirty="0"/>
              <a:t> </a:t>
            </a:r>
            <a:r>
              <a:rPr lang="en-GB" dirty="0" err="1"/>
              <a:t>pelanggaran</a:t>
            </a:r>
            <a:r>
              <a:rPr lang="en-GB" dirty="0"/>
              <a:t> </a:t>
            </a:r>
            <a:r>
              <a:rPr lang="en-GB" dirty="0" err="1"/>
              <a:t>hak</a:t>
            </a:r>
            <a:r>
              <a:rPr lang="en-GB" dirty="0"/>
              <a:t> </a:t>
            </a:r>
            <a:r>
              <a:rPr lang="en-GB" dirty="0" err="1"/>
              <a:t>asasi</a:t>
            </a:r>
            <a:r>
              <a:rPr lang="en-GB" dirty="0"/>
              <a:t> </a:t>
            </a:r>
            <a:r>
              <a:rPr lang="en-GB" dirty="0" err="1"/>
              <a:t>manusia</a:t>
            </a:r>
            <a:r>
              <a:rPr lang="en-GB" dirty="0"/>
              <a:t>. </a:t>
            </a:r>
          </a:p>
          <a:p>
            <a:pPr marL="0" indent="0">
              <a:lnSpc>
                <a:spcPct val="107915"/>
              </a:lnSpc>
              <a:spcBef>
                <a:spcPts val="800"/>
              </a:spcBef>
              <a:buSzPts val="1100"/>
            </a:pPr>
            <a:r>
              <a:rPr lang="en-GB" dirty="0" err="1"/>
              <a:t>Apakah</a:t>
            </a:r>
            <a:r>
              <a:rPr lang="en-GB" dirty="0"/>
              <a:t> Anda </a:t>
            </a:r>
            <a:r>
              <a:rPr lang="en-GB" dirty="0" err="1"/>
              <a:t>ingat</a:t>
            </a:r>
            <a:r>
              <a:rPr lang="en-GB" dirty="0"/>
              <a:t>,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menggunakan</a:t>
            </a:r>
            <a:r>
              <a:rPr lang="en-GB" dirty="0"/>
              <a:t> </a:t>
            </a:r>
            <a:r>
              <a:rPr lang="en-GB" dirty="0" err="1"/>
              <a:t>kiasan</a:t>
            </a:r>
            <a:r>
              <a:rPr lang="en-GB" dirty="0"/>
              <a:t> </a:t>
            </a:r>
            <a:r>
              <a:rPr lang="en-GB" dirty="0" err="1"/>
              <a:t>api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melambangkan</a:t>
            </a:r>
            <a:r>
              <a:rPr lang="en-GB" dirty="0"/>
              <a:t> </a:t>
            </a:r>
            <a:r>
              <a:rPr lang="en-GB" dirty="0" err="1"/>
              <a:t>pelanggaran</a:t>
            </a:r>
            <a:r>
              <a:rPr lang="en-GB" dirty="0"/>
              <a:t> </a:t>
            </a:r>
            <a:r>
              <a:rPr lang="en-GB" dirty="0" err="1"/>
              <a:t>hak</a:t>
            </a:r>
            <a:r>
              <a:rPr lang="en-GB" dirty="0"/>
              <a:t> </a:t>
            </a:r>
            <a:r>
              <a:rPr lang="en-GB" dirty="0" err="1"/>
              <a:t>asasi</a:t>
            </a:r>
            <a:r>
              <a:rPr lang="en-GB" dirty="0"/>
              <a:t> </a:t>
            </a:r>
            <a:r>
              <a:rPr lang="en-GB" dirty="0" err="1"/>
              <a:t>manusia</a:t>
            </a:r>
            <a:r>
              <a:rPr lang="en-GB" dirty="0"/>
              <a:t> dan </a:t>
            </a:r>
            <a:r>
              <a:rPr lang="en-GB" dirty="0" err="1"/>
              <a:t>kita</a:t>
            </a:r>
            <a:r>
              <a:rPr lang="en-GB" dirty="0"/>
              <a:t> juga </a:t>
            </a:r>
            <a:r>
              <a:rPr lang="en-GB" dirty="0" err="1"/>
              <a:t>membahas</a:t>
            </a:r>
            <a:r>
              <a:rPr lang="en-GB" dirty="0"/>
              <a:t> </a:t>
            </a:r>
            <a:r>
              <a:rPr lang="en-GB" dirty="0" err="1"/>
              <a:t>mengenai</a:t>
            </a:r>
            <a:r>
              <a:rPr lang="en-GB" dirty="0"/>
              <a:t> </a:t>
            </a:r>
            <a:r>
              <a:rPr lang="en-GB" dirty="0" err="1"/>
              <a:t>berbagai</a:t>
            </a:r>
            <a:r>
              <a:rPr lang="en-GB" dirty="0"/>
              <a:t> </a:t>
            </a:r>
            <a:r>
              <a:rPr lang="en-GB" dirty="0" err="1"/>
              <a:t>cara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memadamkan</a:t>
            </a:r>
            <a:r>
              <a:rPr lang="en-GB" dirty="0"/>
              <a:t> </a:t>
            </a:r>
            <a:r>
              <a:rPr lang="en-GB" dirty="0" err="1"/>
              <a:t>api</a:t>
            </a:r>
            <a:r>
              <a:rPr lang="en-GB" dirty="0"/>
              <a:t> </a:t>
            </a:r>
            <a:r>
              <a:rPr lang="en-GB" dirty="0" err="1"/>
              <a:t>tersebut</a:t>
            </a:r>
            <a:r>
              <a:rPr lang="en-GB" dirty="0"/>
              <a:t>?</a:t>
            </a:r>
            <a:endParaRPr dirty="0"/>
          </a:p>
          <a:p>
            <a:pPr indent="-304800">
              <a:lnSpc>
                <a:spcPct val="107915"/>
              </a:lnSpc>
              <a:spcBef>
                <a:spcPts val="800"/>
              </a:spcBef>
              <a:buSzPts val="1200"/>
              <a:buFont typeface="Noto Sans Symbols"/>
              <a:buChar char="●"/>
            </a:pPr>
            <a:r>
              <a:rPr lang="en-GB" dirty="0"/>
              <a:t>Kita </a:t>
            </a:r>
            <a:r>
              <a:rPr lang="en-GB" err="1"/>
              <a:t>menghindari</a:t>
            </a:r>
            <a:r>
              <a:rPr lang="en-GB" dirty="0"/>
              <a:t> </a:t>
            </a:r>
            <a:r>
              <a:rPr lang="en-GB" err="1"/>
              <a:t>tersebarnya</a:t>
            </a:r>
            <a:r>
              <a:rPr lang="en-GB" dirty="0"/>
              <a:t> </a:t>
            </a:r>
            <a:r>
              <a:rPr lang="en-GB" err="1"/>
              <a:t>api</a:t>
            </a:r>
            <a:r>
              <a:rPr lang="en-GB" dirty="0"/>
              <a:t> dan </a:t>
            </a:r>
            <a:r>
              <a:rPr lang="en-GB" err="1"/>
              <a:t>berusaha</a:t>
            </a:r>
            <a:r>
              <a:rPr lang="en-GB" dirty="0"/>
              <a:t> </a:t>
            </a:r>
            <a:r>
              <a:rPr lang="en-GB" err="1"/>
              <a:t>memadamkan</a:t>
            </a:r>
            <a:r>
              <a:rPr lang="en-GB" dirty="0"/>
              <a:t> </a:t>
            </a:r>
            <a:r>
              <a:rPr lang="en-GB" err="1"/>
              <a:t>api</a:t>
            </a:r>
            <a:r>
              <a:rPr lang="en-GB" dirty="0"/>
              <a:t>, </a:t>
            </a:r>
            <a:r>
              <a:rPr lang="en-GB" err="1"/>
              <a:t>memanggil</a:t>
            </a:r>
            <a:r>
              <a:rPr lang="en-GB" dirty="0"/>
              <a:t> </a:t>
            </a:r>
            <a:r>
              <a:rPr lang="en-GB" err="1"/>
              <a:t>bantuan</a:t>
            </a:r>
            <a:r>
              <a:rPr lang="en-GB" dirty="0"/>
              <a:t> dan </a:t>
            </a:r>
            <a:r>
              <a:rPr lang="en-GB" err="1"/>
              <a:t>memperingatkan</a:t>
            </a:r>
            <a:r>
              <a:rPr lang="en-GB" dirty="0"/>
              <a:t> orang lain. Ini </a:t>
            </a:r>
            <a:r>
              <a:rPr lang="en-GB" err="1"/>
              <a:t>adalah</a:t>
            </a:r>
            <a:r>
              <a:rPr lang="en-GB" dirty="0"/>
              <a:t> </a:t>
            </a:r>
            <a:r>
              <a:rPr lang="en-GB" err="1"/>
              <a:t>taktik-taktik</a:t>
            </a:r>
            <a:r>
              <a:rPr lang="en-GB" dirty="0"/>
              <a:t> </a:t>
            </a:r>
            <a:r>
              <a:rPr lang="en-GB" err="1"/>
              <a:t>darurat</a:t>
            </a:r>
            <a:r>
              <a:rPr lang="en-GB"/>
              <a:t>.</a:t>
            </a:r>
          </a:p>
          <a:p>
            <a:pPr indent="-304800">
              <a:lnSpc>
                <a:spcPct val="107915"/>
              </a:lnSpc>
              <a:spcBef>
                <a:spcPts val="800"/>
              </a:spcBef>
              <a:buSzPts val="1200"/>
              <a:buFont typeface="Noto Sans Symbols"/>
              <a:buChar char="●"/>
            </a:pPr>
            <a:r>
              <a:rPr lang="en-GB" dirty="0"/>
              <a:t>Kita </a:t>
            </a:r>
            <a:r>
              <a:rPr lang="en-GB" dirty="0" err="1"/>
              <a:t>mengkampanyekan</a:t>
            </a:r>
            <a:r>
              <a:rPr lang="en-GB" dirty="0"/>
              <a:t> </a:t>
            </a:r>
            <a:r>
              <a:rPr lang="en-GB" dirty="0" err="1"/>
              <a:t>perbaikan</a:t>
            </a:r>
            <a:r>
              <a:rPr lang="en-GB" dirty="0"/>
              <a:t> </a:t>
            </a:r>
            <a:r>
              <a:rPr lang="en-GB" dirty="0" err="1"/>
              <a:t>peraturan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kebakaran</a:t>
            </a:r>
            <a:r>
              <a:rPr lang="en-GB" dirty="0"/>
              <a:t> dan </a:t>
            </a:r>
            <a:r>
              <a:rPr lang="en-GB" dirty="0" err="1"/>
              <a:t>melarang</a:t>
            </a:r>
            <a:r>
              <a:rPr lang="en-GB" dirty="0"/>
              <a:t> </a:t>
            </a:r>
            <a:r>
              <a:rPr lang="en-GB" dirty="0" err="1"/>
              <a:t>penggunaan</a:t>
            </a:r>
            <a:r>
              <a:rPr lang="en-GB" dirty="0"/>
              <a:t> </a:t>
            </a:r>
            <a:r>
              <a:rPr lang="en-GB" dirty="0" err="1"/>
              <a:t>produk</a:t>
            </a:r>
            <a:r>
              <a:rPr lang="en-GB" dirty="0"/>
              <a:t> </a:t>
            </a:r>
            <a:r>
              <a:rPr lang="en-GB" dirty="0" err="1"/>
              <a:t>berbahaya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melakukan</a:t>
            </a:r>
            <a:r>
              <a:rPr lang="en-GB" dirty="0"/>
              <a:t> </a:t>
            </a:r>
            <a:r>
              <a:rPr lang="en-GB" dirty="0" err="1"/>
              <a:t>kampanye</a:t>
            </a:r>
            <a:r>
              <a:rPr lang="en-GB" dirty="0"/>
              <a:t> dan </a:t>
            </a:r>
            <a:r>
              <a:rPr lang="en-GB" dirty="0" err="1"/>
              <a:t>advokasi</a:t>
            </a:r>
            <a:r>
              <a:rPr lang="en-GB" dirty="0"/>
              <a:t>. Ini </a:t>
            </a:r>
            <a:r>
              <a:rPr lang="en-GB" dirty="0" err="1"/>
              <a:t>merupakan</a:t>
            </a:r>
            <a:r>
              <a:rPr lang="en-GB" dirty="0"/>
              <a:t> </a:t>
            </a:r>
            <a:r>
              <a:rPr lang="en-GB" dirty="0" err="1"/>
              <a:t>taktik</a:t>
            </a:r>
            <a:r>
              <a:rPr lang="en-GB" dirty="0"/>
              <a:t> </a:t>
            </a:r>
            <a:r>
              <a:rPr lang="en-GB" dirty="0" err="1"/>
              <a:t>perubahan</a:t>
            </a:r>
            <a:r>
              <a:rPr lang="en-GB" dirty="0"/>
              <a:t>.</a:t>
            </a:r>
            <a:endParaRPr dirty="0"/>
          </a:p>
          <a:p>
            <a:pPr indent="-304800">
              <a:lnSpc>
                <a:spcPct val="107915"/>
              </a:lnSpc>
              <a:spcBef>
                <a:spcPts val="800"/>
              </a:spcBef>
              <a:buSzPts val="1200"/>
              <a:buFont typeface="Noto Sans Symbols"/>
              <a:buChar char="●"/>
            </a:pPr>
            <a:r>
              <a:rPr lang="en-GB" dirty="0"/>
              <a:t>Kita </a:t>
            </a:r>
            <a:r>
              <a:rPr lang="en-GB" dirty="0" err="1"/>
              <a:t>membangun</a:t>
            </a:r>
            <a:r>
              <a:rPr lang="en-GB" dirty="0"/>
              <a:t> </a:t>
            </a:r>
            <a:r>
              <a:rPr lang="en-GB" dirty="0" err="1"/>
              <a:t>kesadaran</a:t>
            </a:r>
            <a:r>
              <a:rPr lang="en-GB" dirty="0"/>
              <a:t>, </a:t>
            </a:r>
            <a:r>
              <a:rPr lang="en-GB" dirty="0" err="1"/>
              <a:t>keterlibatan</a:t>
            </a:r>
            <a:r>
              <a:rPr lang="en-GB" dirty="0"/>
              <a:t>, dan </a:t>
            </a:r>
            <a:r>
              <a:rPr lang="en-GB" dirty="0" err="1"/>
              <a:t>keterampilan</a:t>
            </a:r>
            <a:r>
              <a:rPr lang="en-GB" dirty="0"/>
              <a:t> </a:t>
            </a:r>
            <a:r>
              <a:rPr lang="en-GB" dirty="0" err="1"/>
              <a:t>masyarakat</a:t>
            </a:r>
            <a:r>
              <a:rPr lang="en-GB" dirty="0"/>
              <a:t>, </a:t>
            </a:r>
            <a:r>
              <a:rPr lang="en-GB" dirty="0" err="1"/>
              <a:t>sehingga</a:t>
            </a:r>
            <a:r>
              <a:rPr lang="en-GB" dirty="0"/>
              <a:t> </a:t>
            </a:r>
            <a:r>
              <a:rPr lang="en-GB" dirty="0" err="1"/>
              <a:t>mereka</a:t>
            </a:r>
            <a:r>
              <a:rPr lang="en-GB" dirty="0"/>
              <a:t> </a:t>
            </a:r>
            <a:r>
              <a:rPr lang="en-GB" dirty="0" err="1"/>
              <a:t>tahu</a:t>
            </a:r>
            <a:r>
              <a:rPr lang="en-GB" dirty="0"/>
              <a:t> </a:t>
            </a:r>
            <a:r>
              <a:rPr lang="en-GB" dirty="0" err="1"/>
              <a:t>bagaimana</a:t>
            </a:r>
            <a:r>
              <a:rPr lang="en-GB" dirty="0"/>
              <a:t> </a:t>
            </a:r>
            <a:r>
              <a:rPr lang="en-GB" dirty="0" err="1"/>
              <a:t>cara</a:t>
            </a:r>
            <a:r>
              <a:rPr lang="en-GB" dirty="0"/>
              <a:t> </a:t>
            </a:r>
            <a:r>
              <a:rPr lang="en-GB" dirty="0" err="1"/>
              <a:t>menghindari</a:t>
            </a:r>
            <a:r>
              <a:rPr lang="en-GB" dirty="0"/>
              <a:t> dan </a:t>
            </a:r>
            <a:r>
              <a:rPr lang="en-GB" dirty="0" err="1"/>
              <a:t>memadamkan</a:t>
            </a:r>
            <a:r>
              <a:rPr lang="en-GB" dirty="0"/>
              <a:t> </a:t>
            </a:r>
            <a:r>
              <a:rPr lang="en-GB" dirty="0" err="1"/>
              <a:t>api</a:t>
            </a:r>
            <a:r>
              <a:rPr lang="en-GB" dirty="0"/>
              <a:t>. Ini </a:t>
            </a:r>
            <a:r>
              <a:rPr lang="en-GB" dirty="0" err="1"/>
              <a:t>merupakan</a:t>
            </a:r>
            <a:r>
              <a:rPr lang="en-GB" dirty="0"/>
              <a:t> </a:t>
            </a:r>
            <a:r>
              <a:rPr lang="en-GB" dirty="0" err="1"/>
              <a:t>taktik</a:t>
            </a:r>
            <a:r>
              <a:rPr lang="en-GB" dirty="0"/>
              <a:t> </a:t>
            </a:r>
            <a:r>
              <a:rPr lang="en-GB" dirty="0" err="1"/>
              <a:t>membangun</a:t>
            </a:r>
            <a:r>
              <a:rPr lang="en-GB" dirty="0"/>
              <a:t>.</a:t>
            </a:r>
          </a:p>
          <a:p>
            <a:pPr indent="-304800">
              <a:lnSpc>
                <a:spcPct val="107915"/>
              </a:lnSpc>
              <a:spcBef>
                <a:spcPts val="800"/>
              </a:spcBef>
              <a:buSzPts val="1200"/>
              <a:buFont typeface="Noto Sans Symbols"/>
              <a:buChar char="●"/>
            </a:pPr>
            <a:r>
              <a:rPr lang="en-GB" dirty="0"/>
              <a:t>Dan, </a:t>
            </a:r>
            <a:r>
              <a:rPr lang="en-GB" dirty="0" err="1"/>
              <a:t>kita</a:t>
            </a:r>
            <a:r>
              <a:rPr lang="en-GB" dirty="0"/>
              <a:t> juga </a:t>
            </a:r>
            <a:r>
              <a:rPr lang="en-GB" dirty="0" err="1"/>
              <a:t>merawat</a:t>
            </a:r>
            <a:r>
              <a:rPr lang="en-GB" dirty="0"/>
              <a:t> </a:t>
            </a:r>
            <a:r>
              <a:rPr lang="en-GB" dirty="0" err="1"/>
              <a:t>mereka</a:t>
            </a:r>
            <a:r>
              <a:rPr lang="en-GB" dirty="0"/>
              <a:t> yang </a:t>
            </a:r>
            <a:r>
              <a:rPr lang="en-GB" dirty="0" err="1"/>
              <a:t>menjadi</a:t>
            </a:r>
            <a:r>
              <a:rPr lang="en-GB" dirty="0"/>
              <a:t> korban </a:t>
            </a:r>
            <a:r>
              <a:rPr lang="en-GB" dirty="0" err="1"/>
              <a:t>kebakaran</a:t>
            </a:r>
            <a:r>
              <a:rPr lang="en-GB" dirty="0"/>
              <a:t>, </a:t>
            </a:r>
            <a:r>
              <a:rPr lang="en-GB" dirty="0" err="1"/>
              <a:t>mengenang</a:t>
            </a:r>
            <a:r>
              <a:rPr lang="en-GB" dirty="0"/>
              <a:t> </a:t>
            </a:r>
            <a:r>
              <a:rPr lang="en-GB" dirty="0" err="1"/>
              <a:t>mereka</a:t>
            </a:r>
            <a:r>
              <a:rPr lang="en-GB" dirty="0"/>
              <a:t> yang </a:t>
            </a:r>
            <a:r>
              <a:rPr lang="en-GB" dirty="0" err="1"/>
              <a:t>telah</a:t>
            </a:r>
            <a:r>
              <a:rPr lang="en-GB" dirty="0"/>
              <a:t> </a:t>
            </a:r>
            <a:r>
              <a:rPr lang="en-GB" dirty="0" err="1"/>
              <a:t>wafat</a:t>
            </a:r>
            <a:r>
              <a:rPr lang="en-GB" dirty="0"/>
              <a:t>, dan </a:t>
            </a:r>
            <a:r>
              <a:rPr lang="en-GB" dirty="0" err="1"/>
              <a:t>mencari</a:t>
            </a:r>
            <a:r>
              <a:rPr lang="en-GB" dirty="0"/>
              <a:t> </a:t>
            </a:r>
            <a:r>
              <a:rPr lang="en-GB" dirty="0" err="1"/>
              <a:t>keadilan</a:t>
            </a:r>
            <a:r>
              <a:rPr lang="en-GB" dirty="0"/>
              <a:t> dan </a:t>
            </a:r>
            <a:r>
              <a:rPr lang="en-GB" dirty="0" err="1"/>
              <a:t>ganti</a:t>
            </a:r>
            <a:r>
              <a:rPr lang="en-GB" dirty="0"/>
              <a:t> </a:t>
            </a:r>
            <a:r>
              <a:rPr lang="en-GB" dirty="0" err="1"/>
              <a:t>rugi</a:t>
            </a:r>
            <a:r>
              <a:rPr lang="en-GB" dirty="0"/>
              <a:t> </a:t>
            </a:r>
            <a:r>
              <a:rPr lang="en-GB" dirty="0" err="1"/>
              <a:t>bagi</a:t>
            </a:r>
            <a:r>
              <a:rPr lang="en-GB" dirty="0"/>
              <a:t> korban dan </a:t>
            </a:r>
            <a:r>
              <a:rPr lang="en-GB" dirty="0" err="1"/>
              <a:t>keluarganya</a:t>
            </a:r>
            <a:r>
              <a:rPr lang="en-GB" dirty="0"/>
              <a:t>. Ini </a:t>
            </a:r>
            <a:r>
              <a:rPr lang="en-GB" dirty="0" err="1"/>
              <a:t>merupakan</a:t>
            </a:r>
            <a:r>
              <a:rPr lang="en-GB" dirty="0"/>
              <a:t> </a:t>
            </a:r>
            <a:r>
              <a:rPr lang="en-GB" dirty="0" err="1"/>
              <a:t>taktik</a:t>
            </a:r>
            <a:r>
              <a:rPr lang="en-GB" dirty="0"/>
              <a:t> </a:t>
            </a:r>
            <a:r>
              <a:rPr lang="en-GB" dirty="0" err="1"/>
              <a:t>penyembuhan</a:t>
            </a:r>
            <a:r>
              <a:rPr lang="en-GB" dirty="0"/>
              <a:t>.</a:t>
            </a:r>
            <a:endParaRPr dirty="0"/>
          </a:p>
          <a:p>
            <a:pPr marL="0" indent="0">
              <a:lnSpc>
                <a:spcPct val="107915"/>
              </a:lnSpc>
              <a:spcBef>
                <a:spcPts val="800"/>
              </a:spcBef>
            </a:pPr>
            <a:r>
              <a:rPr lang="en-GB" dirty="0"/>
              <a:t>Taktik darurat, perubahan, </a:t>
            </a:r>
            <a:r>
              <a:rPr lang="en-GB" dirty="0" err="1"/>
              <a:t>membangun</a:t>
            </a:r>
            <a:r>
              <a:rPr lang="en-GB" dirty="0"/>
              <a:t>, dan </a:t>
            </a:r>
            <a:r>
              <a:rPr lang="en-GB" dirty="0" err="1"/>
              <a:t>penyembuhan</a:t>
            </a:r>
            <a:r>
              <a:rPr lang="en-GB" dirty="0"/>
              <a:t> </a:t>
            </a:r>
            <a:r>
              <a:rPr lang="en-GB" dirty="0" err="1"/>
              <a:t>adalah</a:t>
            </a:r>
            <a:r>
              <a:rPr lang="en-GB" dirty="0"/>
              <a:t> </a:t>
            </a:r>
            <a:r>
              <a:rPr lang="en-GB" dirty="0" err="1"/>
              <a:t>empat</a:t>
            </a:r>
            <a:r>
              <a:rPr lang="en-GB" dirty="0"/>
              <a:t> jenis taktik yang dapat digunakan untuk menangani pelanggaran hak asasi manusia.</a:t>
            </a:r>
            <a:endParaRPr dirty="0"/>
          </a:p>
          <a:p>
            <a:pPr marL="0" indent="0">
              <a:spcBef>
                <a:spcPts val="800"/>
              </a:spcBef>
            </a:pPr>
            <a:r>
              <a:rPr lang="en-GB"/>
              <a:t>Pada sesi terakhir, kita sudah berdiskusi mengenai taktik darurat dan membahas ide-ide aksi terkait bagaimana menggunakan taktik darurat dalam menghadapi masalah, seperti ujaran kebencian atau pelecehan, di komunitas kita.  </a:t>
            </a:r>
            <a:endParaRPr/>
          </a:p>
          <a:p>
            <a:pPr marL="0" indent="0">
              <a:lnSpc>
                <a:spcPct val="107915"/>
              </a:lnSpc>
              <a:spcAft>
                <a:spcPts val="800"/>
              </a:spcAft>
              <a:buSzPts val="1100"/>
            </a:pPr>
            <a:r>
              <a:rPr lang="en-GB" dirty="0"/>
              <a:t>Pada </a:t>
            </a:r>
            <a:r>
              <a:rPr lang="en-GB" dirty="0" err="1"/>
              <a:t>sesi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,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akan</a:t>
            </a:r>
            <a:r>
              <a:rPr lang="en-GB" dirty="0"/>
              <a:t> </a:t>
            </a:r>
            <a:r>
              <a:rPr lang="en-GB" dirty="0" err="1"/>
              <a:t>melanjutkan</a:t>
            </a:r>
            <a:r>
              <a:rPr lang="en-GB" dirty="0"/>
              <a:t> </a:t>
            </a:r>
            <a:r>
              <a:rPr lang="en-GB" dirty="0" err="1"/>
              <a:t>pembahasan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melihat</a:t>
            </a:r>
            <a:r>
              <a:rPr lang="en-GB" dirty="0"/>
              <a:t> </a:t>
            </a:r>
            <a:r>
              <a:rPr lang="en-GB" dirty="0" err="1"/>
              <a:t>tiga</a:t>
            </a:r>
            <a:r>
              <a:rPr lang="en-GB" dirty="0"/>
              <a:t> </a:t>
            </a:r>
            <a:r>
              <a:rPr lang="en-GB" dirty="0" err="1"/>
              <a:t>jenis</a:t>
            </a:r>
            <a:r>
              <a:rPr lang="en-GB" dirty="0"/>
              <a:t> </a:t>
            </a:r>
            <a:r>
              <a:rPr lang="en-GB" dirty="0" err="1"/>
              <a:t>taktik</a:t>
            </a:r>
            <a:r>
              <a:rPr lang="en-GB" dirty="0"/>
              <a:t> yang lain: </a:t>
            </a:r>
            <a:r>
              <a:rPr lang="en-GB" dirty="0" err="1"/>
              <a:t>taktik</a:t>
            </a:r>
            <a:r>
              <a:rPr lang="en-GB" dirty="0"/>
              <a:t> </a:t>
            </a:r>
            <a:r>
              <a:rPr lang="en-GB" dirty="0" err="1"/>
              <a:t>perubahan</a:t>
            </a:r>
            <a:r>
              <a:rPr lang="en-GB" dirty="0"/>
              <a:t>, </a:t>
            </a:r>
            <a:r>
              <a:rPr lang="en-GB" dirty="0" err="1"/>
              <a:t>taktik</a:t>
            </a:r>
            <a:r>
              <a:rPr lang="en-GB" dirty="0"/>
              <a:t> </a:t>
            </a:r>
            <a:r>
              <a:rPr lang="en-GB" dirty="0" err="1"/>
              <a:t>membangun</a:t>
            </a:r>
            <a:r>
              <a:rPr lang="en-GB" dirty="0"/>
              <a:t> dan </a:t>
            </a:r>
            <a:r>
              <a:rPr lang="en-GB" dirty="0" err="1"/>
              <a:t>taktik</a:t>
            </a:r>
            <a:r>
              <a:rPr lang="en-GB" dirty="0"/>
              <a:t> </a:t>
            </a:r>
            <a:r>
              <a:rPr lang="en-GB" dirty="0" err="1"/>
              <a:t>penyembuhan</a:t>
            </a:r>
            <a:r>
              <a:rPr lang="en-GB" dirty="0"/>
              <a:t>. </a:t>
            </a:r>
          </a:p>
        </p:txBody>
      </p:sp>
      <p:sp>
        <p:nvSpPr>
          <p:cNvPr id="66" name="Google Shape;66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  <p:sp>
        <p:nvSpPr>
          <p:cNvPr id="67" name="Google Shape;67;p3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2025-02-26</a:t>
            </a:r>
            <a:endParaRPr/>
          </a:p>
        </p:txBody>
      </p:sp>
      <p:sp>
        <p:nvSpPr>
          <p:cNvPr id="68" name="Google Shape;68;p3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FORB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0" name="Google Shape;10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 err="1"/>
              <a:t>Diskusi</a:t>
            </a:r>
            <a:r>
              <a:rPr lang="en-GB" b="1" dirty="0"/>
              <a:t> </a:t>
            </a:r>
            <a:r>
              <a:rPr lang="en-GB" b="1" dirty="0" err="1"/>
              <a:t>kelompok</a:t>
            </a:r>
            <a:r>
              <a:rPr lang="en-GB" b="1" dirty="0"/>
              <a:t>: </a:t>
            </a:r>
            <a:r>
              <a:rPr lang="en-GB" b="1" dirty="0" err="1"/>
              <a:t>Berbicara</a:t>
            </a:r>
            <a:r>
              <a:rPr lang="en-GB" b="1" dirty="0"/>
              <a:t> </a:t>
            </a:r>
            <a:r>
              <a:rPr lang="en-GB" b="1" dirty="0" err="1"/>
              <a:t>mengenai</a:t>
            </a:r>
            <a:r>
              <a:rPr lang="en-GB" b="1" dirty="0"/>
              <a:t> </a:t>
            </a:r>
            <a:r>
              <a:rPr lang="en-GB" b="1" dirty="0" err="1"/>
              <a:t>taktik</a:t>
            </a:r>
            <a:br>
              <a:rPr lang="en-GB" sz="1200" b="1" dirty="0"/>
            </a:b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/>
              <a:t>Perkenalkan</a:t>
            </a:r>
            <a:r>
              <a:rPr lang="en-GB" dirty="0"/>
              <a:t> </a:t>
            </a:r>
            <a:r>
              <a:rPr lang="en-GB" dirty="0" err="1"/>
              <a:t>latihan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menjelaskan</a:t>
            </a:r>
            <a:r>
              <a:rPr lang="en-GB" dirty="0"/>
              <a:t> </a:t>
            </a:r>
            <a:r>
              <a:rPr lang="en-GB" dirty="0" err="1"/>
              <a:t>hal</a:t>
            </a:r>
            <a:r>
              <a:rPr lang="en-GB" dirty="0"/>
              <a:t> </a:t>
            </a:r>
            <a:r>
              <a:rPr lang="en-GB" dirty="0" err="1"/>
              <a:t>berikut</a:t>
            </a:r>
            <a:r>
              <a:rPr lang="en-GB" dirty="0"/>
              <a:t>:</a:t>
            </a:r>
            <a:r>
              <a:rPr lang="en-GB" sz="1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-7620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n-GB" dirty="0"/>
              <a:t>Kita </a:t>
            </a:r>
            <a:r>
              <a:rPr lang="en-GB" err="1"/>
              <a:t>akan</a:t>
            </a:r>
            <a:r>
              <a:rPr lang="en-GB" dirty="0"/>
              <a:t> </a:t>
            </a:r>
            <a:r>
              <a:rPr lang="en-GB" err="1"/>
              <a:t>melakukan</a:t>
            </a:r>
            <a:r>
              <a:rPr lang="en-GB" dirty="0"/>
              <a:t> </a:t>
            </a:r>
            <a:r>
              <a:rPr lang="en-GB" err="1"/>
              <a:t>latihan</a:t>
            </a:r>
            <a:r>
              <a:rPr lang="en-GB" dirty="0"/>
              <a:t> </a:t>
            </a:r>
            <a:r>
              <a:rPr lang="en-GB" err="1"/>
              <a:t>untuk</a:t>
            </a:r>
            <a:r>
              <a:rPr lang="en-GB" dirty="0"/>
              <a:t> </a:t>
            </a:r>
            <a:r>
              <a:rPr lang="en-GB" err="1"/>
              <a:t>bersama-sama</a:t>
            </a:r>
            <a:r>
              <a:rPr lang="en-GB" dirty="0"/>
              <a:t> </a:t>
            </a:r>
            <a:r>
              <a:rPr lang="en-GB" err="1"/>
              <a:t>menuangkan</a:t>
            </a:r>
            <a:r>
              <a:rPr lang="en-GB" dirty="0"/>
              <a:t> </a:t>
            </a:r>
            <a:r>
              <a:rPr lang="en-GB" err="1"/>
              <a:t>pikiran</a:t>
            </a:r>
            <a:r>
              <a:rPr lang="en-GB" dirty="0"/>
              <a:t>. Kita </a:t>
            </a:r>
            <a:r>
              <a:rPr lang="en-GB" err="1"/>
              <a:t>akan</a:t>
            </a:r>
            <a:r>
              <a:rPr lang="en-GB" dirty="0"/>
              <a:t> </a:t>
            </a:r>
            <a:r>
              <a:rPr lang="en-GB" err="1"/>
              <a:t>mendiskusikan</a:t>
            </a:r>
            <a:r>
              <a:rPr lang="en-GB" dirty="0"/>
              <a:t> </a:t>
            </a:r>
            <a:r>
              <a:rPr lang="en-GB" err="1"/>
              <a:t>tiga</a:t>
            </a:r>
            <a:r>
              <a:rPr lang="en-GB" dirty="0"/>
              <a:t> </a:t>
            </a:r>
            <a:r>
              <a:rPr lang="en-GB" err="1"/>
              <a:t>kategori</a:t>
            </a:r>
            <a:r>
              <a:rPr lang="en-GB" dirty="0"/>
              <a:t> </a:t>
            </a:r>
            <a:r>
              <a:rPr lang="en-GB" err="1"/>
              <a:t>taktik</a:t>
            </a:r>
            <a:r>
              <a:rPr lang="en-GB" dirty="0"/>
              <a:t> – </a:t>
            </a:r>
            <a:r>
              <a:rPr lang="en-GB" err="1"/>
              <a:t>taktik</a:t>
            </a:r>
            <a:r>
              <a:rPr lang="en-GB" dirty="0"/>
              <a:t> </a:t>
            </a:r>
            <a:r>
              <a:rPr lang="en-GB" err="1"/>
              <a:t>perubahan</a:t>
            </a:r>
            <a:r>
              <a:rPr lang="en-GB" dirty="0"/>
              <a:t>, </a:t>
            </a:r>
            <a:r>
              <a:rPr lang="en-GB" err="1"/>
              <a:t>taktik</a:t>
            </a:r>
            <a:r>
              <a:rPr lang="en-GB" dirty="0"/>
              <a:t> </a:t>
            </a:r>
            <a:r>
              <a:rPr lang="en-GB" err="1"/>
              <a:t>membangun</a:t>
            </a:r>
            <a:r>
              <a:rPr lang="en-GB" dirty="0"/>
              <a:t>, dan </a:t>
            </a:r>
            <a:r>
              <a:rPr lang="en-GB" err="1"/>
              <a:t>taktik</a:t>
            </a:r>
            <a:r>
              <a:rPr lang="en-GB"/>
              <a:t> penyembuhan</a:t>
            </a:r>
            <a:r>
              <a:rPr lang="en-GB" dirty="0"/>
              <a:t> – dan </a:t>
            </a:r>
            <a:r>
              <a:rPr lang="en-GB" err="1"/>
              <a:t>akan</a:t>
            </a:r>
            <a:r>
              <a:rPr lang="en-GB" dirty="0"/>
              <a:t> </a:t>
            </a:r>
            <a:r>
              <a:rPr lang="en-GB" err="1"/>
              <a:t>dibagi</a:t>
            </a:r>
            <a:r>
              <a:rPr lang="en-GB" dirty="0"/>
              <a:t> </a:t>
            </a:r>
            <a:r>
              <a:rPr lang="en-GB" err="1"/>
              <a:t>ke</a:t>
            </a:r>
            <a:r>
              <a:rPr lang="en-GB" dirty="0"/>
              <a:t> </a:t>
            </a:r>
            <a:r>
              <a:rPr lang="en-GB" err="1"/>
              <a:t>dalam</a:t>
            </a:r>
            <a:r>
              <a:rPr lang="en-GB" dirty="0"/>
              <a:t> </a:t>
            </a:r>
            <a:r>
              <a:rPr lang="en-GB" err="1"/>
              <a:t>tiga</a:t>
            </a:r>
            <a:r>
              <a:rPr lang="en-GB" dirty="0"/>
              <a:t> </a:t>
            </a:r>
            <a:r>
              <a:rPr lang="en-GB" err="1"/>
              <a:t>kelompok</a:t>
            </a:r>
            <a:r>
              <a:rPr lang="en-GB" dirty="0"/>
              <a:t>. </a:t>
            </a:r>
            <a:r>
              <a:rPr lang="en-GB" err="1"/>
              <a:t>Setiap</a:t>
            </a:r>
            <a:r>
              <a:rPr lang="en-GB" dirty="0"/>
              <a:t> </a:t>
            </a:r>
            <a:r>
              <a:rPr lang="en-GB" err="1"/>
              <a:t>kelompok</a:t>
            </a:r>
            <a:r>
              <a:rPr lang="en-GB" dirty="0"/>
              <a:t> </a:t>
            </a:r>
            <a:r>
              <a:rPr lang="en-GB" err="1"/>
              <a:t>memiliki</a:t>
            </a:r>
            <a:r>
              <a:rPr lang="en-GB" dirty="0"/>
              <a:t> </a:t>
            </a:r>
            <a:r>
              <a:rPr lang="en-GB" err="1"/>
              <a:t>waktu</a:t>
            </a:r>
            <a:r>
              <a:rPr lang="en-GB" dirty="0"/>
              <a:t> 20 </a:t>
            </a:r>
            <a:r>
              <a:rPr lang="en-GB" err="1"/>
              <a:t>menit</a:t>
            </a:r>
            <a:r>
              <a:rPr lang="en-GB" dirty="0"/>
              <a:t> </a:t>
            </a:r>
            <a:r>
              <a:rPr lang="en-GB" err="1"/>
              <a:t>untuk</a:t>
            </a:r>
            <a:r>
              <a:rPr lang="en-GB" dirty="0"/>
              <a:t> </a:t>
            </a:r>
            <a:r>
              <a:rPr lang="en-GB" err="1"/>
              <a:t>membaca</a:t>
            </a:r>
            <a:r>
              <a:rPr lang="en-GB" dirty="0"/>
              <a:t> poster dan </a:t>
            </a:r>
            <a:r>
              <a:rPr lang="en-GB" err="1"/>
              <a:t>membahas</a:t>
            </a:r>
            <a:r>
              <a:rPr lang="en-GB" dirty="0"/>
              <a:t> ide-ide </a:t>
            </a:r>
            <a:r>
              <a:rPr lang="en-GB" err="1"/>
              <a:t>untuk</a:t>
            </a:r>
            <a:r>
              <a:rPr lang="en-GB" dirty="0"/>
              <a:t> </a:t>
            </a:r>
            <a:r>
              <a:rPr lang="en-GB" err="1"/>
              <a:t>tiap</a:t>
            </a:r>
            <a:r>
              <a:rPr lang="en-GB" dirty="0"/>
              <a:t> </a:t>
            </a:r>
            <a:r>
              <a:rPr lang="en-GB" err="1"/>
              <a:t>kategori</a:t>
            </a:r>
            <a:r>
              <a:rPr lang="en-GB" dirty="0"/>
              <a:t> </a:t>
            </a:r>
            <a:r>
              <a:rPr lang="en-GB" err="1"/>
              <a:t>taktik</a:t>
            </a:r>
            <a:r>
              <a:rPr lang="en-GB" dirty="0"/>
              <a:t>. </a:t>
            </a:r>
            <a:r>
              <a:rPr lang="en-GB" err="1"/>
              <a:t>Setelah</a:t>
            </a:r>
            <a:r>
              <a:rPr lang="en-GB" dirty="0"/>
              <a:t> </a:t>
            </a:r>
            <a:r>
              <a:rPr lang="en-GB" err="1"/>
              <a:t>itu</a:t>
            </a:r>
            <a:r>
              <a:rPr lang="en-GB" dirty="0"/>
              <a:t>, </a:t>
            </a:r>
            <a:r>
              <a:rPr lang="en-GB" err="1"/>
              <a:t>kita</a:t>
            </a:r>
            <a:r>
              <a:rPr lang="en-GB" dirty="0"/>
              <a:t> </a:t>
            </a:r>
            <a:r>
              <a:rPr lang="en-GB" err="1"/>
              <a:t>akan</a:t>
            </a:r>
            <a:r>
              <a:rPr lang="en-GB" dirty="0"/>
              <a:t> </a:t>
            </a:r>
            <a:r>
              <a:rPr lang="en-GB" err="1"/>
              <a:t>merotasi</a:t>
            </a:r>
            <a:r>
              <a:rPr lang="en-GB" dirty="0"/>
              <a:t> </a:t>
            </a:r>
            <a:r>
              <a:rPr lang="en-GB" err="1"/>
              <a:t>kelompok</a:t>
            </a:r>
            <a:r>
              <a:rPr lang="en-GB" dirty="0"/>
              <a:t> dan </a:t>
            </a:r>
            <a:r>
              <a:rPr lang="en-GB" err="1"/>
              <a:t>mengambil</a:t>
            </a:r>
            <a:r>
              <a:rPr lang="en-GB" dirty="0"/>
              <a:t> </a:t>
            </a:r>
            <a:r>
              <a:rPr lang="en-GB" err="1"/>
              <a:t>waktu</a:t>
            </a:r>
            <a:r>
              <a:rPr lang="en-GB" dirty="0"/>
              <a:t> 20 </a:t>
            </a:r>
            <a:r>
              <a:rPr lang="en-GB" err="1"/>
              <a:t>menit</a:t>
            </a:r>
            <a:r>
              <a:rPr lang="en-GB" dirty="0"/>
              <a:t> </a:t>
            </a:r>
            <a:r>
              <a:rPr lang="en-GB" err="1"/>
              <a:t>untuk</a:t>
            </a:r>
            <a:r>
              <a:rPr lang="en-GB" dirty="0"/>
              <a:t> </a:t>
            </a:r>
            <a:r>
              <a:rPr lang="en-GB" err="1"/>
              <a:t>mendiskusikan</a:t>
            </a:r>
            <a:r>
              <a:rPr lang="en-GB" dirty="0"/>
              <a:t> </a:t>
            </a:r>
            <a:r>
              <a:rPr lang="en-GB" err="1"/>
              <a:t>kategori</a:t>
            </a:r>
            <a:r>
              <a:rPr lang="en-GB" dirty="0"/>
              <a:t> </a:t>
            </a:r>
            <a:r>
              <a:rPr lang="en-GB" err="1"/>
              <a:t>berikutnya</a:t>
            </a:r>
            <a:r>
              <a:rPr lang="en-GB" dirty="0"/>
              <a:t>, </a:t>
            </a:r>
            <a:r>
              <a:rPr lang="en-GB" err="1"/>
              <a:t>sebelum</a:t>
            </a:r>
            <a:r>
              <a:rPr lang="en-GB" dirty="0"/>
              <a:t> </a:t>
            </a:r>
            <a:r>
              <a:rPr lang="en-GB" err="1"/>
              <a:t>melakukan</a:t>
            </a:r>
            <a:r>
              <a:rPr lang="en-GB" dirty="0"/>
              <a:t> </a:t>
            </a:r>
            <a:r>
              <a:rPr lang="en-GB" err="1"/>
              <a:t>rotasi</a:t>
            </a:r>
            <a:r>
              <a:rPr lang="en-GB" dirty="0"/>
              <a:t> dan </a:t>
            </a:r>
            <a:r>
              <a:rPr lang="en-GB" err="1"/>
              <a:t>berdiskusi</a:t>
            </a:r>
            <a:r>
              <a:rPr lang="en-GB" dirty="0"/>
              <a:t> </a:t>
            </a:r>
            <a:r>
              <a:rPr lang="en-GB" err="1"/>
              <a:t>lagi</a:t>
            </a:r>
            <a:r>
              <a:rPr lang="en-GB" dirty="0"/>
              <a:t>.</a:t>
            </a:r>
            <a:endParaRPr dirty="0"/>
          </a:p>
          <a:p>
            <a:pPr marL="45720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-7620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n-GB" b="1" dirty="0"/>
              <a:t>Baca dan </a:t>
            </a:r>
            <a:r>
              <a:rPr lang="en-GB" b="1" dirty="0" err="1"/>
              <a:t>pikirkan</a:t>
            </a:r>
            <a:r>
              <a:rPr lang="en-GB" dirty="0"/>
              <a:t>:</a:t>
            </a:r>
            <a:r>
              <a:rPr lang="en-GB" b="1" dirty="0"/>
              <a:t> </a:t>
            </a:r>
            <a:r>
              <a:rPr lang="en-GB" dirty="0"/>
              <a:t>Ketika Anda </a:t>
            </a:r>
            <a:r>
              <a:rPr lang="en-GB" dirty="0" err="1"/>
              <a:t>melihat</a:t>
            </a:r>
            <a:r>
              <a:rPr lang="en-GB" dirty="0"/>
              <a:t> poster, </a:t>
            </a:r>
            <a:r>
              <a:rPr lang="en-GB" dirty="0" err="1"/>
              <a:t>ambil</a:t>
            </a:r>
            <a:r>
              <a:rPr lang="en-GB" dirty="0"/>
              <a:t> </a:t>
            </a:r>
            <a:r>
              <a:rPr lang="en-GB" dirty="0" err="1"/>
              <a:t>waktu</a:t>
            </a:r>
            <a:r>
              <a:rPr lang="en-GB" dirty="0"/>
              <a:t> </a:t>
            </a:r>
            <a:r>
              <a:rPr lang="en-GB" dirty="0" err="1"/>
              <a:t>beberapa</a:t>
            </a:r>
            <a:r>
              <a:rPr lang="en-GB" dirty="0"/>
              <a:t> </a:t>
            </a:r>
            <a:r>
              <a:rPr lang="en-GB" dirty="0" err="1"/>
              <a:t>menit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membaca</a:t>
            </a:r>
            <a:r>
              <a:rPr lang="en-GB" dirty="0"/>
              <a:t> dan </a:t>
            </a:r>
            <a:r>
              <a:rPr lang="en-GB" dirty="0" err="1"/>
              <a:t>memikirkan</a:t>
            </a:r>
            <a:r>
              <a:rPr lang="en-GB" dirty="0"/>
              <a:t> </a:t>
            </a:r>
            <a:r>
              <a:rPr lang="en-GB" dirty="0" err="1"/>
              <a:t>hal-hal</a:t>
            </a:r>
            <a:r>
              <a:rPr lang="en-GB" dirty="0"/>
              <a:t> yang </a:t>
            </a:r>
            <a:r>
              <a:rPr lang="en-GB" dirty="0" err="1"/>
              <a:t>ada</a:t>
            </a:r>
            <a:r>
              <a:rPr lang="en-GB" dirty="0"/>
              <a:t> di poster, dan </a:t>
            </a:r>
            <a:r>
              <a:rPr lang="en-GB" dirty="0" err="1"/>
              <a:t>lihat</a:t>
            </a:r>
            <a:r>
              <a:rPr lang="en-GB" dirty="0"/>
              <a:t> </a:t>
            </a:r>
            <a:r>
              <a:rPr lang="en-GB" dirty="0" err="1"/>
              <a:t>lembar</a:t>
            </a:r>
            <a:r>
              <a:rPr lang="en-GB" dirty="0"/>
              <a:t> </a:t>
            </a:r>
            <a:r>
              <a:rPr lang="en-GB" dirty="0" err="1"/>
              <a:t>post-it</a:t>
            </a:r>
            <a:r>
              <a:rPr lang="en-GB" dirty="0"/>
              <a:t> yang </a:t>
            </a:r>
            <a:r>
              <a:rPr lang="en-GB" dirty="0" err="1"/>
              <a:t>berisi</a:t>
            </a:r>
            <a:r>
              <a:rPr lang="en-GB" dirty="0"/>
              <a:t> ide-ide </a:t>
            </a:r>
            <a:r>
              <a:rPr lang="en-GB" dirty="0" err="1"/>
              <a:t>aksi</a:t>
            </a:r>
            <a:r>
              <a:rPr lang="en-GB" dirty="0"/>
              <a:t> </a:t>
            </a:r>
            <a:r>
              <a:rPr lang="en-GB" dirty="0" err="1"/>
              <a:t>dari</a:t>
            </a:r>
            <a:r>
              <a:rPr lang="en-GB" dirty="0"/>
              <a:t> </a:t>
            </a:r>
            <a:r>
              <a:rPr lang="en-GB" dirty="0" err="1"/>
              <a:t>kelompok</a:t>
            </a:r>
            <a:r>
              <a:rPr lang="en-GB" dirty="0"/>
              <a:t> </a:t>
            </a:r>
            <a:r>
              <a:rPr lang="en-GB" dirty="0" err="1"/>
              <a:t>sebelumnya</a:t>
            </a:r>
            <a:r>
              <a:rPr lang="en-GB" dirty="0"/>
              <a:t>.</a:t>
            </a:r>
            <a:endParaRPr b="1" dirty="0"/>
          </a:p>
          <a:p>
            <a:pPr marL="45720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  <a:p>
            <a:pPr marL="0" lvl="0" indent="-7620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n-GB" b="1" dirty="0" err="1"/>
              <a:t>Tuangkan</a:t>
            </a:r>
            <a:r>
              <a:rPr lang="en-GB" b="1" dirty="0"/>
              <a:t> </a:t>
            </a:r>
            <a:r>
              <a:rPr lang="en-GB" b="1" dirty="0" err="1"/>
              <a:t>pikiran</a:t>
            </a:r>
            <a:r>
              <a:rPr lang="en-GB" dirty="0"/>
              <a:t>:</a:t>
            </a:r>
            <a:r>
              <a:rPr lang="en-GB" b="1" i="1" dirty="0"/>
              <a:t> </a:t>
            </a:r>
            <a:r>
              <a:rPr lang="en-GB" dirty="0" err="1"/>
              <a:t>Pikirkan</a:t>
            </a:r>
            <a:r>
              <a:rPr lang="en-GB" dirty="0"/>
              <a:t> </a:t>
            </a:r>
            <a:r>
              <a:rPr lang="en-GB" dirty="0" err="1"/>
              <a:t>masalah</a:t>
            </a:r>
            <a:r>
              <a:rPr lang="en-GB" dirty="0"/>
              <a:t> yang </a:t>
            </a:r>
            <a:r>
              <a:rPr lang="en-GB" dirty="0" err="1"/>
              <a:t>sudah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identifikasi</a:t>
            </a:r>
            <a:r>
              <a:rPr lang="en-GB" dirty="0"/>
              <a:t> di </a:t>
            </a:r>
            <a:r>
              <a:rPr lang="en-GB" dirty="0" err="1"/>
              <a:t>peta</a:t>
            </a:r>
            <a:r>
              <a:rPr lang="en-GB" dirty="0"/>
              <a:t> KBB </a:t>
            </a:r>
            <a:r>
              <a:rPr lang="en-GB" dirty="0" err="1"/>
              <a:t>kota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 (</a:t>
            </a:r>
            <a:r>
              <a:rPr lang="en-GB" dirty="0" err="1"/>
              <a:t>tunjuk</a:t>
            </a:r>
            <a:r>
              <a:rPr lang="en-GB" dirty="0"/>
              <a:t> </a:t>
            </a:r>
            <a:r>
              <a:rPr lang="en-GB" dirty="0" err="1"/>
              <a:t>lembar</a:t>
            </a:r>
            <a:r>
              <a:rPr lang="en-GB" dirty="0"/>
              <a:t> flip chart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peta</a:t>
            </a:r>
            <a:r>
              <a:rPr lang="en-GB" dirty="0"/>
              <a:t> KBB), </a:t>
            </a:r>
            <a:r>
              <a:rPr lang="en-GB" dirty="0" err="1"/>
              <a:t>bahas</a:t>
            </a:r>
            <a:r>
              <a:rPr lang="en-GB" dirty="0"/>
              <a:t> </a:t>
            </a:r>
            <a:r>
              <a:rPr lang="en-GB" dirty="0" err="1"/>
              <a:t>sebanyak</a:t>
            </a:r>
            <a:r>
              <a:rPr lang="en-GB" dirty="0"/>
              <a:t> </a:t>
            </a:r>
            <a:r>
              <a:rPr lang="en-GB" dirty="0" err="1"/>
              <a:t>mungkin</a:t>
            </a:r>
            <a:r>
              <a:rPr lang="en-GB" dirty="0"/>
              <a:t> ide </a:t>
            </a:r>
            <a:r>
              <a:rPr lang="en-GB" dirty="0" err="1"/>
              <a:t>mengenai</a:t>
            </a:r>
            <a:r>
              <a:rPr lang="en-GB" dirty="0"/>
              <a:t> </a:t>
            </a:r>
            <a:r>
              <a:rPr lang="en-GB" dirty="0" err="1"/>
              <a:t>bagaimana</a:t>
            </a:r>
            <a:r>
              <a:rPr lang="en-GB" dirty="0"/>
              <a:t> </a:t>
            </a:r>
            <a:r>
              <a:rPr lang="en-GB" dirty="0" err="1"/>
              <a:t>taktik</a:t>
            </a:r>
            <a:r>
              <a:rPr lang="en-GB" dirty="0"/>
              <a:t>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digunakan</a:t>
            </a:r>
            <a:r>
              <a:rPr lang="en-GB" dirty="0"/>
              <a:t> </a:t>
            </a:r>
            <a:r>
              <a:rPr lang="en-GB" dirty="0" err="1"/>
              <a:t>untuk</a:t>
            </a:r>
            <a:r>
              <a:rPr lang="en-GB" dirty="0"/>
              <a:t> </a:t>
            </a:r>
            <a:r>
              <a:rPr lang="en-GB" dirty="0" err="1"/>
              <a:t>mengatasi</a:t>
            </a:r>
            <a:r>
              <a:rPr lang="en-GB" dirty="0"/>
              <a:t> </a:t>
            </a:r>
            <a:r>
              <a:rPr lang="en-GB" dirty="0" err="1"/>
              <a:t>masalah</a:t>
            </a:r>
            <a:r>
              <a:rPr lang="en-GB" dirty="0"/>
              <a:t>. </a:t>
            </a:r>
            <a:endParaRPr dirty="0"/>
          </a:p>
          <a:p>
            <a:pPr marL="45720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  <a:p>
            <a:pPr marL="0" lvl="0" indent="-7620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n-GB" b="1" dirty="0" err="1"/>
              <a:t>Tuliskan</a:t>
            </a:r>
            <a:r>
              <a:rPr lang="en-GB" b="1" dirty="0"/>
              <a:t> </a:t>
            </a:r>
            <a:r>
              <a:rPr lang="en-GB" dirty="0"/>
              <a:t>ide-ide di </a:t>
            </a:r>
            <a:r>
              <a:rPr lang="en-GB" dirty="0" err="1"/>
              <a:t>lembar</a:t>
            </a:r>
            <a:r>
              <a:rPr lang="en-GB" dirty="0"/>
              <a:t> post it dan </a:t>
            </a:r>
            <a:r>
              <a:rPr lang="en-GB" dirty="0" err="1"/>
              <a:t>tempelkan</a:t>
            </a:r>
            <a:r>
              <a:rPr lang="en-GB" dirty="0"/>
              <a:t> pada </a:t>
            </a:r>
            <a:r>
              <a:rPr lang="en-GB" dirty="0" err="1"/>
              <a:t>lembar</a:t>
            </a:r>
            <a:r>
              <a:rPr lang="en-GB" dirty="0"/>
              <a:t> "ide </a:t>
            </a:r>
            <a:r>
              <a:rPr lang="en-GB" dirty="0" err="1"/>
              <a:t>aksi</a:t>
            </a:r>
            <a:r>
              <a:rPr lang="en-GB" dirty="0"/>
              <a:t>" di </a:t>
            </a:r>
            <a:r>
              <a:rPr lang="en-GB" dirty="0" err="1"/>
              <a:t>sebelah</a:t>
            </a:r>
            <a:r>
              <a:rPr lang="en-GB" dirty="0"/>
              <a:t> poster. </a:t>
            </a:r>
            <a:r>
              <a:rPr lang="en-GB" dirty="0" err="1"/>
              <a:t>Tolong</a:t>
            </a:r>
            <a:r>
              <a:rPr lang="en-GB" dirty="0"/>
              <a:t> </a:t>
            </a:r>
            <a:r>
              <a:rPr lang="en-GB" dirty="0" err="1"/>
              <a:t>tuliskan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jelas</a:t>
            </a:r>
            <a:r>
              <a:rPr lang="en-GB" dirty="0"/>
              <a:t> pada </a:t>
            </a:r>
            <a:r>
              <a:rPr lang="en-GB" dirty="0" err="1"/>
              <a:t>lembar</a:t>
            </a:r>
            <a:r>
              <a:rPr lang="en-GB" dirty="0"/>
              <a:t> </a:t>
            </a:r>
            <a:r>
              <a:rPr lang="en-GB" dirty="0" err="1"/>
              <a:t>post-it</a:t>
            </a:r>
            <a:r>
              <a:rPr lang="en-GB" dirty="0"/>
              <a:t>, </a:t>
            </a:r>
            <a:r>
              <a:rPr lang="en-GB" dirty="0" err="1"/>
              <a:t>sehingga</a:t>
            </a:r>
            <a:r>
              <a:rPr lang="en-GB" dirty="0"/>
              <a:t> </a:t>
            </a:r>
            <a:r>
              <a:rPr lang="en-GB" dirty="0" err="1"/>
              <a:t>mudah</a:t>
            </a:r>
            <a:r>
              <a:rPr lang="en-GB" dirty="0"/>
              <a:t> </a:t>
            </a:r>
            <a:r>
              <a:rPr lang="en-GB" dirty="0" err="1"/>
              <a:t>dibaca</a:t>
            </a:r>
            <a:r>
              <a:rPr lang="en-GB" dirty="0"/>
              <a:t> oleh </a:t>
            </a:r>
            <a:r>
              <a:rPr lang="en-GB" dirty="0" err="1"/>
              <a:t>peserta</a:t>
            </a:r>
            <a:r>
              <a:rPr lang="en-GB" dirty="0"/>
              <a:t> lain! Pada </a:t>
            </a:r>
            <a:r>
              <a:rPr lang="en-GB" dirty="0" err="1"/>
              <a:t>saat</a:t>
            </a:r>
            <a:r>
              <a:rPr lang="en-GB" dirty="0"/>
              <a:t> </a:t>
            </a:r>
            <a:r>
              <a:rPr lang="en-GB" dirty="0" err="1"/>
              <a:t>ini</a:t>
            </a:r>
            <a:r>
              <a:rPr lang="en-GB" dirty="0"/>
              <a:t>,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masalah</a:t>
            </a:r>
            <a:r>
              <a:rPr lang="en-GB" dirty="0"/>
              <a:t> </a:t>
            </a:r>
            <a:r>
              <a:rPr lang="en-GB" dirty="0" err="1"/>
              <a:t>bila</a:t>
            </a:r>
            <a:r>
              <a:rPr lang="en-GB" dirty="0"/>
              <a:t> ide Anda </a:t>
            </a:r>
            <a:r>
              <a:rPr lang="en-GB" dirty="0" err="1"/>
              <a:t>tidak</a:t>
            </a:r>
            <a:r>
              <a:rPr lang="en-GB" dirty="0"/>
              <a:t> </a:t>
            </a:r>
            <a:r>
              <a:rPr lang="en-GB" dirty="0" err="1"/>
              <a:t>realistis</a:t>
            </a:r>
            <a:r>
              <a:rPr lang="en-GB" dirty="0"/>
              <a:t> – </a:t>
            </a:r>
            <a:r>
              <a:rPr lang="en-GB" dirty="0" err="1"/>
              <a:t>berpikir</a:t>
            </a:r>
            <a:r>
              <a:rPr lang="en-GB" dirty="0"/>
              <a:t> </a:t>
            </a:r>
            <a:r>
              <a:rPr lang="en-GB" dirty="0" err="1"/>
              <a:t>kreatif</a:t>
            </a:r>
            <a:r>
              <a:rPr lang="en-GB" dirty="0"/>
              <a:t> </a:t>
            </a:r>
            <a:r>
              <a:rPr lang="en-GB" dirty="0" err="1"/>
              <a:t>sebanyak</a:t>
            </a:r>
            <a:r>
              <a:rPr lang="en-GB" dirty="0"/>
              <a:t> yang Anda </a:t>
            </a:r>
            <a:r>
              <a:rPr lang="en-GB" dirty="0" err="1"/>
              <a:t>bisa</a:t>
            </a:r>
            <a:r>
              <a:rPr lang="en-GB" dirty="0"/>
              <a:t>! </a:t>
            </a:r>
            <a:endParaRPr b="1" dirty="0"/>
          </a:p>
          <a:p>
            <a:pPr marL="457200" lvl="0" indent="0" algn="l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  <a:p>
            <a:pPr marL="0" lvl="0" indent="-76200" algn="l" rtl="0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200"/>
              <a:buFont typeface="Calibri"/>
              <a:buChar char="•"/>
            </a:pPr>
            <a:r>
              <a:rPr lang="en-GB" b="1" dirty="0" err="1"/>
              <a:t>Pikirkan</a:t>
            </a:r>
            <a:r>
              <a:rPr lang="en-GB" b="1" dirty="0"/>
              <a:t> juga</a:t>
            </a:r>
            <a:r>
              <a:rPr lang="en-GB" dirty="0"/>
              <a:t> </a:t>
            </a:r>
            <a:r>
              <a:rPr lang="en-GB" dirty="0" err="1"/>
              <a:t>tindakan</a:t>
            </a:r>
            <a:r>
              <a:rPr lang="en-GB" dirty="0"/>
              <a:t> yang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 </a:t>
            </a:r>
            <a:r>
              <a:rPr lang="en-GB" dirty="0" err="1"/>
              <a:t>lakukan</a:t>
            </a:r>
            <a:r>
              <a:rPr lang="en-GB" dirty="0"/>
              <a:t> </a:t>
            </a:r>
            <a:r>
              <a:rPr lang="en-GB" dirty="0" err="1"/>
              <a:t>sebagai</a:t>
            </a:r>
            <a:r>
              <a:rPr lang="en-GB" dirty="0"/>
              <a:t> </a:t>
            </a:r>
            <a:r>
              <a:rPr lang="en-GB" dirty="0" err="1"/>
              <a:t>individu</a:t>
            </a:r>
            <a:r>
              <a:rPr lang="en-GB" dirty="0"/>
              <a:t> </a:t>
            </a:r>
            <a:r>
              <a:rPr lang="en-GB" dirty="0" err="1"/>
              <a:t>dalam</a:t>
            </a:r>
            <a:r>
              <a:rPr lang="en-GB" dirty="0"/>
              <a:t> </a:t>
            </a:r>
            <a:r>
              <a:rPr lang="en-GB" dirty="0" err="1"/>
              <a:t>keseharian</a:t>
            </a:r>
            <a:r>
              <a:rPr lang="en-GB" dirty="0"/>
              <a:t> </a:t>
            </a:r>
            <a:r>
              <a:rPr lang="en-GB" dirty="0" err="1"/>
              <a:t>kita</a:t>
            </a:r>
            <a:r>
              <a:rPr lang="en-GB" dirty="0"/>
              <a:t> dan </a:t>
            </a:r>
            <a:r>
              <a:rPr lang="en-GB" dirty="0" err="1"/>
              <a:t>tindakan</a:t>
            </a:r>
            <a:r>
              <a:rPr lang="en-GB" dirty="0"/>
              <a:t> yang </a:t>
            </a:r>
            <a:r>
              <a:rPr lang="en-GB" dirty="0" err="1"/>
              <a:t>dapat</a:t>
            </a:r>
            <a:r>
              <a:rPr lang="en-GB" dirty="0"/>
              <a:t> </a:t>
            </a:r>
            <a:r>
              <a:rPr lang="en-GB" dirty="0" err="1"/>
              <a:t>dilakukan</a:t>
            </a:r>
            <a:r>
              <a:rPr lang="en-GB" dirty="0"/>
              <a:t> </a:t>
            </a:r>
            <a:r>
              <a:rPr lang="en-GB" dirty="0" err="1"/>
              <a:t>bersama</a:t>
            </a:r>
            <a:r>
              <a:rPr lang="en-GB" dirty="0"/>
              <a:t> </a:t>
            </a:r>
            <a:r>
              <a:rPr lang="en-GB" dirty="0" err="1"/>
              <a:t>kelompok</a:t>
            </a:r>
            <a:r>
              <a:rPr lang="en-GB" dirty="0"/>
              <a:t>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organisasi</a:t>
            </a:r>
            <a:r>
              <a:rPr lang="en-GB" dirty="0"/>
              <a:t> – </a:t>
            </a:r>
            <a:r>
              <a:rPr lang="en-GB" dirty="0" err="1"/>
              <a:t>mungkin</a:t>
            </a:r>
            <a:r>
              <a:rPr lang="en-GB" dirty="0"/>
              <a:t> </a:t>
            </a:r>
            <a:r>
              <a:rPr lang="en-GB" dirty="0" err="1"/>
              <a:t>melalui</a:t>
            </a:r>
            <a:r>
              <a:rPr lang="en-GB" dirty="0"/>
              <a:t> </a:t>
            </a:r>
            <a:r>
              <a:rPr lang="en-GB" dirty="0" err="1"/>
              <a:t>kelompok</a:t>
            </a:r>
            <a:r>
              <a:rPr lang="en-GB" dirty="0"/>
              <a:t> </a:t>
            </a:r>
            <a:r>
              <a:rPr lang="en-GB" dirty="0" err="1"/>
              <a:t>keagamaan</a:t>
            </a:r>
            <a:r>
              <a:rPr lang="en-GB" dirty="0"/>
              <a:t>, </a:t>
            </a:r>
            <a:r>
              <a:rPr lang="en-GB" dirty="0" err="1"/>
              <a:t>tempat</a:t>
            </a:r>
            <a:r>
              <a:rPr lang="en-GB" dirty="0"/>
              <a:t> </a:t>
            </a:r>
            <a:r>
              <a:rPr lang="en-GB" dirty="0" err="1"/>
              <a:t>kerja</a:t>
            </a:r>
            <a:r>
              <a:rPr lang="en-GB" dirty="0"/>
              <a:t>, </a:t>
            </a:r>
            <a:r>
              <a:rPr lang="en-GB" dirty="0" err="1"/>
              <a:t>komunitas</a:t>
            </a:r>
            <a:r>
              <a:rPr lang="en-GB" dirty="0"/>
              <a:t> pemuda </a:t>
            </a:r>
            <a:r>
              <a:rPr lang="en-GB" dirty="0" err="1"/>
              <a:t>atau</a:t>
            </a:r>
            <a:r>
              <a:rPr lang="en-GB" dirty="0"/>
              <a:t> </a:t>
            </a:r>
            <a:r>
              <a:rPr lang="en-GB" dirty="0" err="1"/>
              <a:t>dengan</a:t>
            </a:r>
            <a:r>
              <a:rPr lang="en-GB" dirty="0"/>
              <a:t> </a:t>
            </a:r>
            <a:r>
              <a:rPr lang="en-GB" dirty="0" err="1"/>
              <a:t>membentuk</a:t>
            </a:r>
            <a:r>
              <a:rPr lang="en-GB" dirty="0"/>
              <a:t> </a:t>
            </a:r>
            <a:r>
              <a:rPr lang="en-GB" dirty="0" err="1"/>
              <a:t>kelompok</a:t>
            </a:r>
            <a:r>
              <a:rPr lang="en-GB" dirty="0"/>
              <a:t> </a:t>
            </a:r>
            <a:r>
              <a:rPr lang="en-GB" dirty="0" err="1"/>
              <a:t>baru</a:t>
            </a:r>
            <a:r>
              <a:rPr lang="en-GB" dirty="0"/>
              <a:t> dan </a:t>
            </a:r>
            <a:r>
              <a:rPr lang="en-GB" dirty="0" err="1"/>
              <a:t>bersama</a:t>
            </a:r>
            <a:r>
              <a:rPr lang="en-GB" dirty="0"/>
              <a:t> </a:t>
            </a:r>
            <a:r>
              <a:rPr lang="en-GB" dirty="0" err="1"/>
              <a:t>mengambil</a:t>
            </a:r>
            <a:r>
              <a:rPr lang="en-GB" dirty="0"/>
              <a:t> </a:t>
            </a:r>
            <a:r>
              <a:rPr lang="en-GB" dirty="0" err="1"/>
              <a:t>tindakan</a:t>
            </a:r>
            <a:r>
              <a:rPr lang="en-GB" dirty="0"/>
              <a:t>.</a:t>
            </a:r>
            <a:endParaRPr dirty="0"/>
          </a:p>
        </p:txBody>
      </p:sp>
      <p:sp>
        <p:nvSpPr>
          <p:cNvPr id="101" name="Google Shape;101;p4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FORB</a:t>
            </a:r>
            <a:endParaRPr/>
          </a:p>
        </p:txBody>
      </p:sp>
      <p:sp>
        <p:nvSpPr>
          <p:cNvPr id="102" name="Google Shape;102;p4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2025-02-26</a:t>
            </a:r>
            <a:endParaRPr/>
          </a:p>
        </p:txBody>
      </p:sp>
      <p:sp>
        <p:nvSpPr>
          <p:cNvPr id="103" name="Google Shape;103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  <p:sp>
        <p:nvSpPr>
          <p:cNvPr id="111" name="Google Shape;111;p5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2025-02-26</a:t>
            </a:r>
            <a:endParaRPr/>
          </a:p>
        </p:txBody>
      </p:sp>
      <p:sp>
        <p:nvSpPr>
          <p:cNvPr id="112" name="Google Shape;112;p5:notes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FORB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rbNY">
  <p:cSld name="ForbNY">
    <p:bg>
      <p:bgPr>
        <a:solidFill>
          <a:srgbClr val="F3E5D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 och innehåll">
  <p:cSld name="Rubrik och innehåll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8"/>
          <p:cNvSpPr txBox="1">
            <a:spLocks noGrp="1"/>
          </p:cNvSpPr>
          <p:nvPr>
            <p:ph type="body" idx="1"/>
          </p:nvPr>
        </p:nvSpPr>
        <p:spPr>
          <a:xfrm>
            <a:off x="838200" y="2285999"/>
            <a:ext cx="10515600" cy="3890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title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libri"/>
              <a:buNone/>
              <a:defRPr b="0" i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npassad layout">
  <p:cSld name="Anpassad layou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>
            <a:spLocks noGrp="1"/>
          </p:cNvSpPr>
          <p:nvPr>
            <p:ph type="title"/>
          </p:nvPr>
        </p:nvSpPr>
        <p:spPr>
          <a:xfrm>
            <a:off x="838200" y="816388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libri"/>
              <a:buNone/>
              <a:defRPr b="0" i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4D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2" name="Google Shape;12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11749" y="0"/>
            <a:ext cx="12192000" cy="2286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" Type="http://schemas.openxmlformats.org/officeDocument/2006/relationships/image" Target="../media/image1.png"/><Relationship Id="rId21" Type="http://schemas.openxmlformats.org/officeDocument/2006/relationships/image" Target="../media/image22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19" Type="http://schemas.openxmlformats.org/officeDocument/2006/relationships/image" Target="../media/image20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Relationship Id="rId22" Type="http://schemas.openxmlformats.org/officeDocument/2006/relationships/image" Target="../media/image2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AF7B">
            <a:alpha val="40000"/>
          </a:srgbClr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09028" y="5282109"/>
            <a:ext cx="1973944" cy="1307738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1"/>
          <p:cNvSpPr txBox="1"/>
          <p:nvPr/>
        </p:nvSpPr>
        <p:spPr>
          <a:xfrm>
            <a:off x="0" y="1169180"/>
            <a:ext cx="12192000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6000" dirty="0" err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Kursus</a:t>
            </a:r>
            <a:r>
              <a:rPr lang="en-GB" sz="6000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5400" b="1" i="0" u="none" strike="noStrike" cap="none" dirty="0" err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Pembuat</a:t>
            </a:r>
            <a:r>
              <a:rPr lang="en-GB" sz="6000" b="1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6000" b="1" i="0" u="none" strike="noStrike" cap="none" dirty="0" err="1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Perubahan</a:t>
            </a:r>
            <a:r>
              <a:rPr lang="en-GB" sz="6000" b="1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60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Lokal​​​​</a:t>
            </a:r>
            <a:endParaRPr dirty="0"/>
          </a:p>
        </p:txBody>
      </p:sp>
      <p:pic>
        <p:nvPicPr>
          <p:cNvPr id="52" name="Google Shape;52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144976" y="3192435"/>
            <a:ext cx="5892800" cy="134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6A2AB"/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1749" y="0"/>
            <a:ext cx="1219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2"/>
          <p:cNvSpPr txBox="1"/>
          <p:nvPr/>
        </p:nvSpPr>
        <p:spPr>
          <a:xfrm>
            <a:off x="0" y="800556"/>
            <a:ext cx="12192000" cy="1908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-SE" sz="3600" spc="600" dirty="0">
                <a:solidFill>
                  <a:schemeClr val="bg1"/>
                </a:solidFill>
                <a:latin typeface="Calibri" panose="020F0502020204030204" pitchFamily="34" charset="0"/>
              </a:rPr>
              <a:t>SESI </a:t>
            </a:r>
            <a:r>
              <a:rPr lang="sv-SE" sz="3600" spc="6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 lang="sv-SE" sz="36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sv-SE"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8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Berbicara</a:t>
            </a:r>
            <a:r>
              <a:rPr lang="en-GB" sz="4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48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mengenai</a:t>
            </a:r>
            <a:r>
              <a:rPr lang="en-GB" sz="4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48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taktik</a:t>
            </a:r>
            <a:endParaRPr sz="4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253196" y="3799301"/>
            <a:ext cx="1777037" cy="17770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3AF7B">
            <a:alpha val="40000"/>
          </a:srgbClr>
        </a:solidFill>
        <a:effectLst/>
      </p:bgPr>
    </p:bg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"/>
          <p:cNvSpPr/>
          <p:nvPr/>
        </p:nvSpPr>
        <p:spPr>
          <a:xfrm>
            <a:off x="0" y="1727200"/>
            <a:ext cx="12192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3"/>
          <p:cNvSpPr/>
          <p:nvPr/>
        </p:nvSpPr>
        <p:spPr>
          <a:xfrm>
            <a:off x="0" y="308610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3"/>
          <p:cNvSpPr/>
          <p:nvPr/>
        </p:nvSpPr>
        <p:spPr>
          <a:xfrm>
            <a:off x="0" y="397510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3"/>
          <p:cNvSpPr/>
          <p:nvPr/>
        </p:nvSpPr>
        <p:spPr>
          <a:xfrm>
            <a:off x="0" y="486410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4" name="Google Shape;74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1749" y="0"/>
            <a:ext cx="12192000" cy="228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619668" y="5435673"/>
            <a:ext cx="1008000" cy="10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Google Shape;76;p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787960" y="4731751"/>
            <a:ext cx="1008000" cy="10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Google Shape;77;p3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470252" y="611704"/>
            <a:ext cx="1008000" cy="10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Google Shape;78;p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28072" y="2266282"/>
            <a:ext cx="1008000" cy="10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9" name="Google Shape;79;p3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1148658" y="990022"/>
            <a:ext cx="1008000" cy="10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3"/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8808244" y="611704"/>
            <a:ext cx="1008000" cy="10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3"/>
          <p:cNvPicPr preferRelativeResize="0"/>
          <p:nvPr/>
        </p:nvPicPr>
        <p:blipFill rotWithShape="1">
          <a:blip r:embed="rId10">
            <a:alphaModFix/>
          </a:blip>
          <a:srcRect/>
          <a:stretch/>
        </p:blipFill>
        <p:spPr>
          <a:xfrm>
            <a:off x="9872726" y="458287"/>
            <a:ext cx="1008000" cy="10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3"/>
          <p:cNvPicPr preferRelativeResize="0"/>
          <p:nvPr/>
        </p:nvPicPr>
        <p:blipFill rotWithShape="1">
          <a:blip r:embed="rId11">
            <a:alphaModFix/>
          </a:blip>
          <a:srcRect/>
          <a:stretch/>
        </p:blipFill>
        <p:spPr>
          <a:xfrm>
            <a:off x="10791056" y="1122986"/>
            <a:ext cx="1008000" cy="10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3" name="Google Shape;83;p3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10555928" y="2267804"/>
            <a:ext cx="1008000" cy="10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3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595341" y="3868564"/>
            <a:ext cx="1008000" cy="10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3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399482" y="4990171"/>
            <a:ext cx="1008000" cy="10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3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1337599" y="5615102"/>
            <a:ext cx="1008000" cy="10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3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2470252" y="5447593"/>
            <a:ext cx="1008000" cy="10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3"/>
          <p:cNvPicPr preferRelativeResize="0"/>
          <p:nvPr/>
        </p:nvPicPr>
        <p:blipFill rotWithShape="1">
          <a:blip r:embed="rId17">
            <a:alphaModFix/>
          </a:blip>
          <a:srcRect/>
          <a:stretch/>
        </p:blipFill>
        <p:spPr>
          <a:xfrm>
            <a:off x="10622242" y="3615340"/>
            <a:ext cx="1008000" cy="10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3"/>
          <p:cNvPicPr preferRelativeResize="0"/>
          <p:nvPr/>
        </p:nvPicPr>
        <p:blipFill rotWithShape="1">
          <a:blip r:embed="rId18">
            <a:alphaModFix/>
          </a:blip>
          <a:srcRect/>
          <a:stretch/>
        </p:blipFill>
        <p:spPr>
          <a:xfrm>
            <a:off x="9794670" y="5615102"/>
            <a:ext cx="1008000" cy="100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3"/>
          <p:cNvPicPr preferRelativeResize="0"/>
          <p:nvPr/>
        </p:nvPicPr>
        <p:blipFill rotWithShape="1">
          <a:blip r:embed="rId19">
            <a:alphaModFix/>
          </a:blip>
          <a:srcRect/>
          <a:stretch/>
        </p:blipFill>
        <p:spPr>
          <a:xfrm>
            <a:off x="2149455" y="1938254"/>
            <a:ext cx="1328797" cy="133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3"/>
          <p:cNvPicPr preferRelativeResize="0"/>
          <p:nvPr/>
        </p:nvPicPr>
        <p:blipFill rotWithShape="1">
          <a:blip r:embed="rId20">
            <a:alphaModFix/>
          </a:blip>
          <a:srcRect/>
          <a:stretch/>
        </p:blipFill>
        <p:spPr>
          <a:xfrm>
            <a:off x="8742872" y="1942241"/>
            <a:ext cx="1332000" cy="1335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3"/>
          <p:cNvPicPr preferRelativeResize="0"/>
          <p:nvPr/>
        </p:nvPicPr>
        <p:blipFill rotWithShape="1">
          <a:blip r:embed="rId21">
            <a:alphaModFix/>
          </a:blip>
          <a:srcRect/>
          <a:stretch/>
        </p:blipFill>
        <p:spPr>
          <a:xfrm>
            <a:off x="2134111" y="3856859"/>
            <a:ext cx="1344141" cy="1334119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3"/>
          <p:cNvPicPr preferRelativeResize="0"/>
          <p:nvPr/>
        </p:nvPicPr>
        <p:blipFill rotWithShape="1">
          <a:blip r:embed="rId22">
            <a:alphaModFix/>
          </a:blip>
          <a:srcRect/>
          <a:stretch/>
        </p:blipFill>
        <p:spPr>
          <a:xfrm>
            <a:off x="8757444" y="3856222"/>
            <a:ext cx="1329739" cy="13320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3"/>
          <p:cNvSpPr/>
          <p:nvPr/>
        </p:nvSpPr>
        <p:spPr>
          <a:xfrm>
            <a:off x="3841566" y="1616648"/>
            <a:ext cx="2160497" cy="1892808"/>
          </a:xfrm>
          <a:prstGeom prst="roundRect">
            <a:avLst>
              <a:gd name="adj" fmla="val 16667"/>
            </a:avLst>
          </a:prstGeom>
          <a:solidFill>
            <a:srgbClr val="E1945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GB" sz="2200" b="1" i="0" u="none" strike="noStrike" cap="none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Taktik</a:t>
            </a:r>
            <a:r>
              <a:rPr lang="en-GB" sz="22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2200" b="1" dirty="0">
              <a:solidFill>
                <a:schemeClr val="lt1"/>
              </a:solidFill>
              <a:ea typeface="Calibri"/>
              <a:sym typeface="Calibri"/>
            </a:endParaRPr>
          </a:p>
          <a:p>
            <a:pPr marL="0" marR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darurat</a:t>
            </a:r>
            <a:endParaRPr sz="2200" b="1" dirty="0" err="1">
              <a:solidFill>
                <a:schemeClr val="lt1"/>
              </a:solidFill>
            </a:endParaRPr>
          </a:p>
        </p:txBody>
      </p:sp>
      <p:sp>
        <p:nvSpPr>
          <p:cNvPr id="95" name="Google Shape;95;p3"/>
          <p:cNvSpPr/>
          <p:nvPr/>
        </p:nvSpPr>
        <p:spPr>
          <a:xfrm>
            <a:off x="6189936" y="1616648"/>
            <a:ext cx="2160497" cy="1892808"/>
          </a:xfrm>
          <a:prstGeom prst="roundRect">
            <a:avLst>
              <a:gd name="adj" fmla="val 16667"/>
            </a:avLst>
          </a:prstGeom>
          <a:solidFill>
            <a:srgbClr val="417A8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Taktik perubahan </a:t>
            </a:r>
            <a:endParaRPr sz="2200" b="1"/>
          </a:p>
        </p:txBody>
      </p:sp>
      <p:sp>
        <p:nvSpPr>
          <p:cNvPr id="96" name="Google Shape;96;p3"/>
          <p:cNvSpPr/>
          <p:nvPr/>
        </p:nvSpPr>
        <p:spPr>
          <a:xfrm>
            <a:off x="3841566" y="3685018"/>
            <a:ext cx="2160497" cy="1892808"/>
          </a:xfrm>
          <a:prstGeom prst="roundRect">
            <a:avLst>
              <a:gd name="adj" fmla="val 16667"/>
            </a:avLst>
          </a:prstGeom>
          <a:solidFill>
            <a:srgbClr val="88546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Taktik membangun </a:t>
            </a:r>
            <a:endParaRPr sz="2200" b="1"/>
          </a:p>
        </p:txBody>
      </p:sp>
      <p:sp>
        <p:nvSpPr>
          <p:cNvPr id="97" name="Google Shape;97;p3"/>
          <p:cNvSpPr/>
          <p:nvPr/>
        </p:nvSpPr>
        <p:spPr>
          <a:xfrm>
            <a:off x="6189936" y="3685018"/>
            <a:ext cx="2160497" cy="1892808"/>
          </a:xfrm>
          <a:prstGeom prst="roundRect">
            <a:avLst>
              <a:gd name="adj" fmla="val 16667"/>
            </a:avLst>
          </a:prstGeom>
          <a:solidFill>
            <a:srgbClr val="91919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i="0" u="none" strike="noStrike" cap="none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Taktik</a:t>
            </a:r>
            <a:r>
              <a:rPr lang="en-GB" sz="22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200" b="1" i="0" u="none" strike="noStrike" cap="none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penyembuhan</a:t>
            </a:r>
            <a:r>
              <a:rPr lang="en-GB" sz="22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en-US" sz="2200"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4C2CA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1749" y="0"/>
            <a:ext cx="1219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4"/>
          <p:cNvSpPr/>
          <p:nvPr/>
        </p:nvSpPr>
        <p:spPr>
          <a:xfrm>
            <a:off x="1145666" y="1320730"/>
            <a:ext cx="8710853" cy="4955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Berbicara</a:t>
            </a:r>
            <a:r>
              <a:rPr lang="en-GB" sz="4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40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mengenai</a:t>
            </a:r>
            <a:r>
              <a:rPr lang="en-GB" sz="4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40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taktik</a:t>
            </a:r>
            <a:r>
              <a:rPr lang="en-GB" sz="4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 </a:t>
            </a:r>
            <a:endParaRPr sz="40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Membaca</a:t>
            </a:r>
            <a:r>
              <a:rPr lang="en-GB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dan </a:t>
            </a:r>
            <a:r>
              <a:rPr lang="en-GB" sz="2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berpikir</a:t>
            </a:r>
            <a:r>
              <a:rPr lang="en-GB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24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Diskusi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Coba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pikirkan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sebanyak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mungkin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ide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mengenai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cara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untuk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menggunakan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taktik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dalam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mengatasi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masalah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KBB pada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situasi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kita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Pikirkan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tindakan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yang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dapat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kita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lakukan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sebagai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seorang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individu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dan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aksi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yang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dapat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dikerjakan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bersama-sama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dengan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kelompok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atau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melalui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organisasi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  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Tuliskan</a:t>
            </a:r>
            <a:r>
              <a:rPr lang="en-GB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 Anda pada </a:t>
            </a:r>
            <a:r>
              <a:rPr lang="en-GB" sz="24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lembar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2400" i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post-it</a:t>
            </a:r>
            <a:r>
              <a:rPr lang="en-GB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  </a:t>
            </a:r>
            <a:endParaRPr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715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endParaRPr sz="3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6A2AB"/>
        </a:solidFill>
        <a:effectLst/>
      </p:bgPr>
    </p:bg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1749" y="0"/>
            <a:ext cx="1219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5"/>
          <p:cNvSpPr txBox="1"/>
          <p:nvPr/>
        </p:nvSpPr>
        <p:spPr>
          <a:xfrm>
            <a:off x="0" y="800556"/>
            <a:ext cx="12192000" cy="295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GB" sz="4000" b="1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Kerja</a:t>
            </a:r>
            <a:r>
              <a:rPr lang="en-GB" sz="4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yang </a:t>
            </a:r>
            <a:r>
              <a:rPr lang="en-GB" sz="4000" b="1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bagus</a:t>
            </a:r>
            <a:r>
              <a:rPr lang="en-GB" sz="4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dan </a:t>
            </a:r>
            <a:r>
              <a:rPr lang="en-GB" sz="4000" b="1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selamat</a:t>
            </a:r>
            <a:r>
              <a:rPr lang="en-GB" sz="4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4000" b="1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datang</a:t>
            </a:r>
            <a:r>
              <a:rPr lang="en-GB" sz="4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4000" b="1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kembali</a:t>
            </a:r>
            <a:r>
              <a:rPr lang="en-GB" sz="4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!</a:t>
            </a:r>
            <a:endParaRPr sz="40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Sesi</a:t>
            </a:r>
            <a:r>
              <a:rPr lang="en-GB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berikutnya</a:t>
            </a:r>
            <a:r>
              <a:rPr lang="en-GB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  <a:br>
              <a:rPr lang="en-GB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GB" sz="32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Perjalanan</a:t>
            </a:r>
            <a:r>
              <a:rPr lang="en-GB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menuju</a:t>
            </a:r>
            <a:r>
              <a:rPr lang="en-GB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GB" sz="32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perubahan</a:t>
            </a:r>
            <a:r>
              <a:rPr lang="en-GB" sz="3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32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6" name="Google Shape;116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95733" y="4279786"/>
            <a:ext cx="1777036" cy="17770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ORBTema2">
  <a:themeElements>
    <a:clrScheme name="FORB NY">
      <a:dk1>
        <a:srgbClr val="000000"/>
      </a:dk1>
      <a:lt1>
        <a:srgbClr val="FFFFFF"/>
      </a:lt1>
      <a:dk2>
        <a:srgbClr val="55495F"/>
      </a:dk2>
      <a:lt2>
        <a:srgbClr val="EDD9BC"/>
      </a:lt2>
      <a:accent1>
        <a:srgbClr val="8E5772"/>
      </a:accent1>
      <a:accent2>
        <a:srgbClr val="DF975E"/>
      </a:accent2>
      <a:accent3>
        <a:srgbClr val="75A8A5"/>
      </a:accent3>
      <a:accent4>
        <a:srgbClr val="4E7D88"/>
      </a:accent4>
      <a:accent5>
        <a:srgbClr val="8E5772"/>
      </a:accent5>
      <a:accent6>
        <a:srgbClr val="574761"/>
      </a:accent6>
      <a:hlink>
        <a:srgbClr val="000000"/>
      </a:hlink>
      <a:folHlink>
        <a:srgbClr val="8D8F8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879760-8d42-4139-817b-a85748325e78">
      <Terms xmlns="http://schemas.microsoft.com/office/infopath/2007/PartnerControls"/>
    </lcf76f155ced4ddcb4097134ff3c332f>
    <_x00c5_r xmlns="27879760-8d42-4139-817b-a85748325e78">2021</_x00c5_r>
    <TaxCatchAll xmlns="007ce96f-f6e4-41e9-bbc1-3453ece26c5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32C33C4E20AE3458EFB343053EF1C08" ma:contentTypeVersion="19" ma:contentTypeDescription="Create a new document." ma:contentTypeScope="" ma:versionID="9757c65b3e8fd4ebd2d3b1808249c369">
  <xsd:schema xmlns:xsd="http://www.w3.org/2001/XMLSchema" xmlns:xs="http://www.w3.org/2001/XMLSchema" xmlns:p="http://schemas.microsoft.com/office/2006/metadata/properties" xmlns:ns2="27879760-8d42-4139-817b-a85748325e78" xmlns:ns3="007ce96f-f6e4-41e9-bbc1-3453ece26c5d" targetNamespace="http://schemas.microsoft.com/office/2006/metadata/properties" ma:root="true" ma:fieldsID="81ad3a5b2062ecc3772d2618ea9ebe9b" ns2:_="" ns3:_="">
    <xsd:import namespace="27879760-8d42-4139-817b-a85748325e78"/>
    <xsd:import namespace="007ce96f-f6e4-41e9-bbc1-3453ece26c5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x00c5_r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879760-8d42-4139-817b-a85748325e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x00c5_r" ma:index="21" nillable="true" ma:displayName="År" ma:default="2021" ma:format="Dropdown" ma:internalName="_x00c5_r">
      <xsd:simpleType>
        <xsd:restriction base="dms:Choice">
          <xsd:enumeration value="2020"/>
          <xsd:enumeration value="2021"/>
          <xsd:enumeration value="2022"/>
          <xsd:enumeration value="2023"/>
          <xsd:enumeration value="2024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f661701-15ef-4a7c-a7ea-c9e41a1af7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7ce96f-f6e4-41e9-bbc1-3453ece26c5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d99a0077-f199-407e-a3fd-16edb1593583}" ma:internalName="TaxCatchAll" ma:showField="CatchAllData" ma:web="007ce96f-f6e4-41e9-bbc1-3453ece26c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7356B5-48FB-4ED0-9DD7-F26640B9A03E}">
  <ds:schemaRefs>
    <ds:schemaRef ds:uri="http://schemas.microsoft.com/office/2006/metadata/properties"/>
    <ds:schemaRef ds:uri="http://schemas.microsoft.com/office/infopath/2007/PartnerControls"/>
    <ds:schemaRef ds:uri="27879760-8d42-4139-817b-a85748325e78"/>
    <ds:schemaRef ds:uri="007ce96f-f6e4-41e9-bbc1-3453ece26c5d"/>
  </ds:schemaRefs>
</ds:datastoreItem>
</file>

<file path=customXml/itemProps2.xml><?xml version="1.0" encoding="utf-8"?>
<ds:datastoreItem xmlns:ds="http://schemas.openxmlformats.org/officeDocument/2006/customXml" ds:itemID="{EB7A329F-3F77-47A8-876D-B28E96CC096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362D03-E680-4BB1-8BCD-CB0D50B1CE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7879760-8d42-4139-817b-a85748325e78"/>
    <ds:schemaRef ds:uri="007ce96f-f6e4-41e9-bbc1-3453ece26c5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608</Words>
  <Application>Microsoft Office PowerPoint</Application>
  <PresentationFormat>Widescreen</PresentationFormat>
  <Paragraphs>59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FORBTema2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FORB Learning Platform;Katherine.Cash@smc.global</dc:creator>
  <cp:lastModifiedBy>Kristina Schollin-Borg</cp:lastModifiedBy>
  <cp:revision>64</cp:revision>
  <dcterms:created xsi:type="dcterms:W3CDTF">2021-06-28T12:06:13Z</dcterms:created>
  <dcterms:modified xsi:type="dcterms:W3CDTF">2025-09-06T07:13:27Z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0x010100C32C33C4E20AE3458EFB343053EF1C08</vt:lpwstr>
  </property>
  <property fmtid="{D5CDD505-2E9C-101B-9397-08002B2CF9AE}" pid="3" name="MediaServiceImageTags">
    <vt:lpwstr/>
  </property>
</Properties>
</file>