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5"/>
  </p:notesMasterIdLst>
  <p:handoutMasterIdLst>
    <p:handoutMasterId r:id="rId36"/>
  </p:handoutMasterIdLst>
  <p:sldIdLst>
    <p:sldId id="256" r:id="rId9"/>
    <p:sldId id="373" r:id="rId10"/>
    <p:sldId id="353"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392" r:id="rId33"/>
    <p:sldId id="41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2" clrIdx="8"/>
  <p:cmAuthor id="3" name="Viktoria Myrén" initials="VM [3]" lastIdx="1" clrIdx="2"/>
  <p:cmAuthor id="10" name="Katherine Cash" initials="KC" lastIdx="3" clrIdx="9"/>
  <p:cmAuthor id="4" name="Viktoria Myrén" initials="VM [4]" lastIdx="1" clrIdx="3"/>
  <p:cmAuthor id="11" name="Katherine Cash" initials="KC [2]" lastIdx="33" clrIdx="10"/>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3D3A7F-9266-4D9C-AC5C-8E496FED8964}" v="40" dt="2026-03-24T16:58:24.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48"/>
    <p:restoredTop sz="52542" autoAdjust="0"/>
  </p:normalViewPr>
  <p:slideViewPr>
    <p:cSldViewPr snapToGrid="0">
      <p:cViewPr varScale="1">
        <p:scale>
          <a:sx n="58" d="100"/>
          <a:sy n="58" d="100"/>
        </p:scale>
        <p:origin x="2148" y="66"/>
      </p:cViewPr>
      <p:guideLst>
        <p:guide orient="horz" pos="2160"/>
        <p:guide pos="3863"/>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89B77D2C-D0DC-5CA5-66E3-B4DD5F9D0858}"/>
    <pc:docChg chg="modSld">
      <pc:chgData name="Katherine Cash" userId="S::katherine.cash_smc.global#ext#@stefanusalliansen.onmicrosoft.com::c8443033-ba39-4d66-bc55-3451e72e1980" providerId="AD" clId="Web-{89B77D2C-D0DC-5CA5-66E3-B4DD5F9D0858}" dt="2026-03-04T13:40:22.694" v="21" actId="1076"/>
      <pc:docMkLst>
        <pc:docMk/>
      </pc:docMkLst>
      <pc:sldChg chg="modSp">
        <pc:chgData name="Katherine Cash" userId="S::katherine.cash_smc.global#ext#@stefanusalliansen.onmicrosoft.com::c8443033-ba39-4d66-bc55-3451e72e1980" providerId="AD" clId="Web-{89B77D2C-D0DC-5CA5-66E3-B4DD5F9D0858}" dt="2026-03-04T13:32:57.789" v="0" actId="1076"/>
        <pc:sldMkLst>
          <pc:docMk/>
          <pc:sldMk cId="1669646669" sldId="373"/>
        </pc:sldMkLst>
        <pc:spChg chg="mod">
          <ac:chgData name="Katherine Cash" userId="S::katherine.cash_smc.global#ext#@stefanusalliansen.onmicrosoft.com::c8443033-ba39-4d66-bc55-3451e72e1980" providerId="AD" clId="Web-{89B77D2C-D0DC-5CA5-66E3-B4DD5F9D0858}" dt="2026-03-04T13:32:57.789" v="0" actId="1076"/>
          <ac:spMkLst>
            <pc:docMk/>
            <pc:sldMk cId="1669646669" sldId="373"/>
            <ac:spMk id="6" creationId="{586552A5-80D1-5E49-BF59-CA8F281A9CAA}"/>
          </ac:spMkLst>
        </pc:spChg>
      </pc:sldChg>
      <pc:sldChg chg="addSp delSp modSp">
        <pc:chgData name="Katherine Cash" userId="S::katherine.cash_smc.global#ext#@stefanusalliansen.onmicrosoft.com::c8443033-ba39-4d66-bc55-3451e72e1980" providerId="AD" clId="Web-{89B77D2C-D0DC-5CA5-66E3-B4DD5F9D0858}" dt="2026-03-04T13:40:22.694" v="21" actId="1076"/>
        <pc:sldMkLst>
          <pc:docMk/>
          <pc:sldMk cId="824896620" sldId="401"/>
        </pc:sldMkLst>
        <pc:picChg chg="mod topLvl">
          <ac:chgData name="Katherine Cash" userId="S::katherine.cash_smc.global#ext#@stefanusalliansen.onmicrosoft.com::c8443033-ba39-4d66-bc55-3451e72e1980" providerId="AD" clId="Web-{89B77D2C-D0DC-5CA5-66E3-B4DD5F9D0858}" dt="2026-03-04T13:40:22.694" v="21" actId="1076"/>
          <ac:picMkLst>
            <pc:docMk/>
            <pc:sldMk cId="824896620" sldId="401"/>
            <ac:picMk id="16" creationId="{0A1AA1B3-BA62-113D-14BA-13D71FDB6059}"/>
          </ac:picMkLst>
        </pc:picChg>
      </pc:sldChg>
      <pc:sldChg chg="modSp">
        <pc:chgData name="Katherine Cash" userId="S::katherine.cash_smc.global#ext#@stefanusalliansen.onmicrosoft.com::c8443033-ba39-4d66-bc55-3451e72e1980" providerId="AD" clId="Web-{89B77D2C-D0DC-5CA5-66E3-B4DD5F9D0858}" dt="2026-03-04T13:36:36.617" v="6" actId="1076"/>
        <pc:sldMkLst>
          <pc:docMk/>
          <pc:sldMk cId="3620090060" sldId="413"/>
        </pc:sldMkLst>
        <pc:spChg chg="mod">
          <ac:chgData name="Katherine Cash" userId="S::katherine.cash_smc.global#ext#@stefanusalliansen.onmicrosoft.com::c8443033-ba39-4d66-bc55-3451e72e1980" providerId="AD" clId="Web-{89B77D2C-D0DC-5CA5-66E3-B4DD5F9D0858}" dt="2026-03-04T13:36:31.945" v="5" actId="20577"/>
          <ac:spMkLst>
            <pc:docMk/>
            <pc:sldMk cId="3620090060" sldId="413"/>
            <ac:spMk id="11" creationId="{E7C9A1A0-B789-4BB1-BF7D-1B2D3E0987E0}"/>
          </ac:spMkLst>
        </pc:spChg>
        <pc:picChg chg="mod">
          <ac:chgData name="Katherine Cash" userId="S::katherine.cash_smc.global#ext#@stefanusalliansen.onmicrosoft.com::c8443033-ba39-4d66-bc55-3451e72e1980" providerId="AD" clId="Web-{89B77D2C-D0DC-5CA5-66E3-B4DD5F9D0858}" dt="2026-03-04T13:35:18.054" v="1" actId="14100"/>
          <ac:picMkLst>
            <pc:docMk/>
            <pc:sldMk cId="3620090060" sldId="413"/>
            <ac:picMk id="5" creationId="{8C2A275C-F133-4F4F-BB9A-87B2D8971BAC}"/>
          </ac:picMkLst>
        </pc:picChg>
        <pc:picChg chg="mod">
          <ac:chgData name="Katherine Cash" userId="S::katherine.cash_smc.global#ext#@stefanusalliansen.onmicrosoft.com::c8443033-ba39-4d66-bc55-3451e72e1980" providerId="AD" clId="Web-{89B77D2C-D0DC-5CA5-66E3-B4DD5F9D0858}" dt="2026-03-04T13:36:36.617" v="6" actId="1076"/>
          <ac:picMkLst>
            <pc:docMk/>
            <pc:sldMk cId="3620090060" sldId="413"/>
            <ac:picMk id="8" creationId="{B0B8AE28-6C3D-45D5-930A-0DA1C3CC842B}"/>
          </ac:picMkLst>
        </pc:picChg>
      </pc:sldChg>
    </pc:docChg>
  </pc:docChgLst>
  <pc:docChgLst>
    <pc:chgData name="Katherine Cash" userId="f7797b46-2b2d-4b8f-b225-8c373fe2af75" providerId="ADAL" clId="{620896B1-9DE5-48D1-B7C1-6D1366980998}"/>
    <pc:docChg chg="undo custSel modSld">
      <pc:chgData name="Katherine Cash" userId="f7797b46-2b2d-4b8f-b225-8c373fe2af75" providerId="ADAL" clId="{620896B1-9DE5-48D1-B7C1-6D1366980998}" dt="2026-03-24T17:03:00.576" v="270" actId="790"/>
      <pc:docMkLst>
        <pc:docMk/>
      </pc:docMkLst>
      <pc:sldChg chg="modSp mod">
        <pc:chgData name="Katherine Cash" userId="f7797b46-2b2d-4b8f-b225-8c373fe2af75" providerId="ADAL" clId="{620896B1-9DE5-48D1-B7C1-6D1366980998}" dt="2026-03-24T16:38:44.218" v="57" actId="790"/>
        <pc:sldMkLst>
          <pc:docMk/>
          <pc:sldMk cId="2800922083" sldId="256"/>
        </pc:sldMkLst>
        <pc:spChg chg="mod">
          <ac:chgData name="Katherine Cash" userId="f7797b46-2b2d-4b8f-b225-8c373fe2af75" providerId="ADAL" clId="{620896B1-9DE5-48D1-B7C1-6D1366980998}" dt="2026-03-24T16:38:44.218" v="57" actId="790"/>
          <ac:spMkLst>
            <pc:docMk/>
            <pc:sldMk cId="2800922083" sldId="256"/>
            <ac:spMk id="2" creationId="{07C029DC-CBA3-354F-B8EB-1EF18D23E6AA}"/>
          </ac:spMkLst>
        </pc:spChg>
        <pc:spChg chg="mod">
          <ac:chgData name="Katherine Cash" userId="f7797b46-2b2d-4b8f-b225-8c373fe2af75" providerId="ADAL" clId="{620896B1-9DE5-48D1-B7C1-6D1366980998}" dt="2026-03-24T16:38:44.218" v="57" actId="790"/>
          <ac:spMkLst>
            <pc:docMk/>
            <pc:sldMk cId="2800922083" sldId="256"/>
            <ac:spMk id="14" creationId="{B342C2F5-718C-8840-94FD-3647C42BDEF0}"/>
          </ac:spMkLst>
        </pc:spChg>
      </pc:sldChg>
      <pc:sldChg chg="modNotesTx">
        <pc:chgData name="Katherine Cash" userId="f7797b46-2b2d-4b8f-b225-8c373fe2af75" providerId="ADAL" clId="{620896B1-9DE5-48D1-B7C1-6D1366980998}" dt="2026-03-24T16:40:45.414" v="62" actId="790"/>
        <pc:sldMkLst>
          <pc:docMk/>
          <pc:sldMk cId="523184214" sldId="353"/>
        </pc:sldMkLst>
      </pc:sldChg>
      <pc:sldChg chg="modNotesTx">
        <pc:chgData name="Katherine Cash" userId="f7797b46-2b2d-4b8f-b225-8c373fe2af75" providerId="ADAL" clId="{620896B1-9DE5-48D1-B7C1-6D1366980998}" dt="2026-03-24T16:38:56.895" v="58" actId="790"/>
        <pc:sldMkLst>
          <pc:docMk/>
          <pc:sldMk cId="1669646669" sldId="373"/>
        </pc:sldMkLst>
      </pc:sldChg>
      <pc:sldChg chg="modNotesTx">
        <pc:chgData name="Katherine Cash" userId="f7797b46-2b2d-4b8f-b225-8c373fe2af75" providerId="ADAL" clId="{620896B1-9DE5-48D1-B7C1-6D1366980998}" dt="2026-03-24T17:01:58.514" v="269" actId="790"/>
        <pc:sldMkLst>
          <pc:docMk/>
          <pc:sldMk cId="2307684992" sldId="392"/>
        </pc:sldMkLst>
      </pc:sldChg>
      <pc:sldChg chg="modNotesTx">
        <pc:chgData name="Katherine Cash" userId="f7797b46-2b2d-4b8f-b225-8c373fe2af75" providerId="ADAL" clId="{620896B1-9DE5-48D1-B7C1-6D1366980998}" dt="2026-03-24T16:41:11.779" v="67" actId="790"/>
        <pc:sldMkLst>
          <pc:docMk/>
          <pc:sldMk cId="3267458859" sldId="393"/>
        </pc:sldMkLst>
      </pc:sldChg>
      <pc:sldChg chg="modNotesTx">
        <pc:chgData name="Katherine Cash" userId="f7797b46-2b2d-4b8f-b225-8c373fe2af75" providerId="ADAL" clId="{620896B1-9DE5-48D1-B7C1-6D1366980998}" dt="2026-03-24T16:41:33.978" v="70" actId="20577"/>
        <pc:sldMkLst>
          <pc:docMk/>
          <pc:sldMk cId="872413961" sldId="394"/>
        </pc:sldMkLst>
      </pc:sldChg>
      <pc:sldChg chg="modNotesTx">
        <pc:chgData name="Katherine Cash" userId="f7797b46-2b2d-4b8f-b225-8c373fe2af75" providerId="ADAL" clId="{620896B1-9DE5-48D1-B7C1-6D1366980998}" dt="2026-03-24T16:42:27.822" v="82" actId="6549"/>
        <pc:sldMkLst>
          <pc:docMk/>
          <pc:sldMk cId="1042777761" sldId="395"/>
        </pc:sldMkLst>
      </pc:sldChg>
      <pc:sldChg chg="modNotesTx">
        <pc:chgData name="Katherine Cash" userId="f7797b46-2b2d-4b8f-b225-8c373fe2af75" providerId="ADAL" clId="{620896B1-9DE5-48D1-B7C1-6D1366980998}" dt="2026-03-24T16:43:01.312" v="86" actId="790"/>
        <pc:sldMkLst>
          <pc:docMk/>
          <pc:sldMk cId="2564770249" sldId="396"/>
        </pc:sldMkLst>
      </pc:sldChg>
      <pc:sldChg chg="modNotesTx">
        <pc:chgData name="Katherine Cash" userId="f7797b46-2b2d-4b8f-b225-8c373fe2af75" providerId="ADAL" clId="{620896B1-9DE5-48D1-B7C1-6D1366980998}" dt="2026-03-24T16:44:07.567" v="91" actId="790"/>
        <pc:sldMkLst>
          <pc:docMk/>
          <pc:sldMk cId="2164391965" sldId="397"/>
        </pc:sldMkLst>
      </pc:sldChg>
      <pc:sldChg chg="modNotesTx">
        <pc:chgData name="Katherine Cash" userId="f7797b46-2b2d-4b8f-b225-8c373fe2af75" providerId="ADAL" clId="{620896B1-9DE5-48D1-B7C1-6D1366980998}" dt="2026-03-24T16:44:38.220" v="95" actId="790"/>
        <pc:sldMkLst>
          <pc:docMk/>
          <pc:sldMk cId="2790582160" sldId="398"/>
        </pc:sldMkLst>
      </pc:sldChg>
      <pc:sldChg chg="modNotesTx">
        <pc:chgData name="Katherine Cash" userId="f7797b46-2b2d-4b8f-b225-8c373fe2af75" providerId="ADAL" clId="{620896B1-9DE5-48D1-B7C1-6D1366980998}" dt="2026-03-24T16:46:21.214" v="115" actId="790"/>
        <pc:sldMkLst>
          <pc:docMk/>
          <pc:sldMk cId="1998729381" sldId="399"/>
        </pc:sldMkLst>
      </pc:sldChg>
      <pc:sldChg chg="modNotesTx">
        <pc:chgData name="Katherine Cash" userId="f7797b46-2b2d-4b8f-b225-8c373fe2af75" providerId="ADAL" clId="{620896B1-9DE5-48D1-B7C1-6D1366980998}" dt="2026-03-24T16:46:31.617" v="116" actId="790"/>
        <pc:sldMkLst>
          <pc:docMk/>
          <pc:sldMk cId="2796129447" sldId="400"/>
        </pc:sldMkLst>
      </pc:sldChg>
      <pc:sldChg chg="modNotesTx">
        <pc:chgData name="Katherine Cash" userId="f7797b46-2b2d-4b8f-b225-8c373fe2af75" providerId="ADAL" clId="{620896B1-9DE5-48D1-B7C1-6D1366980998}" dt="2026-03-24T16:47:29.041" v="126" actId="790"/>
        <pc:sldMkLst>
          <pc:docMk/>
          <pc:sldMk cId="824896620" sldId="401"/>
        </pc:sldMkLst>
      </pc:sldChg>
      <pc:sldChg chg="modNotesTx">
        <pc:chgData name="Katherine Cash" userId="f7797b46-2b2d-4b8f-b225-8c373fe2af75" providerId="ADAL" clId="{620896B1-9DE5-48D1-B7C1-6D1366980998}" dt="2026-03-24T16:48:09.883" v="130" actId="790"/>
        <pc:sldMkLst>
          <pc:docMk/>
          <pc:sldMk cId="3412239597" sldId="402"/>
        </pc:sldMkLst>
      </pc:sldChg>
      <pc:sldChg chg="modNotesTx">
        <pc:chgData name="Katherine Cash" userId="f7797b46-2b2d-4b8f-b225-8c373fe2af75" providerId="ADAL" clId="{620896B1-9DE5-48D1-B7C1-6D1366980998}" dt="2026-03-24T16:48:52.377" v="134" actId="790"/>
        <pc:sldMkLst>
          <pc:docMk/>
          <pc:sldMk cId="2502350058" sldId="403"/>
        </pc:sldMkLst>
      </pc:sldChg>
      <pc:sldChg chg="modNotesTx">
        <pc:chgData name="Katherine Cash" userId="f7797b46-2b2d-4b8f-b225-8c373fe2af75" providerId="ADAL" clId="{620896B1-9DE5-48D1-B7C1-6D1366980998}" dt="2026-03-24T16:49:33.585" v="139" actId="790"/>
        <pc:sldMkLst>
          <pc:docMk/>
          <pc:sldMk cId="2256410744" sldId="404"/>
        </pc:sldMkLst>
      </pc:sldChg>
      <pc:sldChg chg="modNotesTx">
        <pc:chgData name="Katherine Cash" userId="f7797b46-2b2d-4b8f-b225-8c373fe2af75" providerId="ADAL" clId="{620896B1-9DE5-48D1-B7C1-6D1366980998}" dt="2026-03-24T16:50:15.029" v="148" actId="790"/>
        <pc:sldMkLst>
          <pc:docMk/>
          <pc:sldMk cId="63209569" sldId="405"/>
        </pc:sldMkLst>
      </pc:sldChg>
      <pc:sldChg chg="modNotesTx">
        <pc:chgData name="Katherine Cash" userId="f7797b46-2b2d-4b8f-b225-8c373fe2af75" providerId="ADAL" clId="{620896B1-9DE5-48D1-B7C1-6D1366980998}" dt="2026-03-24T17:03:00.576" v="270" actId="790"/>
        <pc:sldMkLst>
          <pc:docMk/>
          <pc:sldMk cId="1281380897" sldId="406"/>
        </pc:sldMkLst>
      </pc:sldChg>
      <pc:sldChg chg="modNotesTx">
        <pc:chgData name="Katherine Cash" userId="f7797b46-2b2d-4b8f-b225-8c373fe2af75" providerId="ADAL" clId="{620896B1-9DE5-48D1-B7C1-6D1366980998}" dt="2026-03-24T16:51:30.820" v="160" actId="790"/>
        <pc:sldMkLst>
          <pc:docMk/>
          <pc:sldMk cId="3377266296" sldId="407"/>
        </pc:sldMkLst>
      </pc:sldChg>
      <pc:sldChg chg="addSp delSp modSp mod modNotesTx">
        <pc:chgData name="Katherine Cash" userId="f7797b46-2b2d-4b8f-b225-8c373fe2af75" providerId="ADAL" clId="{620896B1-9DE5-48D1-B7C1-6D1366980998}" dt="2026-03-24T16:52:09.696" v="165" actId="790"/>
        <pc:sldMkLst>
          <pc:docMk/>
          <pc:sldMk cId="1729611120" sldId="408"/>
        </pc:sldMkLst>
        <pc:spChg chg="add mod">
          <ac:chgData name="Katherine Cash" userId="f7797b46-2b2d-4b8f-b225-8c373fe2af75" providerId="ADAL" clId="{620896B1-9DE5-48D1-B7C1-6D1366980998}" dt="2026-03-04T13:43:05.135" v="34"/>
          <ac:spMkLst>
            <pc:docMk/>
            <pc:sldMk cId="1729611120" sldId="408"/>
            <ac:spMk id="4" creationId="{708A31AA-34A3-6747-4E81-AFA3D3392FDA}"/>
          </ac:spMkLst>
        </pc:spChg>
        <pc:picChg chg="add mod">
          <ac:chgData name="Katherine Cash" userId="f7797b46-2b2d-4b8f-b225-8c373fe2af75" providerId="ADAL" clId="{620896B1-9DE5-48D1-B7C1-6D1366980998}" dt="2026-03-04T13:45:28.705" v="56"/>
          <ac:picMkLst>
            <pc:docMk/>
            <pc:sldMk cId="1729611120" sldId="408"/>
            <ac:picMk id="5" creationId="{754CEF82-F023-1BC9-ADD9-B375B6B778CF}"/>
          </ac:picMkLst>
        </pc:picChg>
      </pc:sldChg>
      <pc:sldChg chg="addSp delSp modSp mod modNotesTx">
        <pc:chgData name="Katherine Cash" userId="f7797b46-2b2d-4b8f-b225-8c373fe2af75" providerId="ADAL" clId="{620896B1-9DE5-48D1-B7C1-6D1366980998}" dt="2026-03-24T16:52:31.082" v="169" actId="6549"/>
        <pc:sldMkLst>
          <pc:docMk/>
          <pc:sldMk cId="2192450914" sldId="409"/>
        </pc:sldMkLst>
        <pc:spChg chg="mod">
          <ac:chgData name="Katherine Cash" userId="f7797b46-2b2d-4b8f-b225-8c373fe2af75" providerId="ADAL" clId="{620896B1-9DE5-48D1-B7C1-6D1366980998}" dt="2026-03-04T13:42:48.275" v="32" actId="1038"/>
          <ac:spMkLst>
            <pc:docMk/>
            <pc:sldMk cId="2192450914" sldId="409"/>
            <ac:spMk id="12" creationId="{A8012D13-528D-4E37-9495-0804A468ACF1}"/>
          </ac:spMkLst>
        </pc:spChg>
        <pc:picChg chg="add mod ord">
          <ac:chgData name="Katherine Cash" userId="f7797b46-2b2d-4b8f-b225-8c373fe2af75" providerId="ADAL" clId="{620896B1-9DE5-48D1-B7C1-6D1366980998}" dt="2026-03-04T13:44:06.336" v="43" actId="1035"/>
          <ac:picMkLst>
            <pc:docMk/>
            <pc:sldMk cId="2192450914" sldId="409"/>
            <ac:picMk id="5" creationId="{28AB7DAD-9928-C039-50E0-0C65C9D35E2E}"/>
          </ac:picMkLst>
        </pc:picChg>
      </pc:sldChg>
      <pc:sldChg chg="addSp delSp modSp mod modNotesTx">
        <pc:chgData name="Katherine Cash" userId="f7797b46-2b2d-4b8f-b225-8c373fe2af75" providerId="ADAL" clId="{620896B1-9DE5-48D1-B7C1-6D1366980998}" dt="2026-03-24T16:53:09.870" v="172" actId="20577"/>
        <pc:sldMkLst>
          <pc:docMk/>
          <pc:sldMk cId="3849967087" sldId="410"/>
        </pc:sldMkLst>
        <pc:spChg chg="mod">
          <ac:chgData name="Katherine Cash" userId="f7797b46-2b2d-4b8f-b225-8c373fe2af75" providerId="ADAL" clId="{620896B1-9DE5-48D1-B7C1-6D1366980998}" dt="2026-03-04T13:45:05.049" v="54"/>
          <ac:spMkLst>
            <pc:docMk/>
            <pc:sldMk cId="3849967087" sldId="410"/>
            <ac:spMk id="20" creationId="{76408C55-96D4-8040-48BB-A0E6D88B531B}"/>
          </ac:spMkLst>
        </pc:spChg>
        <pc:spChg chg="mod">
          <ac:chgData name="Katherine Cash" userId="f7797b46-2b2d-4b8f-b225-8c373fe2af75" providerId="ADAL" clId="{620896B1-9DE5-48D1-B7C1-6D1366980998}" dt="2026-03-04T13:45:05.049" v="54"/>
          <ac:spMkLst>
            <pc:docMk/>
            <pc:sldMk cId="3849967087" sldId="410"/>
            <ac:spMk id="21" creationId="{473A817A-C7EF-9F64-BE42-3B6240BBB304}"/>
          </ac:spMkLst>
        </pc:spChg>
        <pc:spChg chg="mod">
          <ac:chgData name="Katherine Cash" userId="f7797b46-2b2d-4b8f-b225-8c373fe2af75" providerId="ADAL" clId="{620896B1-9DE5-48D1-B7C1-6D1366980998}" dt="2026-03-04T13:45:05.049" v="54"/>
          <ac:spMkLst>
            <pc:docMk/>
            <pc:sldMk cId="3849967087" sldId="410"/>
            <ac:spMk id="22" creationId="{8DCC49E8-DA39-0962-DF57-53D101CA2B2D}"/>
          </ac:spMkLst>
        </pc:spChg>
        <pc:spChg chg="mod">
          <ac:chgData name="Katherine Cash" userId="f7797b46-2b2d-4b8f-b225-8c373fe2af75" providerId="ADAL" clId="{620896B1-9DE5-48D1-B7C1-6D1366980998}" dt="2026-03-04T13:45:05.049" v="54"/>
          <ac:spMkLst>
            <pc:docMk/>
            <pc:sldMk cId="3849967087" sldId="410"/>
            <ac:spMk id="23" creationId="{8C34CB32-D08D-7577-1463-B0CB8FEE614D}"/>
          </ac:spMkLst>
        </pc:spChg>
        <pc:grpChg chg="add mod">
          <ac:chgData name="Katherine Cash" userId="f7797b46-2b2d-4b8f-b225-8c373fe2af75" providerId="ADAL" clId="{620896B1-9DE5-48D1-B7C1-6D1366980998}" dt="2026-03-04T13:45:05.049" v="54"/>
          <ac:grpSpMkLst>
            <pc:docMk/>
            <pc:sldMk cId="3849967087" sldId="410"/>
            <ac:grpSpMk id="15" creationId="{BA2EEC91-3CA8-A64A-05AF-E432772F4FB1}"/>
          </ac:grpSpMkLst>
        </pc:grpChg>
        <pc:picChg chg="add mod">
          <ac:chgData name="Katherine Cash" userId="f7797b46-2b2d-4b8f-b225-8c373fe2af75" providerId="ADAL" clId="{620896B1-9DE5-48D1-B7C1-6D1366980998}" dt="2026-03-04T13:44:42.882" v="53"/>
          <ac:picMkLst>
            <pc:docMk/>
            <pc:sldMk cId="3849967087" sldId="410"/>
            <ac:picMk id="11" creationId="{BECC3BDB-5298-6259-A0E1-3539977CB5E4}"/>
          </ac:picMkLst>
        </pc:picChg>
        <pc:picChg chg="add mod">
          <ac:chgData name="Katherine Cash" userId="f7797b46-2b2d-4b8f-b225-8c373fe2af75" providerId="ADAL" clId="{620896B1-9DE5-48D1-B7C1-6D1366980998}" dt="2026-03-04T13:45:05.049" v="54"/>
          <ac:picMkLst>
            <pc:docMk/>
            <pc:sldMk cId="3849967087" sldId="410"/>
            <ac:picMk id="12" creationId="{A22DAC6A-DF2D-0AD2-BE84-48E2546B2BCF}"/>
          </ac:picMkLst>
        </pc:picChg>
        <pc:picChg chg="add mod">
          <ac:chgData name="Katherine Cash" userId="f7797b46-2b2d-4b8f-b225-8c373fe2af75" providerId="ADAL" clId="{620896B1-9DE5-48D1-B7C1-6D1366980998}" dt="2026-03-04T13:45:05.049" v="54"/>
          <ac:picMkLst>
            <pc:docMk/>
            <pc:sldMk cId="3849967087" sldId="410"/>
            <ac:picMk id="14" creationId="{D5B64118-D705-955C-4D85-AB2EE694E1A8}"/>
          </ac:picMkLst>
        </pc:picChg>
        <pc:picChg chg="add mod">
          <ac:chgData name="Katherine Cash" userId="f7797b46-2b2d-4b8f-b225-8c373fe2af75" providerId="ADAL" clId="{620896B1-9DE5-48D1-B7C1-6D1366980998}" dt="2026-03-04T13:45:05.049" v="54"/>
          <ac:picMkLst>
            <pc:docMk/>
            <pc:sldMk cId="3849967087" sldId="410"/>
            <ac:picMk id="24" creationId="{4E85886B-C520-1EC3-9B7C-33A7BAF61661}"/>
          </ac:picMkLst>
        </pc:picChg>
        <pc:picChg chg="add mod">
          <ac:chgData name="Katherine Cash" userId="f7797b46-2b2d-4b8f-b225-8c373fe2af75" providerId="ADAL" clId="{620896B1-9DE5-48D1-B7C1-6D1366980998}" dt="2026-03-04T13:45:05.049" v="54"/>
          <ac:picMkLst>
            <pc:docMk/>
            <pc:sldMk cId="3849967087" sldId="410"/>
            <ac:picMk id="25" creationId="{4294D75A-0856-146B-D04A-E4C148EA697E}"/>
          </ac:picMkLst>
        </pc:picChg>
      </pc:sldChg>
      <pc:sldChg chg="modNotesTx">
        <pc:chgData name="Katherine Cash" userId="f7797b46-2b2d-4b8f-b225-8c373fe2af75" providerId="ADAL" clId="{620896B1-9DE5-48D1-B7C1-6D1366980998}" dt="2026-03-24T16:54:01.530" v="178" actId="790"/>
        <pc:sldMkLst>
          <pc:docMk/>
          <pc:sldMk cId="3146390629" sldId="411"/>
        </pc:sldMkLst>
      </pc:sldChg>
      <pc:sldChg chg="modNotesTx">
        <pc:chgData name="Katherine Cash" userId="f7797b46-2b2d-4b8f-b225-8c373fe2af75" providerId="ADAL" clId="{620896B1-9DE5-48D1-B7C1-6D1366980998}" dt="2026-03-24T16:55:03.029" v="186" actId="790"/>
        <pc:sldMkLst>
          <pc:docMk/>
          <pc:sldMk cId="1813048856" sldId="412"/>
        </pc:sldMkLst>
      </pc:sldChg>
      <pc:sldChg chg="modNotesTx">
        <pc:chgData name="Katherine Cash" userId="f7797b46-2b2d-4b8f-b225-8c373fe2af75" providerId="ADAL" clId="{620896B1-9DE5-48D1-B7C1-6D1366980998}" dt="2026-03-24T16:57:16.286" v="203" actId="790"/>
        <pc:sldMkLst>
          <pc:docMk/>
          <pc:sldMk cId="3620090060" sldId="4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2026-03-24</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2026-03-24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dirty="0"/>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2026-03-24</a:t>
            </a:fld>
            <a:endParaRPr lang="en-GB" dirty="0"/>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dirty="0"/>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noProof="0" dirty="0">
                <a:solidFill>
                  <a:schemeClr val="tx1"/>
                </a:solidFill>
                <a:effectLst/>
                <a:latin typeface="+mn-lt"/>
                <a:ea typeface="+mn-ea"/>
                <a:cs typeface="+mn-cs"/>
              </a:rPr>
              <a:t>Matsaloli irin wannan suna da wasu dalilai na asali da ke haddasa su. Waɗannan dalilan na asali na iya kasancewa: </a:t>
            </a:r>
          </a:p>
          <a:p>
            <a:pPr marL="171450" indent="-171450">
              <a:buFont typeface="Arial" panose="020B0604020202020204" pitchFamily="34" charset="0"/>
              <a:buChar char="•"/>
            </a:pPr>
            <a:r>
              <a:rPr lang="ha-Latn-NG" noProof="0" dirty="0"/>
              <a:t>Hanyoyin tunani marasa kyau da mutane ke da su, </a:t>
            </a:r>
          </a:p>
          <a:p>
            <a:pPr marL="171450" indent="-171450">
              <a:buFont typeface="Arial" panose="020B0604020202020204" pitchFamily="34" charset="0"/>
              <a:buChar char="•"/>
            </a:pPr>
            <a:r>
              <a:rPr lang="ha-Latn-NG" noProof="0" dirty="0"/>
              <a:t>Halaye marasa kyau – abubuwan da mutane ke yi </a:t>
            </a:r>
          </a:p>
          <a:p>
            <a:pPr marL="171450" indent="-171450">
              <a:buFont typeface="Arial" panose="020B0604020202020204" pitchFamily="34" charset="0"/>
              <a:buChar char="•"/>
            </a:pPr>
            <a:r>
              <a:rPr lang="ha-Latn-NG" noProof="0" dirty="0"/>
              <a:t>Ko dokoki, ƙa’idoji, ko manufofi marasa kyau.</a:t>
            </a:r>
            <a:r>
              <a:rPr lang="ha-Latn-NG" sz="1200" kern="1200" noProof="0" dirty="0">
                <a:solidFill>
                  <a:schemeClr val="tx1"/>
                </a:solidFill>
                <a:effectLst/>
                <a:latin typeface="+mn-lt"/>
                <a:ea typeface="+mn-ea"/>
                <a:cs typeface="+mn-cs"/>
              </a:rPr>
              <a:t>  </a:t>
            </a:r>
            <a:endParaRPr lang="ha-Latn-NG" sz="1200" kern="1200" noProof="0" dirty="0">
              <a:solidFill>
                <a:schemeClr val="tx1"/>
              </a:solidFill>
              <a:effectLst/>
              <a:latin typeface="+mn-lt"/>
              <a:cs typeface="Calibri" panose="020F0502020204030204"/>
            </a:endParaRPr>
          </a:p>
          <a:p>
            <a:r>
              <a:rPr lang="ha-Latn-NG" sz="1200" kern="1200" noProof="0" dirty="0">
                <a:solidFill>
                  <a:schemeClr val="tx1"/>
                </a:solidFill>
                <a:effectLst/>
                <a:latin typeface="+mn-lt"/>
                <a:ea typeface="+mn-ea"/>
                <a:cs typeface="+mn-cs"/>
              </a:rPr>
              <a:t> </a:t>
            </a:r>
          </a:p>
          <a:p>
            <a:r>
              <a:rPr lang="ha-Latn-NG" sz="1200" kern="1200" noProof="0" dirty="0">
                <a:solidFill>
                  <a:schemeClr val="tx1"/>
                </a:solidFill>
                <a:effectLst/>
                <a:latin typeface="+mn-lt"/>
                <a:ea typeface="+mn-ea"/>
                <a:cs typeface="+mn-cs"/>
              </a:rPr>
              <a:t>A tattare, waɗannan hanyoyin tunani, halaye, da dokoki su ne ke haifar da matsalar. Don haka, dangane da matsalar da muka gano, wane irin hanyoyin tunani, halaye, ko dokoki ne muke son canzawa? </a:t>
            </a:r>
            <a:endParaRPr lang="ha-Latn-NG"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93253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kern="1200" noProof="0" dirty="0">
                <a:solidFill>
                  <a:schemeClr val="tx1"/>
                </a:solidFill>
                <a:effectLst/>
                <a:latin typeface="+mn-lt"/>
                <a:ea typeface="+mn-ea"/>
                <a:cs typeface="+mn-cs"/>
              </a:rPr>
              <a:t>Dangane da misalanmu, za mu iya cewa 'Iyaye na da ra’ayin cewa bai dace yara su yi abota da abokan arziƙi daga sauran al’ummomi ba', ko kuma 'Makaranta na amincewa da cin zarafi tsakanin yara masu addinai dabandaban', ko 'Wani jagoran addini na gida yana cewa bai kamata yara su yi abota da abokan arziƙi daga al’ummomi daban-daban ba'. Waɗannan su ne hanyoyin tunani, halaye, da dokoki da ke haddasa matsalarmu. </a:t>
            </a:r>
            <a:endParaRPr lang="ha-Latn-NG"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713519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1" kern="1200" dirty="0">
                <a:solidFill>
                  <a:schemeClr val="tx1"/>
                </a:solidFill>
                <a:effectLst/>
                <a:latin typeface="+mn-lt"/>
                <a:ea typeface="+mn-ea"/>
                <a:cs typeface="+mn-cs"/>
              </a:rPr>
              <a:t>MANUFOFIN MU </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ha-Latn-NG" sz="1200" kern="1200" noProof="0" dirty="0">
                <a:solidFill>
                  <a:schemeClr val="tx1"/>
                </a:solidFill>
                <a:effectLst/>
                <a:latin typeface="+mn-lt"/>
                <a:ea typeface="+mn-ea"/>
                <a:cs typeface="+mn-cs"/>
              </a:rPr>
              <a:t>Lokacin da muke tafiya don kawo sauyi, yana da mahimmanci mu san inda muke son zuwa! Bayyana inda muke nufi na iya zama mai wahala. </a:t>
            </a:r>
          </a:p>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kern="1200" noProof="0" dirty="0">
                <a:solidFill>
                  <a:schemeClr val="tx1"/>
                </a:solidFill>
                <a:effectLst/>
                <a:latin typeface="+mn-lt"/>
                <a:ea typeface="+mn-ea"/>
                <a:cs typeface="+mn-cs"/>
              </a:rPr>
              <a:t>Dukkanmu muna son cimma zaman lafiya, adalci, da rashin wariya! Amma dole ne mu kasance masu bayyana wa da gaskiya game da abin da za mu iya cimmawa a cikin wani taƙaitaccen lokaci.</a:t>
            </a:r>
            <a:endParaRPr lang="ha-Latn-NG"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203194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kern="1200" noProof="0" dirty="0">
                <a:solidFill>
                  <a:schemeClr val="tx1"/>
                </a:solidFill>
                <a:effectLst/>
                <a:latin typeface="+mn-lt"/>
                <a:ea typeface="+mn-ea"/>
                <a:cs typeface="+mn-cs"/>
              </a:rPr>
              <a:t>Misali, burinmu na iya kasancewa 'Yara suna da abokai daga sauran al’ummomin addini'. Kuma domin wannan buri, za mu iya tunani irin sabbin dabi’u, halaye ko dokoki da muke so su maye gurbin tsofaffin munanan dabi’u. </a:t>
            </a:r>
          </a:p>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kern="1200" noProof="0" dirty="0">
                <a:solidFill>
                  <a:schemeClr val="tx1"/>
                </a:solidFill>
                <a:effectLst/>
                <a:latin typeface="+mn-lt"/>
                <a:ea typeface="+mn-ea"/>
                <a:cs typeface="+mn-cs"/>
              </a:rPr>
              <a:t>Misali: 'Iyaye suna ƙarfafa wa yara guiwa su sami abokai daga sauran al’ummomin addini', ko 'Makaranta tana ɗaukar matakan hana cin zarafi tsakanin yara', ko 'Shugabannin addini suna ƙarfafa abota tsakanin al’ummomi'. </a:t>
            </a:r>
            <a:endParaRPr lang="ha-Latn-NG"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3456066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Zaka iya gani, matsalarmu da manufofinmu kamar madubin juna ne. Matsalar da kuma manufar itace ke bada mahanga ga tafiyarmu ta sauyi. Ta ina hanyar chanjin ta fara kuma ina hanyar zata kaimu?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261153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1" kern="1200" noProof="0" dirty="0">
                <a:solidFill>
                  <a:schemeClr val="tx1"/>
                </a:solidFill>
                <a:effectLst/>
                <a:latin typeface="+mn-lt"/>
                <a:ea typeface="+mn-ea"/>
                <a:cs typeface="+mn-cs"/>
              </a:rPr>
              <a:t>MUTANEN DA ZAMU HADU DASU A HANYA</a:t>
            </a:r>
            <a:br>
              <a:rPr lang="ha-Latn-NG" sz="1200" kern="1200" noProof="0" dirty="0">
                <a:solidFill>
                  <a:schemeClr val="tx1"/>
                </a:solidFill>
                <a:effectLst/>
                <a:latin typeface="+mn-lt"/>
                <a:ea typeface="+mn-ea"/>
                <a:cs typeface="+mn-cs"/>
              </a:rPr>
            </a:br>
            <a:r>
              <a:rPr lang="ha-Latn-NG" sz="1200" kern="1200" noProof="0" dirty="0">
                <a:solidFill>
                  <a:schemeClr val="tx1"/>
                </a:solidFill>
                <a:effectLst/>
                <a:latin typeface="+mn-lt"/>
                <a:ea typeface="+mn-ea"/>
                <a:cs typeface="+mn-cs"/>
              </a:rPr>
              <a:t>A cikin doguwar tafiya, wataƙila za mu haɗu da mutane da yawa; matafiya ‘yan’uwammu da ke tafiya a wannan hanya, ma’aikatan tikiti da ke duba mu, ko kuma mutanen da ke ƙir-ƙirar cikas da ke hana mu ko karkatar da mu daga hanya. Don haka, wa za mu haɗu da su a tafiyarmu? </a:t>
            </a: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124269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noProof="0" dirty="0">
                <a:solidFill>
                  <a:schemeClr val="tx1"/>
                </a:solidFill>
                <a:effectLst/>
                <a:latin typeface="+mn-lt"/>
                <a:ea typeface="+mn-ea"/>
                <a:cs typeface="+mn-cs"/>
              </a:rPr>
              <a:t>Za a sami:</a:t>
            </a:r>
          </a:p>
          <a:p>
            <a:pPr marL="171450" indent="-171450">
              <a:buFont typeface="Arial" panose="020B0604020202020204" pitchFamily="34" charset="0"/>
              <a:buChar char="•"/>
            </a:pPr>
            <a:r>
              <a:rPr lang="ha-Latn-NG" sz="1200" kern="1200" noProof="0" dirty="0">
                <a:solidFill>
                  <a:schemeClr val="tx1"/>
                </a:solidFill>
                <a:effectLst/>
                <a:latin typeface="+mn-lt"/>
                <a:ea typeface="+mn-ea"/>
                <a:cs typeface="+mn-cs"/>
              </a:rPr>
              <a:t>mutanen da matsalar ta shafa (a cikin misalinmu, yara)</a:t>
            </a:r>
          </a:p>
          <a:p>
            <a:pPr marL="171450" indent="-171450">
              <a:buFont typeface="Arial" panose="020B0604020202020204" pitchFamily="34" charset="0"/>
              <a:buChar char="•"/>
            </a:pPr>
            <a:r>
              <a:rPr lang="ha-Latn-NG" sz="1200" kern="1200" noProof="0" dirty="0">
                <a:solidFill>
                  <a:schemeClr val="tx1"/>
                </a:solidFill>
                <a:effectLst/>
                <a:latin typeface="+mn-lt"/>
                <a:ea typeface="+mn-ea"/>
                <a:cs typeface="+mn-cs"/>
              </a:rPr>
              <a:t>ko mutanen da suke da iko su ɗauki mataki kan matsalar (misali, kwamitin makaranta da ma’aikata, iyaye da shugabannin addini).</a:t>
            </a: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987580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noProof="0" dirty="0">
                <a:solidFill>
                  <a:schemeClr val="tx1"/>
                </a:solidFill>
                <a:effectLst/>
                <a:latin typeface="+mn-lt"/>
                <a:ea typeface="+mn-ea"/>
                <a:cs typeface="+mn-cs"/>
              </a:rPr>
              <a:t>Hakanan, zai iya kasancewa: </a:t>
            </a:r>
          </a:p>
          <a:p>
            <a:pPr marL="171450" indent="-171450">
              <a:buFont typeface="Arial" panose="020B0604020202020204" pitchFamily="34" charset="0"/>
              <a:buChar char="•"/>
            </a:pPr>
            <a:r>
              <a:rPr lang="ha-Latn-NG" sz="1200" kern="1200" noProof="0" dirty="0">
                <a:solidFill>
                  <a:schemeClr val="tx1"/>
                </a:solidFill>
                <a:effectLst/>
                <a:latin typeface="+mn-lt"/>
                <a:ea typeface="+mn-ea"/>
                <a:cs typeface="+mn-cs"/>
              </a:rPr>
              <a:t>abokan tafiya, mutanen da ke da buri iri ɗaya da namu kuma za su iya taimaka mana a hanya. A cikin misalinmu, abin da za mu iya kasancewa majalisar haɗin kan addinai ta gari.  </a:t>
            </a:r>
          </a:p>
          <a:p>
            <a:pPr marL="171450" indent="-171450">
              <a:buFont typeface="Arial" panose="020B0604020202020204" pitchFamily="34" charset="0"/>
              <a:buChar char="•"/>
            </a:pPr>
            <a:r>
              <a:rPr lang="ha-Latn-NG" sz="1200" kern="1200" noProof="0" dirty="0">
                <a:solidFill>
                  <a:schemeClr val="tx1"/>
                </a:solidFill>
                <a:effectLst/>
                <a:latin typeface="+mn-lt"/>
                <a:ea typeface="+mn-ea"/>
                <a:cs typeface="+mn-cs"/>
              </a:rPr>
              <a:t>ko kuma mutanen da ke da burinmu, amma ke ƙoƙarin hana mu ci gaba. Wataƙila wani mai tasiri a kafafen sada zumunta da ke da ra’ayin ƙyamar juna a cikin al’ummarmu. </a:t>
            </a:r>
            <a:endParaRPr lang="ha-Latn-NG"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25681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kern="1200" noProof="0" dirty="0">
                <a:solidFill>
                  <a:schemeClr val="tx1"/>
                </a:solidFill>
                <a:effectLst/>
                <a:latin typeface="+mn-lt"/>
                <a:ea typeface="+mn-ea"/>
                <a:cs typeface="+mn-cs"/>
              </a:rPr>
              <a:t>Yayin da muke rubuta shirin aiki, yana da kyau mu yi tunani su waye waɗannan mutane, ƙungiyoyi da cibiyoyi, domin mu riqa tunawa da su yayin da muke zaɓan dabarummu da tsara ayyukanmu. Wa zai taimaka mu samar da sauyi tare? Wa muke buƙata mu janyo ra’ayin shi – kuma akan me? Kuma wa zai iya yin ƙoƙari ya tsaya a kan hanyar sauyi?</a:t>
            </a:r>
            <a:endParaRPr lang="ha-Latn-NG"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3745752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ha-Latn-NG" sz="1200" b="1" kern="1200" noProof="0" dirty="0">
                <a:solidFill>
                  <a:schemeClr val="tx1"/>
                </a:solidFill>
                <a:effectLst/>
                <a:latin typeface="+mn-lt"/>
                <a:ea typeface="+mn-ea"/>
                <a:cs typeface="+mn-cs"/>
              </a:rPr>
              <a:t>ZABEN HANYA</a:t>
            </a:r>
            <a:endParaRPr lang="ha-Latn-NG" sz="1200" kern="1200" noProof="0" dirty="0">
              <a:solidFill>
                <a:schemeClr val="tx1"/>
              </a:solidFill>
              <a:effectLst/>
              <a:latin typeface="+mn-lt"/>
              <a:ea typeface="+mn-ea"/>
              <a:cs typeface="+mn-cs"/>
            </a:endParaRPr>
          </a:p>
          <a:p>
            <a:pPr fontAlgn="base"/>
            <a:r>
              <a:rPr lang="ha-Latn-NG" sz="1200" kern="1200" noProof="0" dirty="0">
                <a:solidFill>
                  <a:schemeClr val="tx1"/>
                </a:solidFill>
                <a:effectLst/>
                <a:latin typeface="+mn-lt"/>
                <a:ea typeface="+mn-ea"/>
                <a:cs typeface="+mn-cs"/>
              </a:rPr>
              <a:t>Akwai hanyoyi da dama da za a bi daga A zuwa B – hanyoyi da nau’ukan sufuri daban-daban. To, wace hanya za mu bi? </a:t>
            </a:r>
          </a:p>
          <a:p>
            <a:pPr fontAlgn="base"/>
            <a:r>
              <a:rPr lang="ha-Latn-NG" sz="1200" kern="1200" noProof="0" dirty="0">
                <a:solidFill>
                  <a:schemeClr val="tx1"/>
                </a:solidFill>
                <a:effectLst/>
                <a:latin typeface="+mn-lt"/>
                <a:ea typeface="+mn-ea"/>
                <a:cs typeface="+mn-cs"/>
              </a:rPr>
              <a:t>Hanyar da za mu bi tana da alaƙa ne da dabarun da muke amfani da su. Ku tuna, akwai dabaru guda 15 da za a iya zaɓa – daga wayar da kai, zuwa yin gwagwarmaya, har zuwa rubuta takardun kakkkaɓe haƙƙi. Wace hanya ce ta fi ra’ayoyin da muka kawo a yanzu, ya fi mu amfani da su tare da waɗannan dabarun! Wannan ita ce dama da za mu yi amfani da su! </a:t>
            </a: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152887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ha-Latn-NG" i="1" noProof="0" dirty="0"/>
              <a:t>(Nuna wannan sashi yayin shirin budewa.)</a:t>
            </a:r>
            <a:endParaRPr lang="ha-Latn-NG" noProof="0" dirty="0">
              <a:ea typeface="+mn-ea"/>
              <a:cs typeface="+mn-cs"/>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dirty="0"/>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2026-03-24</a:t>
            </a:fld>
            <a:endParaRPr lang="en-GB" dirty="0"/>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dirty="0"/>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dirty="0">
                <a:solidFill>
                  <a:schemeClr val="tx1"/>
                </a:solidFill>
                <a:effectLst/>
                <a:latin typeface="+mn-lt"/>
                <a:ea typeface="+mn-ea"/>
                <a:cs typeface="+mn-cs"/>
              </a:rPr>
              <a:t>A cikin misalinmu, shin za mu mai da hankali ne kan sauya tunanin yara ta hanyar ƙir-ƙirar ƙungiyar ƙwallon ƙafa na addinai daban-daban, ko kuwa ta hanyar dakatar da cin zarafi a cikin ajin su don matsa wa hukumar makaranta lamba ta ɗauki mataki? Ko kuwa kan ƙir-ƙirar hanyar ƙarfafawa ga malamai don su inganta ƙarfafawa da juna, ta hanyar ƙir- ƙirar lambar yabo ga malamai da ya fi ƙoƙari wajen inganta bambance-bambancen al’adu da tabbatar da mutunta juna a cikin ajin? Ko kuwa shawo kan shugabannin addini suƙarfafa zumunci tsakanin mabiyanansu na addinai dabandaban? Ko kuma haɗakar waɗannan dabarun?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Akwai hanyoyi da dama da za mu iya bi. Ba za mu iya komai ba, amma wataƙila sai mun ɗauki fiye da hanya guda idan muna son mu ga nasara. Misali, bai kamata a fara kafa ƙungiyar qwallon ƙafa ba idan shugabannin addini ba su yarda da Allah wadai da cin zarafi ba, ko iyaye ba su yarda da mu shigar da su a cikin su ba, ko in tasirin gaske sunada da dabaru dabandaban masu alaƙa da juna.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r>
              <a:rPr lang="sv-SE" dirty="0">
                <a:effectLst/>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292444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kern="1200" dirty="0">
                <a:solidFill>
                  <a:schemeClr val="tx1"/>
                </a:solidFill>
                <a:effectLst/>
                <a:latin typeface="+mn-lt"/>
                <a:ea typeface="+mn-ea"/>
                <a:cs typeface="+mn-cs"/>
              </a:rPr>
              <a:t>MATAKAI A CIKIN TAFIYAR </a:t>
            </a:r>
            <a:br>
              <a:rPr lang="en-GB" sz="1200" kern="1200" dirty="0">
                <a:solidFill>
                  <a:schemeClr val="tx1"/>
                </a:solidFill>
                <a:effectLst/>
                <a:latin typeface="+mn-lt"/>
                <a:ea typeface="+mn-ea"/>
                <a:cs typeface="+mn-cs"/>
              </a:rPr>
            </a:br>
            <a:r>
              <a:rPr lang="ha-Latn-NG" sz="1200" kern="1200" dirty="0">
                <a:solidFill>
                  <a:schemeClr val="tx1"/>
                </a:solidFill>
                <a:effectLst/>
                <a:latin typeface="+mn-lt"/>
                <a:ea typeface="+mn-ea"/>
                <a:cs typeface="+mn-cs"/>
              </a:rPr>
              <a:t>Da zarar mun yanke shawara kan waɗanne dabaru za mu yi amfani da su, sai mu yi tunani a kan YADDA za mu aiwatar da su. Waɗanne matakai na zahiri ne ya kamata mu ɗauka, kuma a wanne tsari? </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Wa za a ba wa wani aiki, kuma a wane lokaci, don kowace dabara da muka zaɓa? Ta yaya za mu aiwatar da Shirye-shiryen kafa da tallata qungiyar qwallon qafa, ko gudanar da binciken ra’ayi? Wa zai tattauna da shugabannin addini?</a:t>
            </a:r>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2178829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kern="1200" noProof="0" dirty="0">
                <a:solidFill>
                  <a:schemeClr val="tx1"/>
                </a:solidFill>
                <a:effectLst/>
                <a:latin typeface="+mn-lt"/>
                <a:ea typeface="+mn-ea"/>
                <a:cs typeface="+mn-cs"/>
              </a:rPr>
              <a:t>SAƘON DA ZA MU ISAR</a:t>
            </a:r>
            <a:br>
              <a:rPr lang="ha-Latn-NG" sz="1200" kern="1200" noProof="0" dirty="0">
                <a:solidFill>
                  <a:schemeClr val="tx1"/>
                </a:solidFill>
                <a:effectLst/>
                <a:latin typeface="+mn-lt"/>
                <a:ea typeface="+mn-ea"/>
                <a:cs typeface="+mn-cs"/>
              </a:rPr>
            </a:br>
            <a:r>
              <a:rPr lang="ha-Latn-NG" sz="1200" kern="1200" noProof="0" dirty="0">
                <a:solidFill>
                  <a:schemeClr val="tx1"/>
                </a:solidFill>
                <a:effectLst/>
                <a:latin typeface="+mn-lt"/>
                <a:ea typeface="+mn-ea"/>
                <a:cs typeface="+mn-cs"/>
              </a:rPr>
              <a:t>Lokacin da muke magana da mutane, dole ne mu yi la’akari da abin da za mu faɗa. Waɗanne irin bayanai ko hujjoji ne za su jawo hankalin masu goyon baya su kasance tare da mu, ko kuma su sa mutane su canza tunani da halayensu? Me zai iya shawo kan masu yanke shawara su ɗauki mataki? Kuma akwai hanyoyin da za mu iya tsara saqonninmu don guje wa kin amincewa?</a:t>
            </a:r>
          </a:p>
          <a:p>
            <a:pPr fontAlgn="base"/>
            <a:endParaRPr lang="ha-Latn-NG" sz="1200" kern="1200" noProof="0" dirty="0">
              <a:solidFill>
                <a:schemeClr val="tx1"/>
              </a:solidFill>
              <a:effectLst/>
              <a:latin typeface="+mn-lt"/>
              <a:ea typeface="+mn-ea"/>
              <a:cs typeface="+mn-cs"/>
            </a:endParaRPr>
          </a:p>
          <a:p>
            <a:pPr fontAlgn="base"/>
            <a:r>
              <a:rPr lang="ha-Latn-NG" sz="1200" kern="1200" noProof="0" dirty="0">
                <a:solidFill>
                  <a:schemeClr val="tx1"/>
                </a:solidFill>
                <a:effectLst/>
                <a:latin typeface="+mn-lt"/>
                <a:ea typeface="+mn-ea"/>
                <a:cs typeface="+mn-cs"/>
              </a:rPr>
              <a:t>Misali, iyaye na iya buqatar jin fa’idodin gina zumunci tsakanin al’ummomi domin makomar ‘ya’yansu, da kuma bayani mai gamsarwa cewa za a kula da lafiyar yara da tsaronsu a cikin ƙungiyar ƙwallon ƙafa. </a:t>
            </a:r>
          </a:p>
          <a:p>
            <a:pPr fontAlgn="base"/>
            <a:r>
              <a:rPr lang="ha-Latn-NG" sz="1200" kern="1200" noProof="0" dirty="0">
                <a:solidFill>
                  <a:schemeClr val="tx1"/>
                </a:solidFill>
                <a:effectLst/>
                <a:latin typeface="+mn-lt"/>
                <a:ea typeface="+mn-ea"/>
                <a:cs typeface="+mn-cs"/>
              </a:rPr>
              <a:t>Majalisar addinai na iya sha’awar jin yadda za a haɗa manya daga al’ummomi dabandaban a cikin jagorancin ƙungiyar ƙwallon ƙafa.</a:t>
            </a:r>
          </a:p>
          <a:p>
            <a:pPr fontAlgn="base"/>
            <a:r>
              <a:rPr lang="ha-Latn-NG" sz="1200" kern="1200" noProof="0" dirty="0">
                <a:solidFill>
                  <a:schemeClr val="tx1"/>
                </a:solidFill>
                <a:effectLst/>
                <a:latin typeface="+mn-lt"/>
                <a:ea typeface="+mn-ea"/>
                <a:cs typeface="+mn-cs"/>
              </a:rPr>
              <a:t>Hukumar makaranta kuwa za a iya ƙarfafa ta da bayanin yadda wata manufa kan hana cin zarafi (bullying) za ta iya taimakawa wajen ƙara darajar makarantar. </a:t>
            </a: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84502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kern="1200" noProof="0" dirty="0">
                <a:solidFill>
                  <a:schemeClr val="tx1"/>
                </a:solidFill>
                <a:effectLst/>
                <a:latin typeface="+mn-lt"/>
                <a:ea typeface="+mn-ea"/>
                <a:cs typeface="+mn-cs"/>
              </a:rPr>
              <a:t>TARNAKI DA HAƊARORI</a:t>
            </a:r>
          </a:p>
          <a:p>
            <a:pPr fontAlgn="base"/>
            <a:r>
              <a:rPr lang="ha-Latn-NG" sz="1200" kern="1200" noProof="0" dirty="0">
                <a:solidFill>
                  <a:schemeClr val="tx1"/>
                </a:solidFill>
                <a:effectLst/>
                <a:latin typeface="+mn-lt"/>
                <a:ea typeface="+mn-ea"/>
                <a:cs typeface="+mn-cs"/>
              </a:rPr>
              <a:t>A cikin doguwar tafiya mai wahala, matafiya na iya fuskantar tarnaqi, haɗura, da guguwar waɗanda dole ne su kauce wa wasu ko shawo kansu domin su isa ga makomarsu. Duk wani tsari na sauyi yana tare da ƙalubale da haɗari. Yana da amfani idan mun yi tunani a gaba, muka zaɓi hanya mafi aminci, kuma muka tanadi shirin yadda za mu fuskanci matsaloli dabandaban da ka iya tasowa.   </a:t>
            </a:r>
          </a:p>
          <a:p>
            <a:pPr fontAlgn="base"/>
            <a:r>
              <a:rPr lang="ha-Latn-NG" sz="1200" kern="1200" noProof="0" dirty="0">
                <a:solidFill>
                  <a:schemeClr val="tx1"/>
                </a:solidFill>
                <a:effectLst/>
                <a:latin typeface="+mn-lt"/>
                <a:ea typeface="+mn-ea"/>
                <a:cs typeface="+mn-cs"/>
              </a:rPr>
              <a:t>To, waɗanne tarnakI da haɗura ne za mu iya fuskanta idan muka aiwatar da shiryeshiryen da muka tsara? Shin akwai wasu matakai da ke da haɗari sosai, kuma akwai hanyoyin da za mu bi don rage waɗannan haɗuran?  </a:t>
            </a:r>
          </a:p>
          <a:p>
            <a:pPr fontAlgn="base"/>
            <a:r>
              <a:rPr lang="ha-Latn-NG" sz="1200" kern="1200" noProof="0" dirty="0">
                <a:solidFill>
                  <a:schemeClr val="tx1"/>
                </a:solidFill>
                <a:effectLst/>
                <a:latin typeface="+mn-lt"/>
                <a:ea typeface="+mn-ea"/>
                <a:cs typeface="+mn-cs"/>
              </a:rPr>
              <a:t>Misali, a wasu wurare, tallata ƙungiyar ƙwallon ƙafa ta addinai dabandaban a gidan rediyon yankin na iya jawo hankalin wasu rukuni masu rashin fahimta, waɗanda za su iya ƙir-ƙiro adawa. Wataƙila yana da kyau mu fara a hankali, mu samu goyon bayan al’umma kafin mu fito. </a:t>
            </a:r>
            <a:endParaRPr lang="ha-Latn-NG"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868093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1" kern="1200" noProof="0" dirty="0">
                <a:solidFill>
                  <a:schemeClr val="tx1"/>
                </a:solidFill>
                <a:effectLst/>
                <a:latin typeface="+mn-lt"/>
                <a:ea typeface="+mn-ea"/>
                <a:cs typeface="+mn-cs"/>
              </a:rPr>
              <a:t>KARKAREWA </a:t>
            </a:r>
            <a:endParaRPr lang="ha-Latn-NG" sz="1200" kern="1200" noProof="0" dirty="0">
              <a:solidFill>
                <a:schemeClr val="tx1"/>
              </a:solidFill>
              <a:effectLst/>
              <a:latin typeface="+mn-lt"/>
              <a:ea typeface="+mn-ea"/>
              <a:cs typeface="+mn-cs"/>
            </a:endParaRPr>
          </a:p>
          <a:p>
            <a:r>
              <a:rPr lang="ha-Latn-NG" sz="1200" kern="1200" noProof="0" dirty="0">
                <a:solidFill>
                  <a:schemeClr val="tx1"/>
                </a:solidFill>
                <a:effectLst/>
                <a:latin typeface="+mn-lt"/>
                <a:ea typeface="+mn-ea"/>
                <a:cs typeface="+mn-cs"/>
              </a:rPr>
              <a:t>Yanzu mun kammala aikin ƙir- ƙirar shirin aiwatar da sauyi. A cikin tafiyar da za mu yii don kawo sauyi, mun tantance:  </a:t>
            </a:r>
          </a:p>
          <a:p>
            <a:pPr marL="171450" indent="-171450">
              <a:buFont typeface="Arial" panose="020B0604020202020204" pitchFamily="34" charset="0"/>
              <a:buChar char="•"/>
            </a:pPr>
            <a:r>
              <a:rPr lang="ha-Latn-NG" sz="1200" kern="1200" noProof="0" dirty="0">
                <a:solidFill>
                  <a:schemeClr val="tx1"/>
                </a:solidFill>
                <a:effectLst/>
                <a:latin typeface="+mn-lt"/>
                <a:ea typeface="+mn-ea"/>
                <a:cs typeface="+mn-cs"/>
              </a:rPr>
              <a:t>Matsayin da muke farawa: wace matsala muke son magancewa.</a:t>
            </a:r>
          </a:p>
          <a:p>
            <a:pPr marL="171450" indent="-171450">
              <a:buFont typeface="Arial" panose="020B0604020202020204" pitchFamily="34" charset="0"/>
              <a:buChar char="•"/>
            </a:pPr>
            <a:r>
              <a:rPr lang="ha-Latn-NG" sz="1200" kern="1200" noProof="0" dirty="0">
                <a:solidFill>
                  <a:schemeClr val="tx1"/>
                </a:solidFill>
                <a:effectLst/>
                <a:latin typeface="+mn-lt"/>
                <a:ea typeface="+mn-ea"/>
                <a:cs typeface="+mn-cs"/>
              </a:rPr>
              <a:t>Makomarmu:  burin da muke son cimma. </a:t>
            </a:r>
          </a:p>
          <a:p>
            <a:pPr marL="171450" indent="-171450">
              <a:buFont typeface="Arial" panose="020B0604020202020204" pitchFamily="34" charset="0"/>
              <a:buChar char="•"/>
            </a:pPr>
            <a:r>
              <a:rPr lang="ha-Latn-NG" sz="1200" kern="1200" noProof="0" dirty="0">
                <a:solidFill>
                  <a:schemeClr val="tx1"/>
                </a:solidFill>
                <a:effectLst/>
                <a:latin typeface="+mn-lt"/>
                <a:ea typeface="+mn-ea"/>
                <a:cs typeface="+mn-cs"/>
              </a:rPr>
              <a:t>Mutanen da za mu haɗu da su a hanya: abokan tafiya, masu adawa, da mutanen da muke son yin tasiri a kansu.  </a:t>
            </a:r>
          </a:p>
          <a:p>
            <a:pPr marL="171450" indent="-171450">
              <a:buFont typeface="Arial" panose="020B0604020202020204" pitchFamily="34" charset="0"/>
              <a:buChar char="•"/>
            </a:pPr>
            <a:r>
              <a:rPr lang="ha-Latn-NG" sz="1200" kern="1200" noProof="0" dirty="0">
                <a:solidFill>
                  <a:schemeClr val="tx1"/>
                </a:solidFill>
                <a:effectLst/>
                <a:latin typeface="+mn-lt"/>
                <a:ea typeface="+mn-ea"/>
                <a:cs typeface="+mn-cs"/>
              </a:rPr>
              <a:t>Hanyar da za mu bi: dabarun da za mu yi amfani da su da kuma matakan zahiri da za mu ɗauka don ci gaba.   </a:t>
            </a:r>
          </a:p>
          <a:p>
            <a:pPr marL="171450" indent="-171450">
              <a:buFont typeface="Arial" panose="020B0604020202020204" pitchFamily="34" charset="0"/>
              <a:buChar char="•"/>
            </a:pPr>
            <a:r>
              <a:rPr lang="ha-Latn-NG" sz="1200" kern="1200" noProof="0" dirty="0">
                <a:solidFill>
                  <a:schemeClr val="tx1"/>
                </a:solidFill>
                <a:effectLst/>
                <a:latin typeface="+mn-lt"/>
                <a:ea typeface="+mn-ea"/>
                <a:cs typeface="+mn-cs"/>
              </a:rPr>
              <a:t>Saƙonmu da haɗurran da za mu iya fuskanta: mun yi tunani a kan yadda za mu isar da sa ƙonmu da kuma yadda za mu shawo kan tarnaƙi. </a:t>
            </a:r>
          </a:p>
          <a:p>
            <a:r>
              <a:rPr lang="ha-Latn-NG" sz="1200" kern="1200" noProof="0" dirty="0">
                <a:solidFill>
                  <a:schemeClr val="tx1"/>
                </a:solidFill>
                <a:effectLst/>
                <a:latin typeface="+mn-lt"/>
                <a:ea typeface="+mn-ea"/>
                <a:cs typeface="+mn-cs"/>
              </a:rPr>
              <a:t>Wannan tsari yana da amfani wajen ƙir-ƙirar shiri mai sau ƙi ko mai zurfi don aiwatar da kowace irin dabara da kake so. </a:t>
            </a:r>
          </a:p>
          <a:p>
            <a:endParaRPr lang="ha-Latn-NG" sz="1200" kern="1200" noProof="0" dirty="0">
              <a:solidFill>
                <a:schemeClr val="tx1"/>
              </a:solidFill>
              <a:effectLst/>
              <a:latin typeface="+mn-lt"/>
              <a:ea typeface="+mn-ea"/>
              <a:cs typeface="+mn-cs"/>
            </a:endParaRPr>
          </a:p>
          <a:p>
            <a:r>
              <a:rPr lang="ha-Latn-NG" sz="1200" kern="1200" noProof="0" dirty="0">
                <a:solidFill>
                  <a:schemeClr val="tx1"/>
                </a:solidFill>
                <a:effectLst/>
                <a:latin typeface="+mn-lt"/>
                <a:ea typeface="+mn-ea"/>
                <a:cs typeface="+mn-cs"/>
              </a:rPr>
              <a:t>Yanzu lokaci ya yi da za ka gwada shi da kanka – ka ƙir-ƙiri naka shirin tafiyar sauyi don magance wata matsala da kake fuskanta!</a:t>
            </a: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1522006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1" i="0" kern="1200" noProof="0" dirty="0">
                <a:solidFill>
                  <a:schemeClr val="tx1"/>
                </a:solidFill>
                <a:effectLst/>
                <a:latin typeface="+mn-lt"/>
                <a:ea typeface="+mn-ea"/>
                <a:cs typeface="+mn-cs"/>
              </a:rPr>
              <a:t>Aikin Rukuni: Tafiyarmu ta kawo sauyi</a:t>
            </a:r>
          </a:p>
          <a:p>
            <a:br>
              <a:rPr lang="ha-Latn-NG" sz="1200" kern="1200" noProof="0" dirty="0">
                <a:effectLst/>
                <a:cs typeface="+mn-lt"/>
              </a:rPr>
            </a:br>
            <a:r>
              <a:rPr lang="ha-Latn-NG" i="1" noProof="0" dirty="0"/>
              <a:t>(Gabatar da shirin tare da taimakon </a:t>
            </a:r>
            <a:r>
              <a:rPr lang="ha-Latn-NG" i="1" kern="1200" noProof="0" dirty="0">
                <a:effectLst/>
              </a:rPr>
              <a:t>slides </a:t>
            </a:r>
            <a:r>
              <a:rPr lang="ha-Latn-NG" i="1" noProof="0" dirty="0"/>
              <a:t>na </a:t>
            </a:r>
            <a:r>
              <a:rPr lang="ha-Latn-NG" i="1" kern="1200" noProof="0" dirty="0">
                <a:effectLst/>
              </a:rPr>
              <a:t>24 </a:t>
            </a:r>
            <a:r>
              <a:rPr lang="ha-Latn-NG" i="1" noProof="0" dirty="0"/>
              <a:t>da </a:t>
            </a:r>
            <a:r>
              <a:rPr lang="ha-Latn-NG" i="1" kern="1200" noProof="0" dirty="0">
                <a:effectLst/>
              </a:rPr>
              <a:t>25</a:t>
            </a:r>
            <a:r>
              <a:rPr lang="ha-Latn-NG" i="1" noProof="0" dirty="0"/>
              <a:t>.)</a:t>
            </a:r>
            <a:endParaRPr lang="ha-Latn-NG" sz="1200" kern="1200" noProof="0" dirty="0">
              <a:solidFill>
                <a:schemeClr val="tx1"/>
              </a:solidFill>
              <a:effectLst/>
              <a:latin typeface="+mn-lt"/>
              <a:ea typeface="+mn-ea"/>
              <a:cs typeface="+mn-cs"/>
            </a:endParaRPr>
          </a:p>
          <a:p>
            <a:r>
              <a:rPr lang="ha-Latn-NG" sz="1200" i="1" kern="1200" noProof="0" dirty="0">
                <a:solidFill>
                  <a:schemeClr val="tx1"/>
                </a:solidFill>
                <a:effectLst/>
                <a:latin typeface="+mn-lt"/>
                <a:ea typeface="+mn-ea"/>
                <a:cs typeface="+mn-cs"/>
              </a:rPr>
              <a:t> </a:t>
            </a:r>
            <a:br>
              <a:rPr lang="ha-Latn-NG" sz="1200" i="1" kern="1200" noProof="0" dirty="0">
                <a:solidFill>
                  <a:schemeClr val="tx1"/>
                </a:solidFill>
                <a:effectLst/>
                <a:latin typeface="+mn-lt"/>
                <a:ea typeface="+mn-ea"/>
                <a:cs typeface="+mn-cs"/>
              </a:rPr>
            </a:br>
            <a:r>
              <a:rPr lang="ha-Latn-NG" sz="1200" b="0" i="1" u="none" strike="noStrike" kern="1200" baseline="0" noProof="0" dirty="0">
                <a:solidFill>
                  <a:schemeClr val="tx1"/>
                </a:solidFill>
                <a:latin typeface="+mn-lt"/>
                <a:ea typeface="+mn-ea"/>
                <a:cs typeface="+mn-cs"/>
              </a:rPr>
              <a:t>Sake nuna hoton slide na 24 kuma bayyana waɗannan: </a:t>
            </a:r>
          </a:p>
          <a:p>
            <a:r>
              <a:rPr lang="ha-Latn-NG" sz="1200" b="0" i="0" u="none" strike="noStrike" kern="1200" baseline="0" noProof="0" dirty="0">
                <a:solidFill>
                  <a:schemeClr val="tx1"/>
                </a:solidFill>
                <a:latin typeface="+mn-lt"/>
                <a:ea typeface="+mn-ea"/>
                <a:cs typeface="+mn-cs"/>
              </a:rPr>
              <a:t>A farkon sashin in, mun zaɓi matsaloli kuma muka raba kanmu zuwa ƙungiyoyi. Yanzu kowace ƙungiya za ta qirqiri shirin aiki don magance matsalar ta amfani da tsari “Tafiyarmu ta kawo sauyi” da muka tattauna a cikin gabatarwar da ta gabata. Waɗannan shirin aiki na iya zama shirin gaskiya da muke son aiwatarwa bayan horon, ko kuma shirin gwaji da zai taimaka mana mu koyi dabarun shirya aiki da za mu iya amfani da su nan gaba. </a:t>
            </a:r>
          </a:p>
          <a:p>
            <a:r>
              <a:rPr lang="ha-Latn-NG" sz="1200" b="0" i="0" u="none" strike="noStrike" kern="1200" baseline="0" noProof="0" dirty="0">
                <a:solidFill>
                  <a:schemeClr val="tx1"/>
                </a:solidFill>
                <a:latin typeface="+mn-lt"/>
                <a:ea typeface="+mn-ea"/>
                <a:cs typeface="+mn-cs"/>
              </a:rPr>
              <a:t>A teburan ƙungiyoyi, za ku sami doguwar takardar jadawali don zama da rubuta tafiyar canjin ku. Hakanan za ku sami kwafi na "Tafiyarmu ta kawo sauyi" a matsayin jagora da kuma ƙananan takardun hannuda za ku iya kaiwa gida. Ayyukanku shi ne ƙir-ƙirar shirin aiki don magance matsalar da aka ba ƙungiyarku, ta amfani da matakan da ke cikin Tafiyar Canji Ta Mu. Za ku sami sauqin wannan sashi da farkon sashin gaba – wato sama da awa guda gabadaya don wannan aiki. </a:t>
            </a:r>
          </a:p>
          <a:p>
            <a:endParaRPr lang="ha-Latn-NG" sz="1200" b="0" i="0" u="none" strike="noStrike" kern="1200" baseline="0" noProof="0" dirty="0">
              <a:solidFill>
                <a:schemeClr val="tx1"/>
              </a:solidFill>
              <a:latin typeface="+mn-lt"/>
              <a:ea typeface="+mn-ea"/>
              <a:cs typeface="+mn-cs"/>
            </a:endParaRPr>
          </a:p>
          <a:p>
            <a:r>
              <a:rPr lang="ha-Latn-NG" sz="1200" b="0" i="1" u="none" strike="noStrike" kern="1200" baseline="0" noProof="0" dirty="0">
                <a:solidFill>
                  <a:schemeClr val="tx1"/>
                </a:solidFill>
                <a:latin typeface="+mn-lt"/>
                <a:ea typeface="+mn-ea"/>
                <a:cs typeface="+mn-cs"/>
              </a:rPr>
              <a:t>Nuna hoton slide na 25 yayin da kuke bayyana waɗannan matakai:</a:t>
            </a:r>
            <a:r>
              <a:rPr lang="ha-Latn-NG" sz="1200" b="0" i="0" u="none" strike="noStrike" kern="1200" baseline="0" noProof="0" dirty="0">
                <a:solidFill>
                  <a:schemeClr val="tx1"/>
                </a:solidFill>
                <a:latin typeface="+mn-lt"/>
                <a:ea typeface="+mn-ea"/>
                <a:cs typeface="+mn-cs"/>
              </a:rPr>
              <a:t> </a:t>
            </a:r>
          </a:p>
          <a:p>
            <a:r>
              <a:rPr lang="ha-Latn-NG" sz="1200" b="0" i="0" u="none" strike="noStrike" kern="1200" baseline="0" noProof="0" dirty="0">
                <a:solidFill>
                  <a:schemeClr val="tx1"/>
                </a:solidFill>
                <a:latin typeface="+mn-lt"/>
                <a:ea typeface="+mn-ea"/>
                <a:cs typeface="+mn-cs"/>
              </a:rPr>
              <a:t>Matakan da za a bi domin yin tsarinkan su ne kamar haka: </a:t>
            </a:r>
          </a:p>
          <a:p>
            <a:pPr marL="228600" indent="-228600">
              <a:buFont typeface="+mj-lt"/>
              <a:buAutoNum type="arabicPeriod"/>
            </a:pPr>
            <a:r>
              <a:rPr lang="ha-Latn-NG" sz="1200" b="0" i="0" u="none" strike="noStrike" kern="1200" baseline="0" noProof="0" dirty="0">
                <a:solidFill>
                  <a:schemeClr val="tx1"/>
                </a:solidFill>
                <a:latin typeface="+mn-lt"/>
                <a:ea typeface="+mn-ea"/>
                <a:cs typeface="+mn-cs"/>
              </a:rPr>
              <a:t>Ka yanke shawarar su wane ne masu kawo sauyi: su wadanne rukuni ne na mutane ko ƙungiyar da za su aiwatar da shirin? </a:t>
            </a:r>
          </a:p>
          <a:p>
            <a:pPr marL="228600" indent="-228600">
              <a:buFont typeface="+mj-lt"/>
              <a:buAutoNum type="arabicPeriod"/>
            </a:pPr>
            <a:r>
              <a:rPr lang="ha-Latn-NG" sz="1200" b="0" i="0" u="none" strike="noStrike" kern="1200" baseline="0" noProof="0" dirty="0">
                <a:solidFill>
                  <a:schemeClr val="tx1"/>
                </a:solidFill>
                <a:latin typeface="+mn-lt"/>
                <a:ea typeface="+mn-ea"/>
                <a:cs typeface="+mn-cs"/>
              </a:rPr>
              <a:t>Rubuta muhimmiyar matsalar da aka ba ƙungiyarku ta yi aiki da shi. </a:t>
            </a:r>
          </a:p>
          <a:p>
            <a:pPr marL="228600" indent="-228600">
              <a:buFont typeface="+mj-lt"/>
              <a:buAutoNum type="arabicPeriod"/>
            </a:pPr>
            <a:r>
              <a:rPr lang="ha-Latn-NG" sz="1200" b="0" i="0" u="none" strike="noStrike" kern="1200" baseline="0" noProof="0" dirty="0">
                <a:solidFill>
                  <a:schemeClr val="tx1"/>
                </a:solidFill>
                <a:latin typeface="+mn-lt"/>
                <a:ea typeface="+mn-ea"/>
                <a:cs typeface="+mn-cs"/>
              </a:rPr>
              <a:t>Gano tabbataccen halaye, ɗabi'u ko dokoki waɗanda kuke son canzawa. </a:t>
            </a:r>
          </a:p>
          <a:p>
            <a:pPr marL="228600" indent="-228600">
              <a:buFont typeface="+mj-lt"/>
              <a:buAutoNum type="arabicPeriod"/>
            </a:pPr>
            <a:r>
              <a:rPr lang="ha-Latn-NG" sz="1200" b="0" i="0" u="none" strike="noStrike" kern="1200" baseline="0" noProof="0" dirty="0">
                <a:solidFill>
                  <a:schemeClr val="tx1"/>
                </a:solidFill>
                <a:latin typeface="+mn-lt"/>
                <a:ea typeface="+mn-ea"/>
                <a:cs typeface="+mn-cs"/>
              </a:rPr>
              <a:t>Ƙirƙiri manufa don hango matsalar ku. </a:t>
            </a:r>
          </a:p>
          <a:p>
            <a:pPr marL="228600" indent="-228600">
              <a:buFont typeface="+mj-lt"/>
              <a:buAutoNum type="arabicPeriod"/>
            </a:pPr>
            <a:r>
              <a:rPr lang="ha-Latn-NG" sz="1200" b="0" i="0" u="none" strike="noStrike" kern="1200" baseline="0" noProof="0" dirty="0">
                <a:solidFill>
                  <a:schemeClr val="tx1"/>
                </a:solidFill>
                <a:latin typeface="+mn-lt"/>
                <a:ea typeface="+mn-ea"/>
                <a:cs typeface="+mn-cs"/>
              </a:rPr>
              <a:t>Gano halaye da dabi’u da dokoki da ake so. </a:t>
            </a:r>
          </a:p>
          <a:p>
            <a:pPr marL="228600" indent="-228600">
              <a:buFont typeface="+mj-lt"/>
              <a:buAutoNum type="arabicPeriod"/>
            </a:pPr>
            <a:r>
              <a:rPr lang="ha-Latn-NG" sz="1200" b="0" i="0" u="none" strike="noStrike" kern="1200" baseline="0" noProof="0" dirty="0">
                <a:solidFill>
                  <a:schemeClr val="tx1"/>
                </a:solidFill>
                <a:latin typeface="+mn-lt"/>
                <a:ea typeface="+mn-ea"/>
                <a:cs typeface="+mn-cs"/>
              </a:rPr>
              <a:t>Hada da sauran ‘mutane’ da ke ciki – mutanen da abin ya shafa, mutanen, ƙungiyoyi ko hukumomi waɗanda ke cikin matsalar ko kuma ikon kawo sauyi.</a:t>
            </a:r>
          </a:p>
          <a:p>
            <a:pPr marL="228600" indent="-228600">
              <a:buFont typeface="+mj-lt"/>
              <a:buAutoNum type="arabicPeriod"/>
            </a:pPr>
            <a:r>
              <a:rPr lang="ha-Latn-NG" sz="1200" b="0" i="0" u="none" strike="noStrike" kern="1200" baseline="0" noProof="0" dirty="0">
                <a:solidFill>
                  <a:schemeClr val="tx1"/>
                </a:solidFill>
                <a:latin typeface="+mn-lt"/>
                <a:ea typeface="+mn-ea"/>
                <a:cs typeface="+mn-cs"/>
              </a:rPr>
              <a:t>Ku zaɓa kuma ku ƙara dabarun ku da muhimman ayyukan da ake buƙata don cimma burin. </a:t>
            </a:r>
          </a:p>
          <a:p>
            <a:pPr marL="228600" indent="-228600">
              <a:buFont typeface="+mj-lt"/>
              <a:buAutoNum type="arabicPeriod"/>
            </a:pPr>
            <a:r>
              <a:rPr lang="ha-Latn-NG" sz="1200" b="0" i="0" u="none" strike="noStrike" kern="1200" baseline="0" noProof="0" dirty="0">
                <a:solidFill>
                  <a:schemeClr val="tx1"/>
                </a:solidFill>
                <a:latin typeface="+mn-lt"/>
                <a:ea typeface="+mn-ea"/>
                <a:cs typeface="+mn-cs"/>
              </a:rPr>
              <a:t>Gano wasu ‘yan mahimman matakai masu amfani da ake buqata don aiwatar da waɗannan ayyukan.</a:t>
            </a:r>
          </a:p>
          <a:p>
            <a:pPr marL="228600" indent="-228600">
              <a:buFont typeface="+mj-lt"/>
              <a:buAutoNum type="arabicPeriod"/>
            </a:pPr>
            <a:r>
              <a:rPr lang="ha-Latn-NG" sz="1200" b="0" i="0" u="none" strike="noStrike" kern="1200" baseline="0" noProof="0" dirty="0">
                <a:solidFill>
                  <a:schemeClr val="tx1"/>
                </a:solidFill>
                <a:latin typeface="+mn-lt"/>
                <a:ea typeface="+mn-ea"/>
                <a:cs typeface="+mn-cs"/>
              </a:rPr>
              <a:t>Kuma gano menene saƙonninku ga mutane daban-daban da ke ciki. Wadanne dalilai ne za su gamsar da su?</a:t>
            </a:r>
          </a:p>
          <a:p>
            <a:pPr marL="228600" indent="-228600">
              <a:buFont typeface="+mj-lt"/>
              <a:buAutoNum type="arabicPeriod"/>
            </a:pPr>
            <a:r>
              <a:rPr lang="ha-Latn-NG" sz="1200" b="0" i="0" u="none" strike="noStrike" kern="1200" baseline="0" noProof="0" dirty="0">
                <a:solidFill>
                  <a:schemeClr val="tx1"/>
                </a:solidFill>
                <a:latin typeface="+mn-lt"/>
                <a:ea typeface="+mn-ea"/>
                <a:cs typeface="+mn-cs"/>
              </a:rPr>
              <a:t>Kuma a ƙarshe ku yi tunanin irin haɗarin da za ku iya fuskanta a kan hanya.</a:t>
            </a:r>
          </a:p>
          <a:p>
            <a:pPr marL="0" indent="0">
              <a:buFont typeface="+mj-lt"/>
              <a:buNone/>
            </a:pPr>
            <a:endParaRPr lang="ha-Latn-NG" sz="1200" b="0" i="0" u="none" strike="noStrike" kern="1200" baseline="0" noProof="0" dirty="0">
              <a:solidFill>
                <a:schemeClr val="tx1"/>
              </a:solidFill>
              <a:latin typeface="+mn-lt"/>
              <a:ea typeface="+mn-ea"/>
              <a:cs typeface="+mn-cs"/>
            </a:endParaRPr>
          </a:p>
          <a:p>
            <a:pPr marL="0" indent="0">
              <a:buFont typeface="+mj-lt"/>
              <a:buNone/>
            </a:pPr>
            <a:r>
              <a:rPr lang="ha-Latn-NG" sz="1200" b="0" i="0" u="none" strike="noStrike" kern="1200" baseline="0" noProof="0" dirty="0">
                <a:solidFill>
                  <a:schemeClr val="tx1"/>
                </a:solidFill>
                <a:latin typeface="+mn-lt"/>
                <a:ea typeface="+mn-ea"/>
                <a:cs typeface="+mn-cs"/>
              </a:rPr>
              <a:t>Bai zama dole ku bi matakan nan daki-daki ba, amma hakan zai iya zama da amfani!</a:t>
            </a:r>
          </a:p>
          <a:p>
            <a:pPr marL="0" indent="0">
              <a:buFont typeface="+mj-lt"/>
              <a:buNone/>
            </a:pPr>
            <a:endParaRPr lang="ha-Latn-NG" sz="1200" b="0" i="0" u="none" strike="noStrike" kern="1200" baseline="0" noProof="0" dirty="0">
              <a:solidFill>
                <a:schemeClr val="tx1"/>
              </a:solidFill>
              <a:latin typeface="+mn-lt"/>
              <a:ea typeface="+mn-ea"/>
              <a:cs typeface="+mn-cs"/>
            </a:endParaRPr>
          </a:p>
          <a:p>
            <a:pPr marL="0" indent="0">
              <a:buFont typeface="+mj-lt"/>
              <a:buNone/>
            </a:pPr>
            <a:r>
              <a:rPr lang="ha-Latn-NG" sz="1200" b="0" i="1" u="none" strike="noStrike" kern="1200" baseline="0" noProof="0" dirty="0">
                <a:solidFill>
                  <a:schemeClr val="tx1"/>
                </a:solidFill>
                <a:latin typeface="+mn-lt"/>
                <a:ea typeface="+mn-ea"/>
                <a:cs typeface="+mn-cs"/>
              </a:rPr>
              <a:t>Jaddada waɗannan:</a:t>
            </a:r>
          </a:p>
          <a:p>
            <a:pPr marL="0" indent="0">
              <a:buFont typeface="+mj-lt"/>
              <a:buNone/>
            </a:pPr>
            <a:r>
              <a:rPr lang="ha-Latn-NG" sz="1200" b="0" i="0" u="none" strike="noStrike" kern="1200" baseline="0" noProof="0" dirty="0">
                <a:solidFill>
                  <a:schemeClr val="tx1"/>
                </a:solidFill>
                <a:latin typeface="+mn-lt"/>
                <a:ea typeface="+mn-ea"/>
                <a:cs typeface="+mn-cs"/>
              </a:rPr>
              <a:t>Za a iya ɗaukar dogon lokaci yayin nazari kan kowanne daga cikin tambayoyin nan, amma burin wannan aikin shi ne samar da tushe na shirin– wata babbar hanya da za mu iya dubawa da ƙara ingantawa idan muka yanke shawarar aiwatar da shi. </a:t>
            </a:r>
          </a:p>
          <a:p>
            <a:pPr marL="0" indent="0">
              <a:buFont typeface="+mj-lt"/>
              <a:buNone/>
            </a:pPr>
            <a:r>
              <a:rPr lang="ha-Latn-NG" sz="1200" b="0" i="0" u="none" strike="noStrike" kern="1200" baseline="0" noProof="0" dirty="0">
                <a:solidFill>
                  <a:schemeClr val="tx1"/>
                </a:solidFill>
                <a:latin typeface="+mn-lt"/>
                <a:ea typeface="+mn-ea"/>
                <a:cs typeface="+mn-cs"/>
              </a:rPr>
              <a:t>Ku ware kusan minti 8 kan kowanne mataki! Kada ku yi nazari mai yawa– ku rubuta ra’ayoyinku yadda suke fitowa a cikin jumla ɗaya ko wasu mahimman bayanai</a:t>
            </a:r>
          </a:p>
          <a:p>
            <a:pPr marL="0" indent="0">
              <a:buFont typeface="+mj-lt"/>
              <a:buNone/>
            </a:pPr>
            <a:r>
              <a:rPr lang="ha-Latn-NG" sz="1200" b="0" i="0" u="none" strike="noStrike" kern="1200" baseline="0" noProof="0" dirty="0">
                <a:solidFill>
                  <a:schemeClr val="tx1"/>
                </a:solidFill>
                <a:latin typeface="+mn-lt"/>
                <a:ea typeface="+mn-ea"/>
                <a:cs typeface="+mn-cs"/>
              </a:rPr>
              <a:t>a gajeren tsari.</a:t>
            </a:r>
          </a:p>
          <a:p>
            <a:pPr marL="0" indent="0">
              <a:buFont typeface="+mj-lt"/>
              <a:buNone/>
            </a:pPr>
            <a:r>
              <a:rPr lang="ha-Latn-NG" sz="1200" b="0" i="0" u="none" strike="noStrike" kern="1200" baseline="0" noProof="0" dirty="0">
                <a:solidFill>
                  <a:schemeClr val="tx1"/>
                </a:solidFill>
                <a:latin typeface="+mn-lt"/>
                <a:ea typeface="+mn-ea"/>
                <a:cs typeface="+mn-cs"/>
              </a:rPr>
              <a:t>Kuma kada ku manta da ra’ayoyin ayyuka da muka rubuta a takardun jadawali!</a:t>
            </a:r>
          </a:p>
          <a:p>
            <a:pPr marL="0" indent="0">
              <a:buFont typeface="+mj-lt"/>
              <a:buNone/>
            </a:pPr>
            <a:r>
              <a:rPr lang="ha-Latn-NG" sz="1200" b="0" i="0" u="none" strike="noStrike" kern="1200" baseline="0" noProof="0" dirty="0">
                <a:solidFill>
                  <a:schemeClr val="tx1"/>
                </a:solidFill>
                <a:latin typeface="+mn-lt"/>
                <a:ea typeface="+mn-ea"/>
                <a:cs typeface="+mn-cs"/>
              </a:rPr>
              <a:t>Watakila za ku iya amfani da guda ɗaya ko biyu a cikin shirin ku.</a:t>
            </a:r>
          </a:p>
          <a:p>
            <a:endParaRPr lang="ha-Latn-NG" sz="1200" i="1" kern="1200" noProof="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cs typeface="Calibri"/>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26</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2026-03-24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171199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ha-Latn-NG" i="1" noProof="0" dirty="0">
                <a:solidFill>
                  <a:srgbClr val="222222"/>
                </a:solidFill>
              </a:rPr>
              <a:t>(</a:t>
            </a:r>
            <a:r>
              <a:rPr lang="ha-Latn-NG" i="1" kern="1200" noProof="0" dirty="0">
                <a:effectLst/>
              </a:rPr>
              <a:t>Slides </a:t>
            </a:r>
            <a:r>
              <a:rPr lang="ha-Latn-NG" i="1" noProof="0" dirty="0"/>
              <a:t>na 3 zuwa 24 suna bayyana gabatarwar sashi  na takwas.)</a:t>
            </a:r>
            <a:endParaRPr lang="ha-Latn-NG" noProof="0" dirty="0">
              <a:ea typeface="+mn-ea"/>
              <a:cs typeface="+mn-cs"/>
            </a:endParaRPr>
          </a:p>
          <a:p>
            <a:endParaRPr lang="ha-Latn-NG" sz="1200" b="1" i="1" kern="1200" noProof="0" dirty="0">
              <a:solidFill>
                <a:schemeClr val="tx1"/>
              </a:solidFill>
              <a:effectLst/>
              <a:latin typeface="+mn-lt"/>
              <a:ea typeface="+mn-ea"/>
              <a:cs typeface="+mn-cs"/>
            </a:endParaRPr>
          </a:p>
          <a:p>
            <a:r>
              <a:rPr lang="ha-Latn-NG" sz="1200" b="1" i="0" kern="1200" noProof="0" dirty="0">
                <a:solidFill>
                  <a:schemeClr val="tx1"/>
                </a:solidFill>
                <a:effectLst/>
                <a:latin typeface="+mn-lt"/>
                <a:ea typeface="+mn-ea"/>
                <a:cs typeface="+mn-cs"/>
              </a:rPr>
              <a:t>Gabatarwa: Tafiyarmu ta kawo sauyi </a:t>
            </a:r>
            <a:br>
              <a:rPr lang="ha-Latn-NG" sz="1200" kern="1200" noProof="0" dirty="0">
                <a:effectLst/>
                <a:cs typeface="+mn-lt"/>
              </a:rPr>
            </a:br>
            <a:r>
              <a:rPr lang="ha-Latn-NG" sz="1200" i="1" kern="1200" noProof="0" dirty="0">
                <a:solidFill>
                  <a:schemeClr val="tx1"/>
                </a:solidFill>
                <a:effectLst/>
                <a:latin typeface="+mn-lt"/>
                <a:ea typeface="+mn-ea"/>
                <a:cs typeface="+mn-cs"/>
              </a:rPr>
              <a:t> </a:t>
            </a:r>
            <a:endParaRPr lang="ha-Latn-NG" sz="1200" kern="1200" noProof="0" dirty="0">
              <a:solidFill>
                <a:schemeClr val="tx1"/>
              </a:solidFill>
              <a:effectLst/>
              <a:latin typeface="+mn-lt"/>
              <a:ea typeface="+mn-ea"/>
              <a:cs typeface="+mn-cs"/>
            </a:endParaRPr>
          </a:p>
          <a:p>
            <a:r>
              <a:rPr lang="ha-Latn-NG" sz="1200" b="1" kern="1200" noProof="0" dirty="0">
                <a:solidFill>
                  <a:schemeClr val="tx1"/>
                </a:solidFill>
                <a:effectLst/>
                <a:latin typeface="+mn-lt"/>
                <a:ea typeface="+mn-ea"/>
                <a:cs typeface="+mn-cs"/>
              </a:rPr>
              <a:t>MENE SHIRIN AIKI KUMA ME YASA YAKE DA MUHIMMANCI?  </a:t>
            </a:r>
            <a:br>
              <a:rPr lang="ha-Latn-NG" sz="1200" b="1" kern="1200" noProof="0" dirty="0">
                <a:solidFill>
                  <a:schemeClr val="tx1"/>
                </a:solidFill>
                <a:effectLst/>
                <a:latin typeface="+mn-lt"/>
                <a:ea typeface="+mn-ea"/>
                <a:cs typeface="+mn-cs"/>
              </a:rPr>
            </a:br>
            <a:endParaRPr lang="ha-Latn-NG" sz="1200" b="1" kern="1200" noProof="0" dirty="0">
              <a:solidFill>
                <a:schemeClr val="tx1"/>
              </a:solidFill>
              <a:effectLst/>
              <a:latin typeface="+mn-lt"/>
              <a:ea typeface="+mn-ea"/>
              <a:cs typeface="+mn-cs"/>
            </a:endParaRPr>
          </a:p>
          <a:p>
            <a:r>
              <a:rPr lang="ha-Latn-NG" sz="1200" kern="1200" noProof="0" dirty="0">
                <a:solidFill>
                  <a:schemeClr val="tx1"/>
                </a:solidFill>
                <a:effectLst/>
                <a:latin typeface="+mn-lt"/>
                <a:ea typeface="+mn-ea"/>
                <a:cs typeface="+mn-cs"/>
              </a:rPr>
              <a:t>Mene shirin aiki kuma me yasa yake da muhimmanci? Shirin aiki yana nufin shirin YADDA muke son tafiya daga inda muka taho da inda muke son zuwa. </a:t>
            </a:r>
          </a:p>
          <a:p>
            <a:endParaRPr lang="ha-Latn-NG" sz="1200" kern="1200" noProof="0" dirty="0">
              <a:solidFill>
                <a:schemeClr val="tx1"/>
              </a:solidFill>
              <a:effectLst/>
              <a:latin typeface="+mn-lt"/>
              <a:ea typeface="+mn-ea"/>
              <a:cs typeface="+mn-cs"/>
            </a:endParaRPr>
          </a:p>
          <a:p>
            <a:r>
              <a:rPr lang="ha-Latn-NG" sz="1200" kern="1200" noProof="0" dirty="0">
                <a:solidFill>
                  <a:schemeClr val="tx1"/>
                </a:solidFill>
                <a:effectLst/>
                <a:latin typeface="+mn-lt"/>
                <a:ea typeface="+mn-ea"/>
                <a:cs typeface="+mn-cs"/>
              </a:rPr>
              <a:t>Idan muna shirin tafiya mai nisa, yana da kyau mu sami taswira ta shirin tafiya. Wataqila za mu fara tafiya zuwa tashar mota, sannan mu hau mota, daga nan mu shiga jirgin ƙasa, sannan mu hayi motar haya don isa ga inda muke nufi! Idan ba mu da taswira da shirin tafiya, wataqila ba za mu isa inda muke nufi ba, ko kuma za mu ɗauki dogon lokaci kafin mu isa. </a:t>
            </a: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dirty="0"/>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noProof="0" dirty="0"/>
              <a:t>Shirin aiki yana tare da taswira ko shirin tafiya – yana tsara matakan da za mu ɗauka don cimma burinmu, kuma yana taimaka wa don mu kasance masu dabara da nufin gaske. </a:t>
            </a:r>
          </a:p>
          <a:p>
            <a:r>
              <a:rPr lang="ha-Latn-NG" noProof="0" dirty="0"/>
              <a:t>Dukkanmu muna yin shiryeshirye na aiki. Wani lokaci shiryeshiryenmu suna da sauqi sosai har ba ma buƙatar rubuta su – muna haddace su a zuciyarmu Amma idan muka zo fuskantar matsaloli masu ɗimbin wahala, musamman abubuwan da ba mu taɓa yi ba ko waɗanda za mu yi a cikin qungiya, yana da matuqar muhimmanci mu tsara abubuwa da kyau kuma mu rubuta su domin kowa ya iya fahimta da tunawa da su. </a:t>
            </a: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dirty="0"/>
          </a:p>
        </p:txBody>
      </p:sp>
    </p:spTree>
    <p:extLst>
      <p:ext uri="{BB962C8B-B14F-4D97-AF65-F5344CB8AC3E}">
        <p14:creationId xmlns:p14="http://schemas.microsoft.com/office/powerpoint/2010/main" val="267229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dirty="0">
                <a:solidFill>
                  <a:schemeClr val="tx1"/>
                </a:solidFill>
                <a:effectLst/>
                <a:latin typeface="+mn-lt"/>
                <a:ea typeface="+mn-ea"/>
                <a:cs typeface="+mn-cs"/>
              </a:rPr>
              <a:t>A sauran gabatarwan nan, za mu koyi yadda za mu yi amfani da abubuwan gani masu sauqi da ake kira “Tafiyarmu ta kawo sauyi” domin tsara abin da za muyi</a:t>
            </a:r>
            <a:r>
              <a:rPr lang="sv-SE" sz="1200" kern="1200" dirty="0">
                <a:solidFill>
                  <a:schemeClr val="tx1"/>
                </a:solidFill>
                <a:effectLst/>
                <a:latin typeface="+mn-lt"/>
                <a:ea typeface="+mn-ea"/>
                <a:cs typeface="+mn-cs"/>
              </a:rPr>
              <a:t>.</a:t>
            </a:r>
            <a:endParaRPr lang="sv-SE" dirty="0"/>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dirty="0"/>
          </a:p>
        </p:txBody>
      </p:sp>
    </p:spTree>
    <p:extLst>
      <p:ext uri="{BB962C8B-B14F-4D97-AF65-F5344CB8AC3E}">
        <p14:creationId xmlns:p14="http://schemas.microsoft.com/office/powerpoint/2010/main" val="323232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1" kern="1200" dirty="0">
                <a:solidFill>
                  <a:schemeClr val="tx1"/>
                </a:solidFill>
                <a:effectLst/>
                <a:latin typeface="+mn-lt"/>
                <a:ea typeface="+mn-ea"/>
                <a:cs typeface="+mn-cs"/>
              </a:rPr>
              <a:t>MATAFIYA </a:t>
            </a:r>
            <a:r>
              <a:rPr lang="en-GB" dirty="0"/>
              <a:t> </a:t>
            </a:r>
            <a:br>
              <a:rPr lang="en-GB" dirty="0">
                <a:cs typeface="+mn-lt"/>
              </a:rPr>
            </a:br>
            <a:r>
              <a:rPr lang="ha-Latn-NG" sz="1200" kern="1200" dirty="0">
                <a:solidFill>
                  <a:schemeClr val="tx1"/>
                </a:solidFill>
                <a:effectLst/>
                <a:latin typeface="+mn-lt"/>
                <a:ea typeface="+mn-ea"/>
                <a:cs typeface="+mn-cs"/>
              </a:rPr>
              <a:t>Idan muka tsara abin da zamu yi don tafiyar kawo sauyi, tambayar farko itace mu su waye?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kern="1200" dirty="0">
                <a:solidFill>
                  <a:schemeClr val="tx1"/>
                </a:solidFill>
                <a:effectLst/>
                <a:latin typeface="+mn-lt"/>
                <a:ea typeface="+mn-ea"/>
                <a:cs typeface="+mn-cs"/>
              </a:rPr>
              <a:t>Su wane ne matafiya, waɗanda ke tafiya don kawo sauyi? Kamar yadda wasu matafiya ke tafiya a qafa, wasu kuma suna iya amfani da mota ko jirgin sama, mu ma a matsayimmu na mutane, ƙungiyoyi ko cibiyoyi muna da damarmu, ƙarfafanmu da raunananmu daban-daban, kuma muna fuskantar ƙalubale dabandaban.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kern="1200" dirty="0">
                <a:solidFill>
                  <a:schemeClr val="tx1"/>
                </a:solidFill>
                <a:effectLst/>
                <a:latin typeface="+mn-lt"/>
                <a:ea typeface="+mn-ea"/>
                <a:cs typeface="+mn-cs"/>
              </a:rPr>
              <a:t>Fara da tambayar "Su wane ne mu?" zai taimaka mana mu fahimci waɗannan bambance-bambancen da kuma yadda za mu yi amfani da su yayin tafiyar sauyi. </a:t>
            </a:r>
            <a:endParaRPr lang="sv-SE" sz="1200" kern="1200" dirty="0">
              <a:solidFill>
                <a:schemeClr val="tx1"/>
              </a:solidFill>
              <a:effectLst/>
              <a:latin typeface="+mn-lt"/>
              <a:ea typeface="+mn-ea"/>
              <a:cs typeface="+mn-cs"/>
            </a:endParaRPr>
          </a:p>
          <a:p>
            <a:endParaRPr lang="sv-SE" dirty="0"/>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dirty="0"/>
          </a:p>
        </p:txBody>
      </p:sp>
    </p:spTree>
    <p:extLst>
      <p:ext uri="{BB962C8B-B14F-4D97-AF65-F5344CB8AC3E}">
        <p14:creationId xmlns:p14="http://schemas.microsoft.com/office/powerpoint/2010/main" val="222736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noProof="0" dirty="0"/>
              <a:t>Bari mu ƙir-ƙiri tafiyar sauyi ta qagaggun tunani kuma mu ce mu matasa ne abokai daga mabanbantan addinai a garinmu.   </a:t>
            </a: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dirty="0"/>
          </a:p>
        </p:txBody>
      </p:sp>
    </p:spTree>
    <p:extLst>
      <p:ext uri="{BB962C8B-B14F-4D97-AF65-F5344CB8AC3E}">
        <p14:creationId xmlns:p14="http://schemas.microsoft.com/office/powerpoint/2010/main" val="63059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1" kern="1200" noProof="0" dirty="0">
                <a:solidFill>
                  <a:schemeClr val="tx1"/>
                </a:solidFill>
                <a:effectLst/>
                <a:latin typeface="+mn-lt"/>
                <a:ea typeface="+mn-ea"/>
                <a:cs typeface="+mn-cs"/>
              </a:rPr>
              <a:t>MATSAYIN DA MUKA FARO</a:t>
            </a:r>
            <a:br>
              <a:rPr lang="ha-Latn-NG" noProof="0" dirty="0">
                <a:cs typeface="+mn-lt"/>
              </a:rPr>
            </a:br>
            <a:r>
              <a:rPr lang="ha-Latn-NG" noProof="0" dirty="0"/>
              <a:t>Lokacin da muke shirya tafiya, abu na farko da muke buƙata shine sanin matsayin da muke farawa. </a:t>
            </a:r>
          </a:p>
          <a:p>
            <a:r>
              <a:rPr lang="ha-Latn-NG" noProof="0" dirty="0"/>
              <a:t>Tafiyar kawo sauyi tana farawa ne da wata matsala, kuma muna fara wa ne da bayyana ta. Mafi dacewa da muka kasance wajen bayyana matsalarmu, zai fi sauƙi a gano hanyoyin da za a bi don kawo sauyi.</a:t>
            </a: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dirty="0"/>
          </a:p>
        </p:txBody>
      </p:sp>
    </p:spTree>
    <p:extLst>
      <p:ext uri="{BB962C8B-B14F-4D97-AF65-F5344CB8AC3E}">
        <p14:creationId xmlns:p14="http://schemas.microsoft.com/office/powerpoint/2010/main" val="344535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noProof="0" dirty="0"/>
              <a:t>Damuce matsalar itace rashin haƙuri dajuna, Gara muce Yara basuda abokanai daga addini wanda ba nasuba. Wannan duka gaba daya sakamako ne da kuma sanadin ci gaba da rashin haƙuri.</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100975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41350D86-D745-4D0E-9ABF-9AF7C06D63D0}"/>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76475"/>
            <a:ext cx="10515600" cy="39004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7" name="Rubrik 7">
            <a:extLst>
              <a:ext uri="{FF2B5EF4-FFF2-40B4-BE49-F238E27FC236}">
                <a16:creationId xmlns:a16="http://schemas.microsoft.com/office/drawing/2014/main" id="{69DBE517-CF7A-40FA-9446-721D09266BD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98255A6E-39BA-4A06-9619-433F1CBA72B9}"/>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DC5F398-B41D-43B3-964C-BF4AC9DB901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B71DD5D4-127D-4013-8A0F-D76EC9769B7C}"/>
              </a:ext>
            </a:extLst>
          </p:cNvPr>
          <p:cNvSpPr>
            <a:spLocks noGrp="1"/>
          </p:cNvSpPr>
          <p:nvPr>
            <p:ph idx="1"/>
          </p:nvPr>
        </p:nvSpPr>
        <p:spPr>
          <a:xfrm>
            <a:off x="838200" y="2276475"/>
            <a:ext cx="10515600" cy="39004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3" name="Rubrik 7">
            <a:extLst>
              <a:ext uri="{FF2B5EF4-FFF2-40B4-BE49-F238E27FC236}">
                <a16:creationId xmlns:a16="http://schemas.microsoft.com/office/drawing/2014/main" id="{7393BFB0-4742-4539-9D39-BAA57F6B1C6C}"/>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7324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0E23EEC-BB22-42ED-BF0B-C7BD6AE918DD}"/>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 id="2147483825" r:id="rId2"/>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0.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7C029DC-CBA3-354F-B8EB-1EF18D23E6AA}"/>
              </a:ext>
            </a:extLst>
          </p:cNvPr>
          <p:cNvSpPr txBox="1"/>
          <p:nvPr/>
        </p:nvSpPr>
        <p:spPr>
          <a:xfrm>
            <a:off x="8955314" y="-290286"/>
            <a:ext cx="184731" cy="369332"/>
          </a:xfrm>
          <a:prstGeom prst="rect">
            <a:avLst/>
          </a:prstGeom>
          <a:noFill/>
        </p:spPr>
        <p:txBody>
          <a:bodyPr wrap="none" rtlCol="0">
            <a:spAutoFit/>
          </a:bodyPr>
          <a:lstStyle/>
          <a:p>
            <a:endParaRPr lang="ha-Latn-NG" noProof="0" dirty="0"/>
          </a:p>
        </p:txBody>
      </p:sp>
      <p:pic>
        <p:nvPicPr>
          <p:cNvPr id="12" name="Bildobjekt 11">
            <a:extLst>
              <a:ext uri="{FF2B5EF4-FFF2-40B4-BE49-F238E27FC236}">
                <a16:creationId xmlns:a16="http://schemas.microsoft.com/office/drawing/2014/main" id="{55B979EC-4433-2345-BCBF-2749A927E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14" name="textruta 13">
            <a:extLst>
              <a:ext uri="{FF2B5EF4-FFF2-40B4-BE49-F238E27FC236}">
                <a16:creationId xmlns:a16="http://schemas.microsoft.com/office/drawing/2014/main" id="{B342C2F5-718C-8840-94FD-3647C42BDEF0}"/>
              </a:ext>
            </a:extLst>
          </p:cNvPr>
          <p:cNvSpPr txBox="1"/>
          <p:nvPr/>
        </p:nvSpPr>
        <p:spPr>
          <a:xfrm>
            <a:off x="0" y="1169180"/>
            <a:ext cx="12192000" cy="1210011"/>
          </a:xfrm>
          <a:prstGeom prst="rect">
            <a:avLst/>
          </a:prstGeom>
          <a:noFill/>
        </p:spPr>
        <p:txBody>
          <a:bodyPr wrap="square" rtlCol="0">
            <a:spAutoFit/>
          </a:bodyPr>
          <a:lstStyle/>
          <a:p>
            <a:pPr algn="ctr">
              <a:lnSpc>
                <a:spcPct val="150000"/>
              </a:lnSpc>
            </a:pPr>
            <a:r>
              <a:rPr lang="ha-Latn-NG" sz="5400" noProof="0" dirty="0">
                <a:solidFill>
                  <a:schemeClr val="tx1">
                    <a:lumMod val="65000"/>
                    <a:lumOff val="35000"/>
                  </a:schemeClr>
                </a:solidFill>
                <a:latin typeface="Calibri" panose="020F0502020204030204" pitchFamily="34" charset="0"/>
              </a:rPr>
              <a:t>Koyarwar Masu </a:t>
            </a:r>
            <a:r>
              <a:rPr lang="ha-Latn-NG" sz="5400" b="1" noProof="0" dirty="0">
                <a:solidFill>
                  <a:schemeClr val="tx1">
                    <a:lumMod val="65000"/>
                    <a:lumOff val="35000"/>
                  </a:schemeClr>
                </a:solidFill>
                <a:latin typeface="Calibri" panose="020F0502020204030204" pitchFamily="34" charset="0"/>
              </a:rPr>
              <a:t>kawo Sauyi </a:t>
            </a:r>
            <a:r>
              <a:rPr lang="ha-Latn-NG" sz="5400" noProof="0" dirty="0">
                <a:solidFill>
                  <a:schemeClr val="tx1">
                    <a:lumMod val="65000"/>
                    <a:lumOff val="35000"/>
                  </a:schemeClr>
                </a:solidFill>
                <a:latin typeface="Calibri" panose="020F0502020204030204" pitchFamily="34" charset="0"/>
              </a:rPr>
              <a:t>na Asali </a:t>
            </a:r>
          </a:p>
        </p:txBody>
      </p:sp>
      <p:pic>
        <p:nvPicPr>
          <p:cNvPr id="6" name="Bildobjekt 5">
            <a:extLst>
              <a:ext uri="{FF2B5EF4-FFF2-40B4-BE49-F238E27FC236}">
                <a16:creationId xmlns:a16="http://schemas.microsoft.com/office/drawing/2014/main" id="{F47A4F51-82F8-3F4D-ADDD-22CA7598E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EB0803C1-35BC-4499-8062-F9E607693370}"/>
              </a:ext>
            </a:extLst>
          </p:cNvPr>
          <p:cNvGrpSpPr/>
          <p:nvPr/>
        </p:nvGrpSpPr>
        <p:grpSpPr>
          <a:xfrm>
            <a:off x="5187685" y="2737984"/>
            <a:ext cx="5020628" cy="3017282"/>
            <a:chOff x="6209637" y="3533478"/>
            <a:chExt cx="3545525" cy="2561234"/>
          </a:xfrm>
        </p:grpSpPr>
        <p:pic>
          <p:nvPicPr>
            <p:cNvPr id="6" name="Picture 17">
              <a:extLst>
                <a:ext uri="{FF2B5EF4-FFF2-40B4-BE49-F238E27FC236}">
                  <a16:creationId xmlns:a16="http://schemas.microsoft.com/office/drawing/2014/main" id="{416A6531-9147-434C-9FB9-B8C5E27F61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09637" y="3533478"/>
              <a:ext cx="3545525" cy="2561234"/>
            </a:xfrm>
            <a:prstGeom prst="rect">
              <a:avLst/>
            </a:prstGeom>
          </p:spPr>
        </p:pic>
        <p:sp>
          <p:nvSpPr>
            <p:cNvPr id="7" name="textruta 6">
              <a:extLst>
                <a:ext uri="{FF2B5EF4-FFF2-40B4-BE49-F238E27FC236}">
                  <a16:creationId xmlns:a16="http://schemas.microsoft.com/office/drawing/2014/main" id="{0D2ECF56-C542-49CC-A61C-FF671A1158E5}"/>
                </a:ext>
              </a:extLst>
            </p:cNvPr>
            <p:cNvSpPr txBox="1"/>
            <p:nvPr/>
          </p:nvSpPr>
          <p:spPr>
            <a:xfrm>
              <a:off x="7008268" y="3621948"/>
              <a:ext cx="792011" cy="653144"/>
            </a:xfrm>
            <a:prstGeom prst="rect">
              <a:avLst/>
            </a:prstGeom>
            <a:noFill/>
          </p:spPr>
          <p:txBody>
            <a:bodyPr wrap="none" lIns="91440" tIns="45720" rIns="91440" bIns="45720" rtlCol="0" anchor="t">
              <a:spAutoFit/>
            </a:bodyPr>
            <a:lstStyle/>
            <a:p>
              <a:r>
                <a:rPr lang="ha-Latn-NG" sz="4400" noProof="0" dirty="0">
                  <a:latin typeface="Calibri"/>
                  <a:cs typeface="Calibri"/>
                </a:rPr>
                <a:t>Y</a:t>
              </a:r>
              <a:r>
                <a:rPr lang="ha-Latn-NG" sz="2400" noProof="0" dirty="0">
                  <a:latin typeface="Calibri"/>
                  <a:cs typeface="Calibri"/>
                </a:rPr>
                <a:t>anayi</a:t>
              </a:r>
            </a:p>
          </p:txBody>
        </p:sp>
        <p:sp>
          <p:nvSpPr>
            <p:cNvPr id="8" name="textruta 7">
              <a:extLst>
                <a:ext uri="{FF2B5EF4-FFF2-40B4-BE49-F238E27FC236}">
                  <a16:creationId xmlns:a16="http://schemas.microsoft.com/office/drawing/2014/main" id="{3857BF30-20B8-4583-8905-2CB0E6D4F7A8}"/>
                </a:ext>
              </a:extLst>
            </p:cNvPr>
            <p:cNvSpPr txBox="1"/>
            <p:nvPr/>
          </p:nvSpPr>
          <p:spPr>
            <a:xfrm>
              <a:off x="7008268" y="5204059"/>
              <a:ext cx="844176" cy="653144"/>
            </a:xfrm>
            <a:prstGeom prst="rect">
              <a:avLst/>
            </a:prstGeom>
            <a:noFill/>
          </p:spPr>
          <p:txBody>
            <a:bodyPr wrap="none" lIns="91440" tIns="45720" rIns="91440" bIns="45720" rtlCol="0" anchor="t">
              <a:spAutoFit/>
            </a:bodyPr>
            <a:lstStyle/>
            <a:p>
              <a:r>
                <a:rPr lang="ha-Latn-NG" sz="4400" noProof="0" dirty="0">
                  <a:latin typeface="Calibri"/>
                  <a:cs typeface="Calibri"/>
                </a:rPr>
                <a:t>D</a:t>
              </a:r>
              <a:r>
                <a:rPr lang="ha-Latn-NG" sz="2400" noProof="0" dirty="0">
                  <a:latin typeface="Calibri"/>
                  <a:cs typeface="Calibri"/>
                </a:rPr>
                <a:t>okoki</a:t>
              </a:r>
            </a:p>
          </p:txBody>
        </p:sp>
        <p:sp>
          <p:nvSpPr>
            <p:cNvPr id="9" name="textruta 8">
              <a:extLst>
                <a:ext uri="{FF2B5EF4-FFF2-40B4-BE49-F238E27FC236}">
                  <a16:creationId xmlns:a16="http://schemas.microsoft.com/office/drawing/2014/main" id="{14A22E20-09E4-4CBB-AC23-DD47CC3351CD}"/>
                </a:ext>
              </a:extLst>
            </p:cNvPr>
            <p:cNvSpPr txBox="1"/>
            <p:nvPr/>
          </p:nvSpPr>
          <p:spPr>
            <a:xfrm>
              <a:off x="7008268" y="4367033"/>
              <a:ext cx="582089" cy="653144"/>
            </a:xfrm>
            <a:prstGeom prst="rect">
              <a:avLst/>
            </a:prstGeom>
            <a:noFill/>
          </p:spPr>
          <p:txBody>
            <a:bodyPr wrap="none" lIns="91440" tIns="45720" rIns="91440" bIns="45720" rtlCol="0" anchor="t">
              <a:spAutoFit/>
            </a:bodyPr>
            <a:lstStyle/>
            <a:p>
              <a:r>
                <a:rPr lang="ha-Latn-NG" sz="4400" noProof="0" dirty="0">
                  <a:latin typeface="Calibri"/>
                  <a:cs typeface="Calibri"/>
                </a:rPr>
                <a:t>H</a:t>
              </a:r>
              <a:r>
                <a:rPr lang="ha-Latn-NG" sz="2400" noProof="0" dirty="0">
                  <a:latin typeface="Calibri"/>
                  <a:cs typeface="Calibri"/>
                </a:rPr>
                <a:t>ali</a:t>
              </a:r>
            </a:p>
          </p:txBody>
        </p:sp>
      </p:grpSp>
      <p:sp>
        <p:nvSpPr>
          <p:cNvPr id="12" name="textruta 11">
            <a:extLst>
              <a:ext uri="{FF2B5EF4-FFF2-40B4-BE49-F238E27FC236}">
                <a16:creationId xmlns:a16="http://schemas.microsoft.com/office/drawing/2014/main" id="{CB76A616-E3E0-7049-ABB6-CE7F8C643C94}"/>
              </a:ext>
            </a:extLst>
          </p:cNvPr>
          <p:cNvSpPr txBox="1"/>
          <p:nvPr/>
        </p:nvSpPr>
        <p:spPr>
          <a:xfrm>
            <a:off x="1582030" y="3781769"/>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a-Latn-NG" sz="2800" b="1" noProof="0" dirty="0"/>
              <a:t>Matsala</a:t>
            </a:r>
            <a:endParaRPr lang="ha-Latn-NG" sz="2800" b="1" noProof="0" dirty="0">
              <a:cs typeface="Calibri"/>
            </a:endParaRPr>
          </a:p>
        </p:txBody>
      </p:sp>
      <p:pic>
        <p:nvPicPr>
          <p:cNvPr id="14" name="Picture 21">
            <a:extLst>
              <a:ext uri="{FF2B5EF4-FFF2-40B4-BE49-F238E27FC236}">
                <a16:creationId xmlns:a16="http://schemas.microsoft.com/office/drawing/2014/main" id="{95469816-BF58-9348-9815-9426E9BCB1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2" name="textruta 1">
            <a:extLst>
              <a:ext uri="{FF2B5EF4-FFF2-40B4-BE49-F238E27FC236}">
                <a16:creationId xmlns:a16="http://schemas.microsoft.com/office/drawing/2014/main" id="{F8C13EE9-65F9-4C17-920C-8F62187A98D5}"/>
              </a:ext>
            </a:extLst>
          </p:cNvPr>
          <p:cNvSpPr txBox="1"/>
          <p:nvPr/>
        </p:nvSpPr>
        <p:spPr>
          <a:xfrm>
            <a:off x="1293122" y="4221169"/>
            <a:ext cx="24179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a-Latn-NG" sz="2400" noProof="0" dirty="0">
                <a:latin typeface="Calibri"/>
                <a:cs typeface="Calibri"/>
              </a:rPr>
              <a:t>Yara basuda</a:t>
            </a:r>
          </a:p>
          <a:p>
            <a:pPr algn="ctr"/>
            <a:r>
              <a:rPr lang="ha-Latn-NG" sz="2400" noProof="0" dirty="0">
                <a:latin typeface="Calibri"/>
                <a:cs typeface="Calibri"/>
              </a:rPr>
              <a:t>abokanai daga</a:t>
            </a:r>
          </a:p>
          <a:p>
            <a:pPr algn="ctr"/>
            <a:r>
              <a:rPr lang="ha-Latn-NG" sz="2400" noProof="0" dirty="0">
                <a:latin typeface="Calibri"/>
                <a:cs typeface="Calibri"/>
              </a:rPr>
              <a:t>addini wanda ba</a:t>
            </a:r>
          </a:p>
          <a:p>
            <a:pPr algn="ctr"/>
            <a:r>
              <a:rPr lang="ha-Latn-NG" sz="2400" noProof="0" dirty="0">
                <a:latin typeface="Calibri"/>
                <a:cs typeface="Calibri"/>
              </a:rPr>
              <a:t>nasuba.</a:t>
            </a:r>
          </a:p>
        </p:txBody>
      </p:sp>
    </p:spTree>
    <p:extLst>
      <p:ext uri="{BB962C8B-B14F-4D97-AF65-F5344CB8AC3E}">
        <p14:creationId xmlns:p14="http://schemas.microsoft.com/office/powerpoint/2010/main" val="199872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7">
            <a:extLst>
              <a:ext uri="{FF2B5EF4-FFF2-40B4-BE49-F238E27FC236}">
                <a16:creationId xmlns:a16="http://schemas.microsoft.com/office/drawing/2014/main" id="{AEE47877-6C99-4F45-8AA1-3BFD3EEE27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87685" y="2737984"/>
            <a:ext cx="5020628" cy="3017282"/>
          </a:xfrm>
          <a:prstGeom prst="rect">
            <a:avLst/>
          </a:prstGeom>
        </p:spPr>
      </p:pic>
      <p:sp>
        <p:nvSpPr>
          <p:cNvPr id="10" name="textruta 9">
            <a:extLst>
              <a:ext uri="{FF2B5EF4-FFF2-40B4-BE49-F238E27FC236}">
                <a16:creationId xmlns:a16="http://schemas.microsoft.com/office/drawing/2014/main" id="{95CC49A5-84AB-44FC-90C7-9EAD6186605D}"/>
              </a:ext>
            </a:extLst>
          </p:cNvPr>
          <p:cNvSpPr txBox="1"/>
          <p:nvPr/>
        </p:nvSpPr>
        <p:spPr>
          <a:xfrm>
            <a:off x="6334937" y="3014676"/>
            <a:ext cx="2914131" cy="461665"/>
          </a:xfrm>
          <a:prstGeom prst="rect">
            <a:avLst/>
          </a:prstGeom>
          <a:noFill/>
        </p:spPr>
        <p:txBody>
          <a:bodyPr wrap="none" lIns="91440" tIns="45720" rIns="91440" bIns="45720" rtlCol="0" anchor="t">
            <a:spAutoFit/>
          </a:bodyPr>
          <a:lstStyle/>
          <a:p>
            <a:r>
              <a:rPr lang="ha-Latn-NG" sz="2400" noProof="0" dirty="0">
                <a:latin typeface="Calibri"/>
                <a:cs typeface="Calibri"/>
              </a:rPr>
              <a:t>'Iyaye na da ra’ayin ...​</a:t>
            </a:r>
          </a:p>
        </p:txBody>
      </p:sp>
      <p:sp>
        <p:nvSpPr>
          <p:cNvPr id="11" name="textruta 10">
            <a:extLst>
              <a:ext uri="{FF2B5EF4-FFF2-40B4-BE49-F238E27FC236}">
                <a16:creationId xmlns:a16="http://schemas.microsoft.com/office/drawing/2014/main" id="{B044F9D8-80C1-4FD3-9CB5-8511AD85A223}"/>
              </a:ext>
            </a:extLst>
          </p:cNvPr>
          <p:cNvSpPr txBox="1"/>
          <p:nvPr/>
        </p:nvSpPr>
        <p:spPr>
          <a:xfrm>
            <a:off x="6358823" y="4508783"/>
            <a:ext cx="3431965" cy="830997"/>
          </a:xfrm>
          <a:prstGeom prst="rect">
            <a:avLst/>
          </a:prstGeom>
          <a:noFill/>
        </p:spPr>
        <p:txBody>
          <a:bodyPr wrap="none" rtlCol="0">
            <a:spAutoFit/>
          </a:bodyPr>
          <a:lstStyle/>
          <a:p>
            <a:r>
              <a:rPr lang="ha-Latn-NG" sz="2400" noProof="0" dirty="0">
                <a:latin typeface="Calibri"/>
                <a:cs typeface="Calibri"/>
              </a:rPr>
              <a:t>Jagoran addini yana cewa </a:t>
            </a:r>
            <a:br>
              <a:rPr lang="ha-Latn-NG" sz="2400" noProof="0" dirty="0">
                <a:latin typeface="Calibri"/>
                <a:cs typeface="Calibri"/>
              </a:rPr>
            </a:br>
            <a:r>
              <a:rPr lang="ha-Latn-NG" sz="2400" noProof="0" dirty="0">
                <a:latin typeface="Calibri"/>
                <a:cs typeface="Calibri"/>
              </a:rPr>
              <a:t>bai kamata ...​</a:t>
            </a:r>
          </a:p>
        </p:txBody>
      </p:sp>
      <p:sp>
        <p:nvSpPr>
          <p:cNvPr id="12" name="textruta 11">
            <a:extLst>
              <a:ext uri="{FF2B5EF4-FFF2-40B4-BE49-F238E27FC236}">
                <a16:creationId xmlns:a16="http://schemas.microsoft.com/office/drawing/2014/main" id="{7D349919-AF96-43B5-B3B1-B09B284D304F}"/>
              </a:ext>
            </a:extLst>
          </p:cNvPr>
          <p:cNvSpPr txBox="1"/>
          <p:nvPr/>
        </p:nvSpPr>
        <p:spPr>
          <a:xfrm>
            <a:off x="6334937" y="3843324"/>
            <a:ext cx="3479735" cy="461665"/>
          </a:xfrm>
          <a:prstGeom prst="rect">
            <a:avLst/>
          </a:prstGeom>
          <a:noFill/>
        </p:spPr>
        <p:txBody>
          <a:bodyPr wrap="none" rtlCol="0">
            <a:spAutoFit/>
          </a:bodyPr>
          <a:lstStyle/>
          <a:p>
            <a:r>
              <a:rPr lang="ha-Latn-NG" sz="2400" noProof="0" dirty="0">
                <a:latin typeface="Calibri"/>
                <a:cs typeface="Calibri"/>
              </a:rPr>
              <a:t>Makaranta na amincewa...​</a:t>
            </a:r>
          </a:p>
        </p:txBody>
      </p:sp>
      <p:sp>
        <p:nvSpPr>
          <p:cNvPr id="15" name="textruta 14">
            <a:extLst>
              <a:ext uri="{FF2B5EF4-FFF2-40B4-BE49-F238E27FC236}">
                <a16:creationId xmlns:a16="http://schemas.microsoft.com/office/drawing/2014/main" id="{E7485309-C322-9A4D-9E0E-9DC58970533C}"/>
              </a:ext>
            </a:extLst>
          </p:cNvPr>
          <p:cNvSpPr txBox="1"/>
          <p:nvPr/>
        </p:nvSpPr>
        <p:spPr>
          <a:xfrm>
            <a:off x="1582030" y="3781769"/>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a-Latn-NG" sz="2800" b="1" noProof="0" dirty="0"/>
              <a:t>Matsala</a:t>
            </a:r>
            <a:endParaRPr lang="ha-Latn-NG" sz="2800" b="1" noProof="0" dirty="0">
              <a:cs typeface="Calibri"/>
            </a:endParaRPr>
          </a:p>
        </p:txBody>
      </p:sp>
      <p:pic>
        <p:nvPicPr>
          <p:cNvPr id="17" name="Picture 21">
            <a:extLst>
              <a:ext uri="{FF2B5EF4-FFF2-40B4-BE49-F238E27FC236}">
                <a16:creationId xmlns:a16="http://schemas.microsoft.com/office/drawing/2014/main" id="{EF09C7A7-E605-334D-83A7-BF2571102E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2" name="textruta 1">
            <a:extLst>
              <a:ext uri="{FF2B5EF4-FFF2-40B4-BE49-F238E27FC236}">
                <a16:creationId xmlns:a16="http://schemas.microsoft.com/office/drawing/2014/main" id="{BF86C458-2829-43D8-8132-24477D398EF7}"/>
              </a:ext>
            </a:extLst>
          </p:cNvPr>
          <p:cNvSpPr txBox="1"/>
          <p:nvPr/>
        </p:nvSpPr>
        <p:spPr>
          <a:xfrm>
            <a:off x="1293122" y="4221169"/>
            <a:ext cx="24179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a-Latn-NG" sz="2400" noProof="0" dirty="0">
                <a:latin typeface="Calibri"/>
                <a:cs typeface="Calibri"/>
              </a:rPr>
              <a:t>Yara basuda</a:t>
            </a:r>
          </a:p>
          <a:p>
            <a:pPr algn="ctr"/>
            <a:r>
              <a:rPr lang="ha-Latn-NG" sz="2400" noProof="0" dirty="0">
                <a:latin typeface="Calibri"/>
                <a:cs typeface="Calibri"/>
              </a:rPr>
              <a:t>abokanai daga</a:t>
            </a:r>
          </a:p>
          <a:p>
            <a:pPr algn="ctr"/>
            <a:r>
              <a:rPr lang="ha-Latn-NG" sz="2400" noProof="0" dirty="0">
                <a:latin typeface="Calibri"/>
                <a:cs typeface="Calibri"/>
              </a:rPr>
              <a:t>addini wanda ba</a:t>
            </a:r>
          </a:p>
          <a:p>
            <a:pPr algn="ctr"/>
            <a:r>
              <a:rPr lang="ha-Latn-NG" sz="2400" noProof="0" dirty="0">
                <a:latin typeface="Calibri"/>
                <a:cs typeface="Calibri"/>
              </a:rPr>
              <a:t>nasuba.</a:t>
            </a:r>
          </a:p>
        </p:txBody>
      </p:sp>
    </p:spTree>
    <p:extLst>
      <p:ext uri="{BB962C8B-B14F-4D97-AF65-F5344CB8AC3E}">
        <p14:creationId xmlns:p14="http://schemas.microsoft.com/office/powerpoint/2010/main" val="2796129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4">
            <a:extLst>
              <a:ext uri="{FF2B5EF4-FFF2-40B4-BE49-F238E27FC236}">
                <a16:creationId xmlns:a16="http://schemas.microsoft.com/office/drawing/2014/main" id="{B37CB7A5-21E7-431D-B054-8546ED4D44D0}"/>
              </a:ext>
            </a:extLst>
          </p:cNvPr>
          <p:cNvPicPr>
            <a:picLocks noChangeAspect="1"/>
          </p:cNvPicPr>
          <p:nvPr/>
        </p:nvPicPr>
        <p:blipFill>
          <a:blip r:embed="rId3"/>
          <a:stretch>
            <a:fillRect/>
          </a:stretch>
        </p:blipFill>
        <p:spPr>
          <a:xfrm>
            <a:off x="3985847" y="1203551"/>
            <a:ext cx="7302096" cy="4990405"/>
          </a:xfrm>
          <a:prstGeom prst="rect">
            <a:avLst/>
          </a:prstGeom>
        </p:spPr>
      </p:pic>
      <p:pic>
        <p:nvPicPr>
          <p:cNvPr id="4" name="Picture 21">
            <a:extLst>
              <a:ext uri="{FF2B5EF4-FFF2-40B4-BE49-F238E27FC236}">
                <a16:creationId xmlns:a16="http://schemas.microsoft.com/office/drawing/2014/main" id="{F15DBB5D-F441-4C7F-ADDC-1DEF020B5A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2" y="976613"/>
            <a:ext cx="3249895" cy="3011938"/>
          </a:xfrm>
          <a:prstGeom prst="rect">
            <a:avLst/>
          </a:prstGeom>
        </p:spPr>
      </p:pic>
      <p:pic>
        <p:nvPicPr>
          <p:cNvPr id="6" name="Bildobjekt 5">
            <a:extLst>
              <a:ext uri="{FF2B5EF4-FFF2-40B4-BE49-F238E27FC236}">
                <a16:creationId xmlns:a16="http://schemas.microsoft.com/office/drawing/2014/main" id="{6EECCBA0-B706-44C5-B66F-FE0EAC907BF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694725" y="2258359"/>
            <a:ext cx="1338394" cy="661733"/>
          </a:xfrm>
          <a:prstGeom prst="rect">
            <a:avLst/>
          </a:prstGeom>
        </p:spPr>
      </p:pic>
      <p:sp>
        <p:nvSpPr>
          <p:cNvPr id="7" name="textruta 6">
            <a:extLst>
              <a:ext uri="{FF2B5EF4-FFF2-40B4-BE49-F238E27FC236}">
                <a16:creationId xmlns:a16="http://schemas.microsoft.com/office/drawing/2014/main" id="{79E0CF2B-FEDB-4EBE-95E3-E3F46250FCB6}"/>
              </a:ext>
            </a:extLst>
          </p:cNvPr>
          <p:cNvSpPr txBox="1"/>
          <p:nvPr/>
        </p:nvSpPr>
        <p:spPr>
          <a:xfrm>
            <a:off x="9501160" y="2741705"/>
            <a:ext cx="1270028" cy="523220"/>
          </a:xfrm>
          <a:prstGeom prst="rect">
            <a:avLst/>
          </a:prstGeom>
          <a:noFill/>
        </p:spPr>
        <p:txBody>
          <a:bodyPr wrap="none" rtlCol="0">
            <a:spAutoFit/>
          </a:bodyPr>
          <a:lstStyle/>
          <a:p>
            <a:r>
              <a:rPr lang="ha-Latn-NG" sz="2800" b="1" noProof="0" dirty="0"/>
              <a:t>Muradi</a:t>
            </a:r>
          </a:p>
        </p:txBody>
      </p:sp>
      <p:sp>
        <p:nvSpPr>
          <p:cNvPr id="8" name="textruta 7">
            <a:extLst>
              <a:ext uri="{FF2B5EF4-FFF2-40B4-BE49-F238E27FC236}">
                <a16:creationId xmlns:a16="http://schemas.microsoft.com/office/drawing/2014/main" id="{C9FD7C6A-DAAE-448A-9935-21A49A860EBB}"/>
              </a:ext>
            </a:extLst>
          </p:cNvPr>
          <p:cNvSpPr txBox="1"/>
          <p:nvPr/>
        </p:nvSpPr>
        <p:spPr>
          <a:xfrm>
            <a:off x="10867588" y="2322401"/>
            <a:ext cx="957442" cy="430887"/>
          </a:xfrm>
          <a:prstGeom prst="rect">
            <a:avLst/>
          </a:prstGeom>
          <a:noFill/>
        </p:spPr>
        <p:txBody>
          <a:bodyPr wrap="none" lIns="91440" tIns="45720" rIns="91440" bIns="45720" rtlCol="0" anchor="t">
            <a:spAutoFit/>
          </a:bodyPr>
          <a:lstStyle/>
          <a:p>
            <a:pPr algn="ctr"/>
            <a:r>
              <a:rPr lang="ha-Latn-NG" sz="2200" noProof="0" dirty="0">
                <a:latin typeface="Calibri"/>
                <a:cs typeface="Calibri"/>
              </a:rPr>
              <a:t>Wa’adi</a:t>
            </a:r>
          </a:p>
        </p:txBody>
      </p:sp>
      <p:sp>
        <p:nvSpPr>
          <p:cNvPr id="9" name="textruta 8">
            <a:extLst>
              <a:ext uri="{FF2B5EF4-FFF2-40B4-BE49-F238E27FC236}">
                <a16:creationId xmlns:a16="http://schemas.microsoft.com/office/drawing/2014/main" id="{E852D1F1-7095-434C-90AA-42FFE188C2A6}"/>
              </a:ext>
            </a:extLst>
          </p:cNvPr>
          <p:cNvSpPr txBox="1"/>
          <p:nvPr/>
        </p:nvSpPr>
        <p:spPr>
          <a:xfrm>
            <a:off x="1582030" y="3781769"/>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a-Latn-NG" sz="2800" b="1" noProof="0" dirty="0"/>
              <a:t>Matsala</a:t>
            </a:r>
            <a:endParaRPr lang="ha-Latn-NG" sz="2800" b="1" noProof="0" dirty="0">
              <a:cs typeface="Calibri"/>
            </a:endParaRPr>
          </a:p>
        </p:txBody>
      </p:sp>
      <p:pic>
        <p:nvPicPr>
          <p:cNvPr id="16" name="Picture 17">
            <a:extLst>
              <a:ext uri="{FF2B5EF4-FFF2-40B4-BE49-F238E27FC236}">
                <a16:creationId xmlns:a16="http://schemas.microsoft.com/office/drawing/2014/main" id="{0A1AA1B3-BA62-113D-14BA-13D71FDB605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78294" y="4317201"/>
            <a:ext cx="2469585" cy="1625804"/>
          </a:xfrm>
          <a:prstGeom prst="rect">
            <a:avLst/>
          </a:prstGeom>
        </p:spPr>
      </p:pic>
    </p:spTree>
    <p:extLst>
      <p:ext uri="{BB962C8B-B14F-4D97-AF65-F5344CB8AC3E}">
        <p14:creationId xmlns:p14="http://schemas.microsoft.com/office/powerpoint/2010/main" val="82489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6FA6FE1-9EC0-41B3-85C9-4D16E71609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80435" y="919873"/>
            <a:ext cx="5502805" cy="5502805"/>
          </a:xfrm>
          <a:prstGeom prst="rect">
            <a:avLst/>
          </a:prstGeom>
        </p:spPr>
      </p:pic>
      <p:pic>
        <p:nvPicPr>
          <p:cNvPr id="4" name="Picture 28">
            <a:extLst>
              <a:ext uri="{FF2B5EF4-FFF2-40B4-BE49-F238E27FC236}">
                <a16:creationId xmlns:a16="http://schemas.microsoft.com/office/drawing/2014/main" id="{4D3D74BA-E5AC-415E-A4B0-9B8F51823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8760" y="1137126"/>
            <a:ext cx="4787240" cy="3167315"/>
          </a:xfrm>
          <a:prstGeom prst="rect">
            <a:avLst/>
          </a:prstGeom>
        </p:spPr>
      </p:pic>
      <p:sp>
        <p:nvSpPr>
          <p:cNvPr id="5" name="textruta 4">
            <a:extLst>
              <a:ext uri="{FF2B5EF4-FFF2-40B4-BE49-F238E27FC236}">
                <a16:creationId xmlns:a16="http://schemas.microsoft.com/office/drawing/2014/main" id="{47D848D8-E0BB-4F4A-A990-B293515F6BF9}"/>
              </a:ext>
            </a:extLst>
          </p:cNvPr>
          <p:cNvSpPr txBox="1"/>
          <p:nvPr/>
        </p:nvSpPr>
        <p:spPr>
          <a:xfrm>
            <a:off x="7545066" y="4200311"/>
            <a:ext cx="1889107" cy="769441"/>
          </a:xfrm>
          <a:prstGeom prst="rect">
            <a:avLst/>
          </a:prstGeom>
          <a:noFill/>
        </p:spPr>
        <p:txBody>
          <a:bodyPr wrap="none" rtlCol="0">
            <a:spAutoFit/>
          </a:bodyPr>
          <a:lstStyle/>
          <a:p>
            <a:r>
              <a:rPr lang="ha-Latn-NG" sz="4400" b="1" noProof="0" dirty="0"/>
              <a:t>Muradi</a:t>
            </a:r>
          </a:p>
        </p:txBody>
      </p:sp>
      <p:sp>
        <p:nvSpPr>
          <p:cNvPr id="6" name="TextBox 32">
            <a:extLst>
              <a:ext uri="{FF2B5EF4-FFF2-40B4-BE49-F238E27FC236}">
                <a16:creationId xmlns:a16="http://schemas.microsoft.com/office/drawing/2014/main" id="{275169EC-1A29-4DA1-862D-CDEFBC0EDEAF}"/>
              </a:ext>
            </a:extLst>
          </p:cNvPr>
          <p:cNvSpPr txBox="1"/>
          <p:nvPr/>
        </p:nvSpPr>
        <p:spPr>
          <a:xfrm>
            <a:off x="7181850" y="4969752"/>
            <a:ext cx="2595295" cy="1569660"/>
          </a:xfrm>
          <a:prstGeom prst="rect">
            <a:avLst/>
          </a:prstGeom>
          <a:noFill/>
        </p:spPr>
        <p:txBody>
          <a:bodyPr wrap="square" rtlCol="0">
            <a:spAutoFit/>
          </a:bodyPr>
          <a:lstStyle/>
          <a:p>
            <a:pPr algn="ctr"/>
            <a:r>
              <a:rPr lang="ha-Latn-NG" sz="2400" noProof="0" dirty="0">
                <a:latin typeface="Calibri"/>
                <a:cs typeface="Calibri"/>
              </a:rPr>
              <a:t>Yara suna da abokanai daga addini wanda ba nasuba​.</a:t>
            </a:r>
          </a:p>
        </p:txBody>
      </p:sp>
      <p:sp>
        <p:nvSpPr>
          <p:cNvPr id="7" name="textruta 6">
            <a:extLst>
              <a:ext uri="{FF2B5EF4-FFF2-40B4-BE49-F238E27FC236}">
                <a16:creationId xmlns:a16="http://schemas.microsoft.com/office/drawing/2014/main" id="{C23C0012-A3DD-4C18-809B-5FB2FC664BC1}"/>
              </a:ext>
            </a:extLst>
          </p:cNvPr>
          <p:cNvSpPr txBox="1"/>
          <p:nvPr/>
        </p:nvSpPr>
        <p:spPr>
          <a:xfrm>
            <a:off x="2516553" y="1465332"/>
            <a:ext cx="2800831" cy="461665"/>
          </a:xfrm>
          <a:prstGeom prst="rect">
            <a:avLst/>
          </a:prstGeom>
          <a:noFill/>
        </p:spPr>
        <p:txBody>
          <a:bodyPr wrap="none" rtlCol="0">
            <a:spAutoFit/>
          </a:bodyPr>
          <a:lstStyle/>
          <a:p>
            <a:r>
              <a:rPr lang="ha-Latn-NG" sz="2400" noProof="0" dirty="0">
                <a:latin typeface="Calibri"/>
                <a:cs typeface="Calibri"/>
              </a:rPr>
              <a:t>Iyaye na </a:t>
            </a:r>
            <a:r>
              <a:rPr lang="ha-Latn-NG" sz="2400" noProof="0" dirty="0">
                <a:latin typeface="Calibri" panose="020F0502020204030204" pitchFamily="34" charset="0"/>
                <a:ea typeface="Calibri" panose="020F0502020204030204" pitchFamily="34" charset="0"/>
                <a:cs typeface="Calibri" panose="020F0502020204030204" pitchFamily="34" charset="0"/>
              </a:rPr>
              <a:t>ƙ</a:t>
            </a:r>
            <a:r>
              <a:rPr lang="ha-Latn-NG" sz="2400" noProof="0" dirty="0">
                <a:latin typeface="Calibri"/>
                <a:cs typeface="Calibri"/>
              </a:rPr>
              <a:t>arfafawa...​</a:t>
            </a:r>
          </a:p>
        </p:txBody>
      </p:sp>
      <p:sp>
        <p:nvSpPr>
          <p:cNvPr id="8" name="textruta 7">
            <a:extLst>
              <a:ext uri="{FF2B5EF4-FFF2-40B4-BE49-F238E27FC236}">
                <a16:creationId xmlns:a16="http://schemas.microsoft.com/office/drawing/2014/main" id="{D1A8050F-6527-4DA4-9FA9-E112B385E43C}"/>
              </a:ext>
            </a:extLst>
          </p:cNvPr>
          <p:cNvSpPr txBox="1"/>
          <p:nvPr/>
        </p:nvSpPr>
        <p:spPr>
          <a:xfrm>
            <a:off x="2401429" y="3435445"/>
            <a:ext cx="3572132" cy="461665"/>
          </a:xfrm>
          <a:prstGeom prst="rect">
            <a:avLst/>
          </a:prstGeom>
          <a:noFill/>
        </p:spPr>
        <p:txBody>
          <a:bodyPr wrap="none" lIns="91440" tIns="45720" rIns="91440" bIns="45720" rtlCol="0" anchor="t">
            <a:spAutoFit/>
          </a:bodyPr>
          <a:lstStyle/>
          <a:p>
            <a:r>
              <a:rPr lang="ha-Latn-NG" sz="2400" noProof="0" dirty="0">
                <a:latin typeface="Calibri"/>
                <a:cs typeface="Calibri"/>
              </a:rPr>
              <a:t>Jagoran addini ya </a:t>
            </a:r>
            <a:r>
              <a:rPr lang="ha-Latn-NG" sz="2400" noProof="0" dirty="0">
                <a:latin typeface="Calibri" panose="020F0502020204030204" pitchFamily="34" charset="0"/>
                <a:ea typeface="Calibri" panose="020F0502020204030204" pitchFamily="34" charset="0"/>
                <a:cs typeface="Calibri" panose="020F0502020204030204" pitchFamily="34" charset="0"/>
              </a:rPr>
              <a:t>ƙ</a:t>
            </a:r>
            <a:r>
              <a:rPr lang="ha-Latn-NG" sz="2400" noProof="0" dirty="0">
                <a:latin typeface="Calibri"/>
                <a:cs typeface="Calibri"/>
              </a:rPr>
              <a:t>arfafa...​</a:t>
            </a:r>
          </a:p>
        </p:txBody>
      </p:sp>
      <p:sp>
        <p:nvSpPr>
          <p:cNvPr id="9" name="textruta 8">
            <a:extLst>
              <a:ext uri="{FF2B5EF4-FFF2-40B4-BE49-F238E27FC236}">
                <a16:creationId xmlns:a16="http://schemas.microsoft.com/office/drawing/2014/main" id="{CF83F1EE-069E-468D-9B7B-964364FEC9D1}"/>
              </a:ext>
            </a:extLst>
          </p:cNvPr>
          <p:cNvSpPr txBox="1"/>
          <p:nvPr/>
        </p:nvSpPr>
        <p:spPr>
          <a:xfrm>
            <a:off x="2401429" y="2462111"/>
            <a:ext cx="3450112" cy="461665"/>
          </a:xfrm>
          <a:prstGeom prst="rect">
            <a:avLst/>
          </a:prstGeom>
          <a:noFill/>
        </p:spPr>
        <p:txBody>
          <a:bodyPr wrap="none" rtlCol="0">
            <a:spAutoFit/>
          </a:bodyPr>
          <a:lstStyle/>
          <a:p>
            <a:r>
              <a:rPr lang="ha-Latn-NG" sz="2400" noProof="0" dirty="0">
                <a:latin typeface="Calibri"/>
                <a:cs typeface="Calibri"/>
              </a:rPr>
              <a:t>Makaranta sun magance…​</a:t>
            </a:r>
          </a:p>
        </p:txBody>
      </p:sp>
    </p:spTree>
    <p:extLst>
      <p:ext uri="{BB962C8B-B14F-4D97-AF65-F5344CB8AC3E}">
        <p14:creationId xmlns:p14="http://schemas.microsoft.com/office/powerpoint/2010/main" val="341223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1248569-05CF-4077-A235-2B4EA2B3D5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60628" y="533083"/>
            <a:ext cx="4502232" cy="4502232"/>
          </a:xfrm>
          <a:prstGeom prst="rect">
            <a:avLst/>
          </a:prstGeom>
        </p:spPr>
      </p:pic>
      <p:pic>
        <p:nvPicPr>
          <p:cNvPr id="3" name="Picture 28">
            <a:extLst>
              <a:ext uri="{FF2B5EF4-FFF2-40B4-BE49-F238E27FC236}">
                <a16:creationId xmlns:a16="http://schemas.microsoft.com/office/drawing/2014/main" id="{58655AAC-8BEE-43BD-A543-F165D66B8B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92466" y="712829"/>
            <a:ext cx="3510473" cy="2322586"/>
          </a:xfrm>
          <a:prstGeom prst="rect">
            <a:avLst/>
          </a:prstGeom>
        </p:spPr>
      </p:pic>
      <p:sp>
        <p:nvSpPr>
          <p:cNvPr id="4" name="textruta 3">
            <a:extLst>
              <a:ext uri="{FF2B5EF4-FFF2-40B4-BE49-F238E27FC236}">
                <a16:creationId xmlns:a16="http://schemas.microsoft.com/office/drawing/2014/main" id="{B8BC39AC-FDF6-4E52-8E1C-B5B517CAA5C9}"/>
              </a:ext>
            </a:extLst>
          </p:cNvPr>
          <p:cNvSpPr txBox="1"/>
          <p:nvPr/>
        </p:nvSpPr>
        <p:spPr>
          <a:xfrm>
            <a:off x="9289998" y="3167390"/>
            <a:ext cx="1263422" cy="523220"/>
          </a:xfrm>
          <a:prstGeom prst="rect">
            <a:avLst/>
          </a:prstGeom>
          <a:noFill/>
        </p:spPr>
        <p:txBody>
          <a:bodyPr wrap="square" rtlCol="0">
            <a:spAutoFit/>
          </a:bodyPr>
          <a:lstStyle/>
          <a:p>
            <a:r>
              <a:rPr lang="ha-Latn-NG" sz="2800" b="1" noProof="0" dirty="0"/>
              <a:t>Muradi</a:t>
            </a:r>
          </a:p>
        </p:txBody>
      </p:sp>
      <p:sp>
        <p:nvSpPr>
          <p:cNvPr id="5" name="TextBox 32">
            <a:extLst>
              <a:ext uri="{FF2B5EF4-FFF2-40B4-BE49-F238E27FC236}">
                <a16:creationId xmlns:a16="http://schemas.microsoft.com/office/drawing/2014/main" id="{B0E32DB0-F298-49E5-B545-6501D98FFAC9}"/>
              </a:ext>
            </a:extLst>
          </p:cNvPr>
          <p:cNvSpPr txBox="1"/>
          <p:nvPr/>
        </p:nvSpPr>
        <p:spPr>
          <a:xfrm>
            <a:off x="8740747" y="3644856"/>
            <a:ext cx="2361924" cy="1569660"/>
          </a:xfrm>
          <a:prstGeom prst="rect">
            <a:avLst/>
          </a:prstGeom>
          <a:noFill/>
        </p:spPr>
        <p:txBody>
          <a:bodyPr wrap="square" rtlCol="0">
            <a:spAutoFit/>
          </a:bodyPr>
          <a:lstStyle/>
          <a:p>
            <a:pPr algn="ctr"/>
            <a:r>
              <a:rPr lang="ha-Latn-NG" sz="2400" noProof="0" dirty="0">
                <a:latin typeface="Calibri"/>
                <a:cs typeface="Calibri"/>
              </a:rPr>
              <a:t>Yara suna da abokanai daga addini wanda ba nasuba​. </a:t>
            </a:r>
          </a:p>
        </p:txBody>
      </p:sp>
      <p:sp>
        <p:nvSpPr>
          <p:cNvPr id="6" name="textruta 5">
            <a:extLst>
              <a:ext uri="{FF2B5EF4-FFF2-40B4-BE49-F238E27FC236}">
                <a16:creationId xmlns:a16="http://schemas.microsoft.com/office/drawing/2014/main" id="{631E2FB3-3434-4411-9BE4-D71E3A003C81}"/>
              </a:ext>
            </a:extLst>
          </p:cNvPr>
          <p:cNvSpPr txBox="1"/>
          <p:nvPr/>
        </p:nvSpPr>
        <p:spPr>
          <a:xfrm>
            <a:off x="6169311" y="923310"/>
            <a:ext cx="3595079" cy="369332"/>
          </a:xfrm>
          <a:prstGeom prst="rect">
            <a:avLst/>
          </a:prstGeom>
          <a:noFill/>
        </p:spPr>
        <p:txBody>
          <a:bodyPr wrap="square" rtlCol="0">
            <a:spAutoFit/>
          </a:bodyPr>
          <a:lstStyle/>
          <a:p>
            <a:r>
              <a:rPr lang="ha-Latn-NG" noProof="0" dirty="0">
                <a:latin typeface="Calibri"/>
                <a:cs typeface="Calibri"/>
              </a:rPr>
              <a:t>Iyaye na </a:t>
            </a: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latin typeface="Calibri"/>
                <a:cs typeface="Calibri"/>
              </a:rPr>
              <a:t>arfafawa...​</a:t>
            </a:r>
          </a:p>
        </p:txBody>
      </p:sp>
      <p:sp>
        <p:nvSpPr>
          <p:cNvPr id="7" name="textruta 6">
            <a:extLst>
              <a:ext uri="{FF2B5EF4-FFF2-40B4-BE49-F238E27FC236}">
                <a16:creationId xmlns:a16="http://schemas.microsoft.com/office/drawing/2014/main" id="{1DFF8EDE-09B0-4642-8646-EDF25A058AA3}"/>
              </a:ext>
            </a:extLst>
          </p:cNvPr>
          <p:cNvSpPr txBox="1"/>
          <p:nvPr/>
        </p:nvSpPr>
        <p:spPr>
          <a:xfrm>
            <a:off x="6125661" y="2437016"/>
            <a:ext cx="3667402" cy="369332"/>
          </a:xfrm>
          <a:prstGeom prst="rect">
            <a:avLst/>
          </a:prstGeom>
          <a:noFill/>
        </p:spPr>
        <p:txBody>
          <a:bodyPr wrap="square" rtlCol="0">
            <a:spAutoFit/>
          </a:bodyPr>
          <a:lstStyle/>
          <a:p>
            <a:r>
              <a:rPr lang="ha-Latn-NG" noProof="0" dirty="0">
                <a:latin typeface="Calibri"/>
                <a:cs typeface="Calibri"/>
              </a:rPr>
              <a:t>Jagoran addini ya </a:t>
            </a: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latin typeface="Calibri"/>
                <a:cs typeface="Calibri"/>
              </a:rPr>
              <a:t>arfafa...​</a:t>
            </a:r>
          </a:p>
        </p:txBody>
      </p:sp>
      <p:sp>
        <p:nvSpPr>
          <p:cNvPr id="8" name="textruta 7">
            <a:extLst>
              <a:ext uri="{FF2B5EF4-FFF2-40B4-BE49-F238E27FC236}">
                <a16:creationId xmlns:a16="http://schemas.microsoft.com/office/drawing/2014/main" id="{8FCC831B-2D96-4EAB-918C-57AC407D5991}"/>
              </a:ext>
            </a:extLst>
          </p:cNvPr>
          <p:cNvSpPr txBox="1"/>
          <p:nvPr/>
        </p:nvSpPr>
        <p:spPr>
          <a:xfrm>
            <a:off x="6125661" y="1660399"/>
            <a:ext cx="2773413" cy="369332"/>
          </a:xfrm>
          <a:prstGeom prst="rect">
            <a:avLst/>
          </a:prstGeom>
          <a:noFill/>
        </p:spPr>
        <p:txBody>
          <a:bodyPr wrap="square" rtlCol="0">
            <a:spAutoFit/>
          </a:bodyPr>
          <a:lstStyle/>
          <a:p>
            <a:r>
              <a:rPr lang="ha-Latn-NG" noProof="0" dirty="0">
                <a:latin typeface="Calibri"/>
                <a:cs typeface="Calibri"/>
              </a:rPr>
              <a:t>Makarantu sun magance…​</a:t>
            </a:r>
          </a:p>
        </p:txBody>
      </p:sp>
      <p:sp>
        <p:nvSpPr>
          <p:cNvPr id="12" name="textruta 11">
            <a:extLst>
              <a:ext uri="{FF2B5EF4-FFF2-40B4-BE49-F238E27FC236}">
                <a16:creationId xmlns:a16="http://schemas.microsoft.com/office/drawing/2014/main" id="{F8C12D77-3BEE-4F30-8821-C6755D6CBB6C}"/>
              </a:ext>
            </a:extLst>
          </p:cNvPr>
          <p:cNvSpPr txBox="1"/>
          <p:nvPr/>
        </p:nvSpPr>
        <p:spPr>
          <a:xfrm>
            <a:off x="1178140" y="3891325"/>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a-Latn-NG" sz="2800" b="1" noProof="0" dirty="0"/>
              <a:t>Matsala</a:t>
            </a:r>
            <a:endParaRPr lang="ha-Latn-NG" sz="2800" b="1" noProof="0" dirty="0">
              <a:cs typeface="Calibri"/>
            </a:endParaRPr>
          </a:p>
        </p:txBody>
      </p:sp>
      <p:sp>
        <p:nvSpPr>
          <p:cNvPr id="13" name="textruta 12">
            <a:extLst>
              <a:ext uri="{FF2B5EF4-FFF2-40B4-BE49-F238E27FC236}">
                <a16:creationId xmlns:a16="http://schemas.microsoft.com/office/drawing/2014/main" id="{729833E5-54D9-43F7-839C-9F813354EEB6}"/>
              </a:ext>
            </a:extLst>
          </p:cNvPr>
          <p:cNvSpPr txBox="1"/>
          <p:nvPr/>
        </p:nvSpPr>
        <p:spPr>
          <a:xfrm>
            <a:off x="889049" y="4429686"/>
            <a:ext cx="24179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a-Latn-NG" sz="2400" noProof="0" dirty="0">
                <a:latin typeface="Calibri"/>
                <a:cs typeface="Calibri"/>
              </a:rPr>
              <a:t>Yara basu da</a:t>
            </a:r>
          </a:p>
          <a:p>
            <a:pPr algn="ctr"/>
            <a:r>
              <a:rPr lang="ha-Latn-NG" sz="2400" noProof="0" dirty="0">
                <a:latin typeface="Calibri"/>
                <a:cs typeface="Calibri"/>
              </a:rPr>
              <a:t>abokanai daga</a:t>
            </a:r>
          </a:p>
          <a:p>
            <a:pPr algn="ctr"/>
            <a:r>
              <a:rPr lang="ha-Latn-NG" sz="2400" noProof="0" dirty="0">
                <a:latin typeface="Calibri"/>
                <a:cs typeface="Calibri"/>
              </a:rPr>
              <a:t>addini wanda ba</a:t>
            </a:r>
          </a:p>
          <a:p>
            <a:pPr algn="ctr"/>
            <a:r>
              <a:rPr lang="ha-Latn-NG" sz="2400" noProof="0" dirty="0">
                <a:latin typeface="Calibri"/>
                <a:cs typeface="Calibri"/>
              </a:rPr>
              <a:t>nasuba.</a:t>
            </a:r>
          </a:p>
        </p:txBody>
      </p:sp>
      <p:pic>
        <p:nvPicPr>
          <p:cNvPr id="14" name="Picture 21">
            <a:extLst>
              <a:ext uri="{FF2B5EF4-FFF2-40B4-BE49-F238E27FC236}">
                <a16:creationId xmlns:a16="http://schemas.microsoft.com/office/drawing/2014/main" id="{C22FB874-C5AB-45D5-B61D-C67FEB1918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4273" y="851563"/>
            <a:ext cx="3520034" cy="3262297"/>
          </a:xfrm>
          <a:prstGeom prst="rect">
            <a:avLst/>
          </a:prstGeom>
        </p:spPr>
      </p:pic>
      <p:pic>
        <p:nvPicPr>
          <p:cNvPr id="15" name="Picture 17">
            <a:extLst>
              <a:ext uri="{FF2B5EF4-FFF2-40B4-BE49-F238E27FC236}">
                <a16:creationId xmlns:a16="http://schemas.microsoft.com/office/drawing/2014/main" id="{385B436A-0783-455D-B05E-86E107E958E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451253" y="4216252"/>
            <a:ext cx="3667401" cy="2204024"/>
          </a:xfrm>
          <a:prstGeom prst="rect">
            <a:avLst/>
          </a:prstGeom>
        </p:spPr>
      </p:pic>
      <p:sp>
        <p:nvSpPr>
          <p:cNvPr id="16" name="textruta 15">
            <a:extLst>
              <a:ext uri="{FF2B5EF4-FFF2-40B4-BE49-F238E27FC236}">
                <a16:creationId xmlns:a16="http://schemas.microsoft.com/office/drawing/2014/main" id="{2C6B2051-CD86-462D-85FE-BB2FE3797ED1}"/>
              </a:ext>
            </a:extLst>
          </p:cNvPr>
          <p:cNvSpPr txBox="1"/>
          <p:nvPr/>
        </p:nvSpPr>
        <p:spPr>
          <a:xfrm>
            <a:off x="4257014" y="4369136"/>
            <a:ext cx="3595079" cy="369332"/>
          </a:xfrm>
          <a:prstGeom prst="rect">
            <a:avLst/>
          </a:prstGeom>
          <a:noFill/>
        </p:spPr>
        <p:txBody>
          <a:bodyPr wrap="square" rtlCol="0">
            <a:spAutoFit/>
          </a:bodyPr>
          <a:lstStyle/>
          <a:p>
            <a:r>
              <a:rPr lang="ha-Latn-NG" noProof="0" dirty="0">
                <a:latin typeface="Calibri"/>
                <a:cs typeface="Calibri"/>
              </a:rPr>
              <a:t>'Iyaye na da ra’ayin ...​</a:t>
            </a:r>
          </a:p>
        </p:txBody>
      </p:sp>
      <p:sp>
        <p:nvSpPr>
          <p:cNvPr id="17" name="textruta 16">
            <a:extLst>
              <a:ext uri="{FF2B5EF4-FFF2-40B4-BE49-F238E27FC236}">
                <a16:creationId xmlns:a16="http://schemas.microsoft.com/office/drawing/2014/main" id="{1D6AFF1D-670A-4934-B833-7FD74A2D4952}"/>
              </a:ext>
            </a:extLst>
          </p:cNvPr>
          <p:cNvSpPr txBox="1"/>
          <p:nvPr/>
        </p:nvSpPr>
        <p:spPr>
          <a:xfrm>
            <a:off x="4257014" y="5513093"/>
            <a:ext cx="3667402" cy="646331"/>
          </a:xfrm>
          <a:prstGeom prst="rect">
            <a:avLst/>
          </a:prstGeom>
          <a:noFill/>
        </p:spPr>
        <p:txBody>
          <a:bodyPr wrap="square" rtlCol="0">
            <a:spAutoFit/>
          </a:bodyPr>
          <a:lstStyle/>
          <a:p>
            <a:r>
              <a:rPr lang="ha-Latn-NG" noProof="0" dirty="0">
                <a:latin typeface="Calibri"/>
                <a:cs typeface="Calibri"/>
              </a:rPr>
              <a:t>Jagoran addini yana cewa </a:t>
            </a:r>
            <a:br>
              <a:rPr lang="ha-Latn-NG" noProof="0" dirty="0">
                <a:latin typeface="Calibri"/>
                <a:cs typeface="Calibri"/>
              </a:rPr>
            </a:br>
            <a:r>
              <a:rPr lang="ha-Latn-NG" noProof="0" dirty="0">
                <a:latin typeface="Calibri"/>
                <a:cs typeface="Calibri"/>
              </a:rPr>
              <a:t>bai kamata ...​</a:t>
            </a:r>
          </a:p>
        </p:txBody>
      </p:sp>
      <p:sp>
        <p:nvSpPr>
          <p:cNvPr id="18" name="textruta 17">
            <a:extLst>
              <a:ext uri="{FF2B5EF4-FFF2-40B4-BE49-F238E27FC236}">
                <a16:creationId xmlns:a16="http://schemas.microsoft.com/office/drawing/2014/main" id="{B80EE362-265C-4FA2-B5F8-EDDEA053F81C}"/>
              </a:ext>
            </a:extLst>
          </p:cNvPr>
          <p:cNvSpPr txBox="1"/>
          <p:nvPr/>
        </p:nvSpPr>
        <p:spPr>
          <a:xfrm>
            <a:off x="4257014" y="5059670"/>
            <a:ext cx="2773413" cy="369332"/>
          </a:xfrm>
          <a:prstGeom prst="rect">
            <a:avLst/>
          </a:prstGeom>
          <a:noFill/>
        </p:spPr>
        <p:txBody>
          <a:bodyPr wrap="square" lIns="91440" tIns="45720" rIns="91440" bIns="45720" rtlCol="0" anchor="t">
            <a:spAutoFit/>
          </a:bodyPr>
          <a:lstStyle/>
          <a:p>
            <a:r>
              <a:rPr lang="ha-Latn-NG" noProof="0" dirty="0">
                <a:latin typeface="Calibri"/>
                <a:cs typeface="Calibri"/>
              </a:rPr>
              <a:t>Makaranta na amincewa...​</a:t>
            </a:r>
          </a:p>
        </p:txBody>
      </p:sp>
    </p:spTree>
    <p:extLst>
      <p:ext uri="{BB962C8B-B14F-4D97-AF65-F5344CB8AC3E}">
        <p14:creationId xmlns:p14="http://schemas.microsoft.com/office/powerpoint/2010/main" val="250235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BBAA9776-A1F7-499A-B358-44A4FC474B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36141"/>
            <a:ext cx="10256559" cy="5585717"/>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BB75B08C-87F8-4B28-A43E-F6D497CFA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Tree>
    <p:extLst>
      <p:ext uri="{BB962C8B-B14F-4D97-AF65-F5344CB8AC3E}">
        <p14:creationId xmlns:p14="http://schemas.microsoft.com/office/powerpoint/2010/main" val="225641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ABA85FCE-3DF0-4B22-814A-645DD73F74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36141"/>
            <a:ext cx="10256559" cy="5585717"/>
          </a:xfrm>
          <a:prstGeom prst="rect">
            <a:avLst/>
          </a:prstGeom>
        </p:spPr>
      </p:pic>
      <p:pic>
        <p:nvPicPr>
          <p:cNvPr id="14" name="Picture 6" descr="A picture containing text, clipart&#10;&#10;Description automatically generated">
            <a:extLst>
              <a:ext uri="{FF2B5EF4-FFF2-40B4-BE49-F238E27FC236}">
                <a16:creationId xmlns:a16="http://schemas.microsoft.com/office/drawing/2014/main" id="{A3D87D15-01CD-4EC7-938F-EEDE73EBC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060" y="3497332"/>
            <a:ext cx="1012448" cy="2116297"/>
          </a:xfrm>
          <a:prstGeom prst="rect">
            <a:avLst/>
          </a:prstGeom>
        </p:spPr>
      </p:pic>
      <p:pic>
        <p:nvPicPr>
          <p:cNvPr id="15" name="Picture 7" descr="Icon&#10;&#10;Description automatically generated">
            <a:extLst>
              <a:ext uri="{FF2B5EF4-FFF2-40B4-BE49-F238E27FC236}">
                <a16:creationId xmlns:a16="http://schemas.microsoft.com/office/drawing/2014/main" id="{AC3125B5-9B47-463F-8415-14C4B89FB2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7098" y="2470246"/>
            <a:ext cx="1272641" cy="3184328"/>
          </a:xfrm>
          <a:prstGeom prst="rect">
            <a:avLst/>
          </a:prstGeom>
        </p:spPr>
      </p:pic>
      <p:sp>
        <p:nvSpPr>
          <p:cNvPr id="19" name="textruta 18">
            <a:extLst>
              <a:ext uri="{FF2B5EF4-FFF2-40B4-BE49-F238E27FC236}">
                <a16:creationId xmlns:a16="http://schemas.microsoft.com/office/drawing/2014/main" id="{5690BF2E-351A-4362-A741-198B02313A01}"/>
              </a:ext>
            </a:extLst>
          </p:cNvPr>
          <p:cNvSpPr txBox="1"/>
          <p:nvPr/>
        </p:nvSpPr>
        <p:spPr>
          <a:xfrm>
            <a:off x="5757098" y="4738203"/>
            <a:ext cx="1281056" cy="812979"/>
          </a:xfrm>
          <a:prstGeom prst="rect">
            <a:avLst/>
          </a:prstGeom>
          <a:noFill/>
        </p:spPr>
        <p:txBody>
          <a:bodyPr wrap="none" rtlCol="0">
            <a:spAutoFit/>
          </a:bodyPr>
          <a:lstStyle/>
          <a:p>
            <a:pPr algn="ctr">
              <a:lnSpc>
                <a:spcPts val="1400"/>
              </a:lnSpc>
            </a:pPr>
            <a:r>
              <a:rPr lang="ha-Latn-NG" sz="1400" noProof="0" dirty="0">
                <a:latin typeface="Calibri"/>
                <a:cs typeface="Calibri"/>
              </a:rPr>
              <a:t>Iyaye​</a:t>
            </a:r>
          </a:p>
          <a:p>
            <a:pPr algn="ctr">
              <a:lnSpc>
                <a:spcPts val="1400"/>
              </a:lnSpc>
            </a:pPr>
            <a:r>
              <a:rPr lang="ha-Latn-NG" sz="1400" noProof="0" dirty="0">
                <a:latin typeface="Calibri"/>
                <a:cs typeface="Calibri"/>
              </a:rPr>
              <a:t>Hukumar </a:t>
            </a:r>
            <a:br>
              <a:rPr lang="ha-Latn-NG" sz="1400" noProof="0" dirty="0">
                <a:latin typeface="Calibri"/>
                <a:cs typeface="Calibri"/>
              </a:rPr>
            </a:br>
            <a:r>
              <a:rPr lang="ha-Latn-NG" sz="1400" noProof="0" dirty="0">
                <a:latin typeface="Calibri"/>
                <a:cs typeface="Calibri"/>
              </a:rPr>
              <a:t>makaranta​</a:t>
            </a:r>
            <a:br>
              <a:rPr lang="ha-Latn-NG" sz="1400" noProof="0" dirty="0">
                <a:latin typeface="Calibri"/>
                <a:cs typeface="Calibri"/>
              </a:rPr>
            </a:br>
            <a:r>
              <a:rPr lang="ha-Latn-NG" sz="1400" noProof="0" dirty="0">
                <a:latin typeface="Calibri"/>
                <a:cs typeface="Calibri"/>
              </a:rPr>
              <a:t>Jagoran addini ​</a:t>
            </a:r>
          </a:p>
        </p:txBody>
      </p:sp>
      <p:pic>
        <p:nvPicPr>
          <p:cNvPr id="22" name="Bildobjekt 21" descr="En bild som visar text&#10;&#10;Automatiskt genererad beskrivning">
            <a:extLst>
              <a:ext uri="{FF2B5EF4-FFF2-40B4-BE49-F238E27FC236}">
                <a16:creationId xmlns:a16="http://schemas.microsoft.com/office/drawing/2014/main" id="{1B85F9E2-681D-4066-8566-07D2F91A15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
        <p:nvSpPr>
          <p:cNvPr id="8" name="textruta 7">
            <a:extLst>
              <a:ext uri="{FF2B5EF4-FFF2-40B4-BE49-F238E27FC236}">
                <a16:creationId xmlns:a16="http://schemas.microsoft.com/office/drawing/2014/main" id="{44801B93-9EB4-DE46-A440-BCEBB4338716}"/>
              </a:ext>
            </a:extLst>
          </p:cNvPr>
          <p:cNvSpPr txBox="1"/>
          <p:nvPr/>
        </p:nvSpPr>
        <p:spPr>
          <a:xfrm>
            <a:off x="4627576" y="5098101"/>
            <a:ext cx="493085" cy="307777"/>
          </a:xfrm>
          <a:prstGeom prst="rect">
            <a:avLst/>
          </a:prstGeom>
          <a:noFill/>
        </p:spPr>
        <p:txBody>
          <a:bodyPr wrap="none" lIns="91440" tIns="45720" rIns="91440" bIns="45720" rtlCol="0" anchor="t">
            <a:spAutoFit/>
          </a:bodyPr>
          <a:lstStyle/>
          <a:p>
            <a:pPr algn="ctr"/>
            <a:r>
              <a:rPr lang="ha-Latn-NG" sz="1400" noProof="0" dirty="0">
                <a:latin typeface="Calibri"/>
                <a:cs typeface="Calibri"/>
              </a:rPr>
              <a:t>Yara</a:t>
            </a:r>
          </a:p>
        </p:txBody>
      </p:sp>
    </p:spTree>
    <p:extLst>
      <p:ext uri="{BB962C8B-B14F-4D97-AF65-F5344CB8AC3E}">
        <p14:creationId xmlns:p14="http://schemas.microsoft.com/office/powerpoint/2010/main" val="6320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FBF047E-92DC-4554-AD79-89702A7666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49789"/>
            <a:ext cx="10256559" cy="5585717"/>
          </a:xfrm>
          <a:prstGeom prst="rect">
            <a:avLst/>
          </a:prstGeom>
        </p:spPr>
      </p:pic>
      <p:pic>
        <p:nvPicPr>
          <p:cNvPr id="4" name="Picture 6" descr="A picture containing text, clipart&#10;&#10;Description automatically generated">
            <a:extLst>
              <a:ext uri="{FF2B5EF4-FFF2-40B4-BE49-F238E27FC236}">
                <a16:creationId xmlns:a16="http://schemas.microsoft.com/office/drawing/2014/main" id="{DE3ECA43-8034-4442-B846-D2129E99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060" y="3497332"/>
            <a:ext cx="1012448" cy="2116297"/>
          </a:xfrm>
          <a:prstGeom prst="rect">
            <a:avLst/>
          </a:prstGeom>
        </p:spPr>
      </p:pic>
      <p:pic>
        <p:nvPicPr>
          <p:cNvPr id="6" name="Picture 8" descr="A picture containing text, clipart&#10;&#10;Description automatically generated">
            <a:extLst>
              <a:ext uri="{FF2B5EF4-FFF2-40B4-BE49-F238E27FC236}">
                <a16:creationId xmlns:a16="http://schemas.microsoft.com/office/drawing/2014/main" id="{EC7407ED-D1FD-4EE0-AF79-5863F4012C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8907" y="2730793"/>
            <a:ext cx="1096775" cy="2565962"/>
          </a:xfrm>
          <a:prstGeom prst="rect">
            <a:avLst/>
          </a:prstGeom>
        </p:spPr>
      </p:pic>
      <p:pic>
        <p:nvPicPr>
          <p:cNvPr id="7" name="Picture 9" descr="A picture containing text, clipart&#10;&#10;Description automatically generated">
            <a:extLst>
              <a:ext uri="{FF2B5EF4-FFF2-40B4-BE49-F238E27FC236}">
                <a16:creationId xmlns:a16="http://schemas.microsoft.com/office/drawing/2014/main" id="{9B458F51-C753-43DB-8BA6-5DA8A69282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2808" y="1078173"/>
            <a:ext cx="1217000" cy="3100313"/>
          </a:xfrm>
          <a:prstGeom prst="rect">
            <a:avLst/>
          </a:prstGeom>
        </p:spPr>
      </p:pic>
      <p:sp>
        <p:nvSpPr>
          <p:cNvPr id="8" name="textruta 7">
            <a:extLst>
              <a:ext uri="{FF2B5EF4-FFF2-40B4-BE49-F238E27FC236}">
                <a16:creationId xmlns:a16="http://schemas.microsoft.com/office/drawing/2014/main" id="{52D8B0B9-C375-424C-962D-A5A3271E108F}"/>
              </a:ext>
            </a:extLst>
          </p:cNvPr>
          <p:cNvSpPr txBox="1"/>
          <p:nvPr/>
        </p:nvSpPr>
        <p:spPr>
          <a:xfrm>
            <a:off x="4627576" y="5098101"/>
            <a:ext cx="493085" cy="307777"/>
          </a:xfrm>
          <a:prstGeom prst="rect">
            <a:avLst/>
          </a:prstGeom>
          <a:noFill/>
        </p:spPr>
        <p:txBody>
          <a:bodyPr wrap="none" lIns="91440" tIns="45720" rIns="91440" bIns="45720" rtlCol="0" anchor="t">
            <a:spAutoFit/>
          </a:bodyPr>
          <a:lstStyle/>
          <a:p>
            <a:pPr algn="ctr"/>
            <a:r>
              <a:rPr lang="ha-Latn-NG" sz="1400" noProof="0" dirty="0">
                <a:latin typeface="Calibri"/>
                <a:cs typeface="Calibri"/>
              </a:rPr>
              <a:t>Yara</a:t>
            </a:r>
          </a:p>
        </p:txBody>
      </p:sp>
      <p:pic>
        <p:nvPicPr>
          <p:cNvPr id="3" name="Picture 7" descr="Icon&#10;&#10;Description automatically generated">
            <a:extLst>
              <a:ext uri="{FF2B5EF4-FFF2-40B4-BE49-F238E27FC236}">
                <a16:creationId xmlns:a16="http://schemas.microsoft.com/office/drawing/2014/main" id="{DB17FC2C-1C17-BE7D-4537-BED367E1EA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7098" y="2470246"/>
            <a:ext cx="1272641" cy="3184328"/>
          </a:xfrm>
          <a:prstGeom prst="rect">
            <a:avLst/>
          </a:prstGeom>
        </p:spPr>
      </p:pic>
      <p:sp>
        <p:nvSpPr>
          <p:cNvPr id="10" name="textruta 9">
            <a:extLst>
              <a:ext uri="{FF2B5EF4-FFF2-40B4-BE49-F238E27FC236}">
                <a16:creationId xmlns:a16="http://schemas.microsoft.com/office/drawing/2014/main" id="{4048CD6C-4182-48DB-9D5F-540C4FE22CF9}"/>
              </a:ext>
            </a:extLst>
          </p:cNvPr>
          <p:cNvSpPr txBox="1"/>
          <p:nvPr/>
        </p:nvSpPr>
        <p:spPr>
          <a:xfrm>
            <a:off x="7356685" y="4420980"/>
            <a:ext cx="946092" cy="812979"/>
          </a:xfrm>
          <a:prstGeom prst="rect">
            <a:avLst/>
          </a:prstGeom>
          <a:noFill/>
        </p:spPr>
        <p:txBody>
          <a:bodyPr wrap="none" lIns="91440" tIns="45720" rIns="91440" bIns="45720" rtlCol="0" anchor="t">
            <a:spAutoFit/>
          </a:bodyPr>
          <a:lstStyle/>
          <a:p>
            <a:pPr algn="ctr">
              <a:lnSpc>
                <a:spcPts val="1400"/>
              </a:lnSpc>
            </a:pPr>
            <a:r>
              <a:rPr lang="ha-Latn-NG" sz="1400" noProof="0" dirty="0">
                <a:latin typeface="Calibri"/>
                <a:cs typeface="Calibri"/>
              </a:rPr>
              <a:t>Cibiyar </a:t>
            </a:r>
            <a:br>
              <a:rPr lang="ha-Latn-NG" sz="1400" noProof="0" dirty="0">
                <a:latin typeface="Calibri"/>
                <a:cs typeface="Calibri"/>
              </a:rPr>
            </a:br>
            <a:r>
              <a:rPr lang="ha-Latn-NG" sz="1400" noProof="0" dirty="0">
                <a:latin typeface="Calibri"/>
                <a:cs typeface="Calibri"/>
              </a:rPr>
              <a:t>zaman </a:t>
            </a:r>
          </a:p>
          <a:p>
            <a:pPr algn="ctr">
              <a:lnSpc>
                <a:spcPts val="1400"/>
              </a:lnSpc>
            </a:pPr>
            <a:r>
              <a:rPr lang="ha-Latn-NG" sz="1400" noProof="0" dirty="0">
                <a:latin typeface="Calibri"/>
                <a:cs typeface="Calibri"/>
              </a:rPr>
              <a:t>lafiya </a:t>
            </a:r>
          </a:p>
          <a:p>
            <a:pPr algn="ctr">
              <a:lnSpc>
                <a:spcPts val="1400"/>
              </a:lnSpc>
            </a:pPr>
            <a:r>
              <a:rPr lang="ha-Latn-NG" sz="1400" noProof="0" dirty="0">
                <a:latin typeface="Calibri"/>
                <a:cs typeface="Calibri"/>
              </a:rPr>
              <a:t>na addinai</a:t>
            </a:r>
          </a:p>
        </p:txBody>
      </p:sp>
      <p:sp>
        <p:nvSpPr>
          <p:cNvPr id="11" name="textruta 10">
            <a:extLst>
              <a:ext uri="{FF2B5EF4-FFF2-40B4-BE49-F238E27FC236}">
                <a16:creationId xmlns:a16="http://schemas.microsoft.com/office/drawing/2014/main" id="{BACC6B53-53D7-4029-B249-F47407EEEAB0}"/>
              </a:ext>
            </a:extLst>
          </p:cNvPr>
          <p:cNvSpPr txBox="1"/>
          <p:nvPr/>
        </p:nvSpPr>
        <p:spPr>
          <a:xfrm>
            <a:off x="8733416" y="3280710"/>
            <a:ext cx="978152" cy="812979"/>
          </a:xfrm>
          <a:prstGeom prst="rect">
            <a:avLst/>
          </a:prstGeom>
          <a:noFill/>
        </p:spPr>
        <p:txBody>
          <a:bodyPr wrap="none" rtlCol="0">
            <a:spAutoFit/>
          </a:bodyPr>
          <a:lstStyle/>
          <a:p>
            <a:pPr algn="ctr">
              <a:lnSpc>
                <a:spcPts val="1400"/>
              </a:lnSpc>
            </a:pPr>
            <a:r>
              <a:rPr lang="ha-Latn-NG" sz="1400" noProof="0" dirty="0">
                <a:latin typeface="Calibri"/>
                <a:cs typeface="Calibri"/>
              </a:rPr>
              <a:t>Ha</a:t>
            </a:r>
            <a:r>
              <a:rPr lang="ha-Latn-NG" sz="1400" noProof="0" dirty="0">
                <a:latin typeface="Calibri" panose="020F0502020204030204" pitchFamily="34" charset="0"/>
                <a:ea typeface="Calibri" panose="020F0502020204030204" pitchFamily="34" charset="0"/>
                <a:cs typeface="Calibri" panose="020F0502020204030204" pitchFamily="34" charset="0"/>
              </a:rPr>
              <a:t>ƙ</a:t>
            </a:r>
            <a:r>
              <a:rPr lang="ha-Latn-NG" sz="1400" noProof="0" dirty="0">
                <a:latin typeface="Calibri"/>
                <a:cs typeface="Calibri"/>
              </a:rPr>
              <a:t>uri da </a:t>
            </a:r>
          </a:p>
          <a:p>
            <a:pPr algn="ctr">
              <a:lnSpc>
                <a:spcPts val="1400"/>
              </a:lnSpc>
            </a:pPr>
            <a:r>
              <a:rPr lang="ha-Latn-NG" sz="1400" noProof="0" dirty="0">
                <a:latin typeface="Calibri"/>
                <a:cs typeface="Calibri"/>
              </a:rPr>
              <a:t>juna ​masu </a:t>
            </a:r>
          </a:p>
          <a:p>
            <a:pPr algn="ctr">
              <a:lnSpc>
                <a:spcPts val="1400"/>
              </a:lnSpc>
            </a:pPr>
            <a:r>
              <a:rPr lang="ha-Latn-NG" sz="1400" noProof="0" dirty="0">
                <a:latin typeface="Calibri"/>
                <a:cs typeface="Calibri"/>
              </a:rPr>
              <a:t>fada ta</a:t>
            </a:r>
            <a:br>
              <a:rPr lang="ha-Latn-NG" sz="1400" noProof="0" dirty="0">
                <a:latin typeface="Calibri"/>
                <a:cs typeface="Calibri"/>
              </a:rPr>
            </a:br>
            <a:r>
              <a:rPr lang="ha-Latn-NG" sz="1400" noProof="0" dirty="0">
                <a:latin typeface="Calibri"/>
                <a:cs typeface="Calibri"/>
              </a:rPr>
              <a:t>yanar gizo</a:t>
            </a:r>
          </a:p>
        </p:txBody>
      </p:sp>
      <p:pic>
        <p:nvPicPr>
          <p:cNvPr id="13" name="Bildobjekt 12" descr="En bild som visar text&#10;&#10;Automatiskt genererad beskrivning">
            <a:extLst>
              <a:ext uri="{FF2B5EF4-FFF2-40B4-BE49-F238E27FC236}">
                <a16:creationId xmlns:a16="http://schemas.microsoft.com/office/drawing/2014/main" id="{D616B5D6-D40B-48B3-B448-1AADF7D0A1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
        <p:nvSpPr>
          <p:cNvPr id="5" name="textruta 4">
            <a:extLst>
              <a:ext uri="{FF2B5EF4-FFF2-40B4-BE49-F238E27FC236}">
                <a16:creationId xmlns:a16="http://schemas.microsoft.com/office/drawing/2014/main" id="{04409297-A04C-36D2-94E7-6EF1CD5C3AF1}"/>
              </a:ext>
            </a:extLst>
          </p:cNvPr>
          <p:cNvSpPr txBox="1"/>
          <p:nvPr/>
        </p:nvSpPr>
        <p:spPr>
          <a:xfrm>
            <a:off x="5757098" y="4738203"/>
            <a:ext cx="1281056" cy="812979"/>
          </a:xfrm>
          <a:prstGeom prst="rect">
            <a:avLst/>
          </a:prstGeom>
          <a:noFill/>
        </p:spPr>
        <p:txBody>
          <a:bodyPr wrap="none" rtlCol="0">
            <a:spAutoFit/>
          </a:bodyPr>
          <a:lstStyle/>
          <a:p>
            <a:pPr algn="ctr">
              <a:lnSpc>
                <a:spcPts val="1400"/>
              </a:lnSpc>
            </a:pPr>
            <a:r>
              <a:rPr lang="ha-Latn-NG" sz="1400" noProof="0" dirty="0">
                <a:latin typeface="Calibri"/>
                <a:cs typeface="Calibri"/>
              </a:rPr>
              <a:t>Iyaye​</a:t>
            </a:r>
          </a:p>
          <a:p>
            <a:pPr algn="ctr">
              <a:lnSpc>
                <a:spcPts val="1400"/>
              </a:lnSpc>
            </a:pPr>
            <a:r>
              <a:rPr lang="ha-Latn-NG" sz="1400" noProof="0" dirty="0">
                <a:latin typeface="Calibri"/>
                <a:cs typeface="Calibri"/>
              </a:rPr>
              <a:t>Hukumar </a:t>
            </a:r>
            <a:br>
              <a:rPr lang="ha-Latn-NG" sz="1400" noProof="0" dirty="0">
                <a:latin typeface="Calibri"/>
                <a:cs typeface="Calibri"/>
              </a:rPr>
            </a:br>
            <a:r>
              <a:rPr lang="ha-Latn-NG" sz="1400" noProof="0" dirty="0">
                <a:latin typeface="Calibri"/>
                <a:cs typeface="Calibri"/>
              </a:rPr>
              <a:t>makaranta​</a:t>
            </a:r>
            <a:br>
              <a:rPr lang="ha-Latn-NG" sz="1400" noProof="0" dirty="0">
                <a:latin typeface="Calibri"/>
                <a:cs typeface="Calibri"/>
              </a:rPr>
            </a:br>
            <a:r>
              <a:rPr lang="ha-Latn-NG" sz="1400" noProof="0" dirty="0">
                <a:latin typeface="Calibri"/>
                <a:cs typeface="Calibri"/>
              </a:rPr>
              <a:t>Jagoran addini ​</a:t>
            </a:r>
          </a:p>
        </p:txBody>
      </p:sp>
    </p:spTree>
    <p:extLst>
      <p:ext uri="{BB962C8B-B14F-4D97-AF65-F5344CB8AC3E}">
        <p14:creationId xmlns:p14="http://schemas.microsoft.com/office/powerpoint/2010/main" val="128138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descr="En bild som visar text, clipart&#10;&#10;Automatiskt genererad beskrivning">
            <a:extLst>
              <a:ext uri="{FF2B5EF4-FFF2-40B4-BE49-F238E27FC236}">
                <a16:creationId xmlns:a16="http://schemas.microsoft.com/office/drawing/2014/main" id="{2748BC46-15A5-4632-9A17-84F2FB510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317" y="1231760"/>
            <a:ext cx="1673134" cy="4577737"/>
          </a:xfrm>
          <a:prstGeom prst="rect">
            <a:avLst/>
          </a:prstGeom>
        </p:spPr>
      </p:pic>
      <p:pic>
        <p:nvPicPr>
          <p:cNvPr id="15" name="Bildobjekt 14" descr="En bild som visar text, clipart&#10;&#10;Automatiskt genererad beskrivning">
            <a:extLst>
              <a:ext uri="{FF2B5EF4-FFF2-40B4-BE49-F238E27FC236}">
                <a16:creationId xmlns:a16="http://schemas.microsoft.com/office/drawing/2014/main" id="{B8824A31-788E-46EB-8D01-F5E1078E9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872" y="2002290"/>
            <a:ext cx="1597595" cy="3794289"/>
          </a:xfrm>
          <a:prstGeom prst="rect">
            <a:avLst/>
          </a:prstGeom>
        </p:spPr>
      </p:pic>
      <p:pic>
        <p:nvPicPr>
          <p:cNvPr id="13" name="Bildobjekt 12">
            <a:extLst>
              <a:ext uri="{FF2B5EF4-FFF2-40B4-BE49-F238E27FC236}">
                <a16:creationId xmlns:a16="http://schemas.microsoft.com/office/drawing/2014/main" id="{1D3F9CBA-4385-4A28-A878-FB34CA30D2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3074" y="1244680"/>
            <a:ext cx="1779088" cy="4551899"/>
          </a:xfrm>
          <a:prstGeom prst="rect">
            <a:avLst/>
          </a:prstGeom>
        </p:spPr>
      </p:pic>
      <p:pic>
        <p:nvPicPr>
          <p:cNvPr id="3" name="Bildobjekt 2" descr="En bild som visar text, clipart&#10;&#10;Automatiskt genererad beskrivning">
            <a:extLst>
              <a:ext uri="{FF2B5EF4-FFF2-40B4-BE49-F238E27FC236}">
                <a16:creationId xmlns:a16="http://schemas.microsoft.com/office/drawing/2014/main" id="{7C2EFD24-7C8C-47D0-A3A5-36D9CDBEDC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6713" y="2097004"/>
            <a:ext cx="1764496" cy="3699575"/>
          </a:xfrm>
          <a:prstGeom prst="rect">
            <a:avLst/>
          </a:prstGeom>
        </p:spPr>
      </p:pic>
      <p:sp>
        <p:nvSpPr>
          <p:cNvPr id="9" name="textruta 8">
            <a:extLst>
              <a:ext uri="{FF2B5EF4-FFF2-40B4-BE49-F238E27FC236}">
                <a16:creationId xmlns:a16="http://schemas.microsoft.com/office/drawing/2014/main" id="{F409C4DB-6327-4921-A5AF-9D7923C01A8A}"/>
              </a:ext>
            </a:extLst>
          </p:cNvPr>
          <p:cNvSpPr txBox="1"/>
          <p:nvPr/>
        </p:nvSpPr>
        <p:spPr>
          <a:xfrm>
            <a:off x="3049779" y="4925947"/>
            <a:ext cx="578364" cy="369332"/>
          </a:xfrm>
          <a:prstGeom prst="rect">
            <a:avLst/>
          </a:prstGeom>
          <a:noFill/>
        </p:spPr>
        <p:txBody>
          <a:bodyPr wrap="none" rtlCol="0">
            <a:spAutoFit/>
          </a:bodyPr>
          <a:lstStyle/>
          <a:p>
            <a:pPr algn="ctr"/>
            <a:r>
              <a:rPr lang="ha-Latn-NG" noProof="0" dirty="0">
                <a:latin typeface="Calibri"/>
                <a:cs typeface="Calibri"/>
              </a:rPr>
              <a:t>Yara</a:t>
            </a:r>
          </a:p>
        </p:txBody>
      </p:sp>
      <p:sp>
        <p:nvSpPr>
          <p:cNvPr id="10" name="textruta 9">
            <a:extLst>
              <a:ext uri="{FF2B5EF4-FFF2-40B4-BE49-F238E27FC236}">
                <a16:creationId xmlns:a16="http://schemas.microsoft.com/office/drawing/2014/main" id="{CCCA97F5-033B-4B2F-815F-1689F89AAB26}"/>
              </a:ext>
            </a:extLst>
          </p:cNvPr>
          <p:cNvSpPr txBox="1"/>
          <p:nvPr/>
        </p:nvSpPr>
        <p:spPr>
          <a:xfrm>
            <a:off x="4541942" y="4549358"/>
            <a:ext cx="1540871" cy="1066959"/>
          </a:xfrm>
          <a:prstGeom prst="rect">
            <a:avLst/>
          </a:prstGeom>
          <a:noFill/>
        </p:spPr>
        <p:txBody>
          <a:bodyPr wrap="none" rtlCol="0">
            <a:spAutoFit/>
          </a:bodyPr>
          <a:lstStyle/>
          <a:p>
            <a:pPr algn="ctr">
              <a:lnSpc>
                <a:spcPts val="1900"/>
              </a:lnSpc>
            </a:pPr>
            <a:r>
              <a:rPr lang="ha-Latn-NG" noProof="0" dirty="0">
                <a:latin typeface="Calibri"/>
                <a:cs typeface="Calibri"/>
              </a:rPr>
              <a:t>Iyaye​</a:t>
            </a:r>
          </a:p>
          <a:p>
            <a:pPr algn="ctr">
              <a:lnSpc>
                <a:spcPts val="1900"/>
              </a:lnSpc>
            </a:pPr>
            <a:r>
              <a:rPr lang="ha-Latn-NG" noProof="0" dirty="0">
                <a:latin typeface="Calibri"/>
                <a:cs typeface="Calibri"/>
              </a:rPr>
              <a:t>Hukumar </a:t>
            </a:r>
            <a:br>
              <a:rPr lang="ha-Latn-NG" noProof="0" dirty="0">
                <a:latin typeface="Calibri"/>
                <a:cs typeface="Calibri"/>
              </a:rPr>
            </a:br>
            <a:r>
              <a:rPr lang="ha-Latn-NG" noProof="0" dirty="0">
                <a:latin typeface="Calibri"/>
                <a:cs typeface="Calibri"/>
              </a:rPr>
              <a:t>makaranta​</a:t>
            </a:r>
            <a:br>
              <a:rPr lang="ha-Latn-NG" noProof="0" dirty="0">
                <a:latin typeface="Calibri"/>
                <a:cs typeface="Calibri"/>
              </a:rPr>
            </a:br>
            <a:r>
              <a:rPr lang="ha-Latn-NG" noProof="0" dirty="0">
                <a:latin typeface="Calibri"/>
                <a:cs typeface="Calibri"/>
              </a:rPr>
              <a:t>Jagoran addini</a:t>
            </a:r>
          </a:p>
        </p:txBody>
      </p:sp>
      <p:sp>
        <p:nvSpPr>
          <p:cNvPr id="11" name="textruta 10">
            <a:extLst>
              <a:ext uri="{FF2B5EF4-FFF2-40B4-BE49-F238E27FC236}">
                <a16:creationId xmlns:a16="http://schemas.microsoft.com/office/drawing/2014/main" id="{E7339BD4-88D7-4BEC-8490-78E401F6CA55}"/>
              </a:ext>
            </a:extLst>
          </p:cNvPr>
          <p:cNvSpPr txBox="1"/>
          <p:nvPr/>
        </p:nvSpPr>
        <p:spPr>
          <a:xfrm>
            <a:off x="6559659" y="4577133"/>
            <a:ext cx="1162498" cy="1066959"/>
          </a:xfrm>
          <a:prstGeom prst="rect">
            <a:avLst/>
          </a:prstGeom>
          <a:noFill/>
        </p:spPr>
        <p:txBody>
          <a:bodyPr wrap="none" lIns="91440" tIns="45720" rIns="91440" bIns="45720" rtlCol="0" anchor="t">
            <a:spAutoFit/>
          </a:bodyPr>
          <a:lstStyle/>
          <a:p>
            <a:pPr algn="ctr">
              <a:lnSpc>
                <a:spcPts val="1900"/>
              </a:lnSpc>
            </a:pPr>
            <a:r>
              <a:rPr lang="ha-Latn-NG" noProof="0" dirty="0">
                <a:latin typeface="Calibri"/>
                <a:cs typeface="Calibri"/>
              </a:rPr>
              <a:t>Cibiyar </a:t>
            </a:r>
            <a:br>
              <a:rPr lang="ha-Latn-NG" noProof="0" dirty="0">
                <a:latin typeface="Calibri"/>
                <a:cs typeface="Calibri"/>
              </a:rPr>
            </a:br>
            <a:r>
              <a:rPr lang="ha-Latn-NG" noProof="0" dirty="0">
                <a:latin typeface="Calibri"/>
                <a:cs typeface="Calibri"/>
              </a:rPr>
              <a:t>zaman </a:t>
            </a:r>
          </a:p>
          <a:p>
            <a:pPr algn="ctr">
              <a:lnSpc>
                <a:spcPts val="1900"/>
              </a:lnSpc>
            </a:pPr>
            <a:r>
              <a:rPr lang="ha-Latn-NG" noProof="0" dirty="0">
                <a:latin typeface="Calibri"/>
                <a:cs typeface="Calibri"/>
              </a:rPr>
              <a:t>lafiya </a:t>
            </a:r>
          </a:p>
          <a:p>
            <a:pPr algn="ctr">
              <a:lnSpc>
                <a:spcPts val="1900"/>
              </a:lnSpc>
            </a:pPr>
            <a:r>
              <a:rPr lang="ha-Latn-NG" noProof="0" dirty="0">
                <a:latin typeface="Calibri"/>
                <a:cs typeface="Calibri"/>
              </a:rPr>
              <a:t>na addinai​</a:t>
            </a:r>
          </a:p>
        </p:txBody>
      </p:sp>
      <p:sp>
        <p:nvSpPr>
          <p:cNvPr id="12" name="textruta 11">
            <a:extLst>
              <a:ext uri="{FF2B5EF4-FFF2-40B4-BE49-F238E27FC236}">
                <a16:creationId xmlns:a16="http://schemas.microsoft.com/office/drawing/2014/main" id="{CD221BCF-F43E-4C82-911C-C077E5EF2BFE}"/>
              </a:ext>
            </a:extLst>
          </p:cNvPr>
          <p:cNvSpPr txBox="1"/>
          <p:nvPr/>
        </p:nvSpPr>
        <p:spPr>
          <a:xfrm>
            <a:off x="8307521" y="4557185"/>
            <a:ext cx="1205778" cy="1066959"/>
          </a:xfrm>
          <a:prstGeom prst="rect">
            <a:avLst/>
          </a:prstGeom>
          <a:noFill/>
        </p:spPr>
        <p:txBody>
          <a:bodyPr wrap="none" rtlCol="0">
            <a:spAutoFit/>
          </a:bodyPr>
          <a:lstStyle/>
          <a:p>
            <a:pPr algn="ctr">
              <a:lnSpc>
                <a:spcPts val="1900"/>
              </a:lnSpc>
            </a:pPr>
            <a:r>
              <a:rPr lang="ha-Latn-NG" noProof="0" dirty="0">
                <a:cs typeface="Calibri"/>
              </a:rPr>
              <a:t>Ha</a:t>
            </a: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cs typeface="Calibri"/>
              </a:rPr>
              <a:t>uri da </a:t>
            </a:r>
          </a:p>
          <a:p>
            <a:pPr algn="ctr">
              <a:lnSpc>
                <a:spcPts val="1900"/>
              </a:lnSpc>
            </a:pPr>
            <a:r>
              <a:rPr lang="ha-Latn-NG" noProof="0" dirty="0">
                <a:cs typeface="Calibri"/>
              </a:rPr>
              <a:t>juna ​masu </a:t>
            </a:r>
          </a:p>
          <a:p>
            <a:pPr algn="ctr">
              <a:lnSpc>
                <a:spcPts val="1900"/>
              </a:lnSpc>
            </a:pPr>
            <a:r>
              <a:rPr lang="ha-Latn-NG" noProof="0" dirty="0">
                <a:cs typeface="Calibri"/>
              </a:rPr>
              <a:t>fada ta</a:t>
            </a:r>
            <a:br>
              <a:rPr lang="ha-Latn-NG" noProof="0" dirty="0">
                <a:cs typeface="Calibri"/>
              </a:rPr>
            </a:br>
            <a:r>
              <a:rPr lang="ha-Latn-NG" noProof="0" dirty="0">
                <a:cs typeface="Calibri"/>
              </a:rPr>
              <a:t>yanar gizo</a:t>
            </a:r>
          </a:p>
        </p:txBody>
      </p:sp>
    </p:spTree>
    <p:extLst>
      <p:ext uri="{BB962C8B-B14F-4D97-AF65-F5344CB8AC3E}">
        <p14:creationId xmlns:p14="http://schemas.microsoft.com/office/powerpoint/2010/main" val="3377266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14">
            <a:extLst>
              <a:ext uri="{FF2B5EF4-FFF2-40B4-BE49-F238E27FC236}">
                <a16:creationId xmlns:a16="http://schemas.microsoft.com/office/drawing/2014/main" id="{708A31AA-34A3-6747-4E81-AFA3D3392FDA}"/>
              </a:ext>
            </a:extLst>
          </p:cNvPr>
          <p:cNvSpPr txBox="1"/>
          <p:nvPr/>
        </p:nvSpPr>
        <p:spPr>
          <a:xfrm>
            <a:off x="1016497" y="3361195"/>
            <a:ext cx="2014088" cy="769441"/>
          </a:xfrm>
          <a:prstGeom prst="rect">
            <a:avLst/>
          </a:prstGeom>
          <a:noFill/>
        </p:spPr>
        <p:txBody>
          <a:bodyPr wrap="square" rtlCol="0">
            <a:spAutoFit/>
          </a:bodyPr>
          <a:lstStyle/>
          <a:p>
            <a:r>
              <a:rPr lang="ha-Latn-NG" sz="4400" b="1" noProof="0" dirty="0"/>
              <a:t>Dabaru </a:t>
            </a:r>
          </a:p>
        </p:txBody>
      </p:sp>
      <p:pic>
        <p:nvPicPr>
          <p:cNvPr id="5" name="Picture 8">
            <a:extLst>
              <a:ext uri="{FF2B5EF4-FFF2-40B4-BE49-F238E27FC236}">
                <a16:creationId xmlns:a16="http://schemas.microsoft.com/office/drawing/2014/main" id="{754CEF82-F023-1BC9-ADD9-B375B6B778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4249" y="614915"/>
            <a:ext cx="11263501" cy="5628169"/>
          </a:xfrm>
          <a:prstGeom prst="rect">
            <a:avLst/>
          </a:prstGeom>
        </p:spPr>
      </p:pic>
    </p:spTree>
    <p:extLst>
      <p:ext uri="{BB962C8B-B14F-4D97-AF65-F5344CB8AC3E}">
        <p14:creationId xmlns:p14="http://schemas.microsoft.com/office/powerpoint/2010/main" val="172961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86552A5-80D1-5E49-BF59-CA8F281A9CAA}"/>
              </a:ext>
            </a:extLst>
          </p:cNvPr>
          <p:cNvSpPr txBox="1"/>
          <p:nvPr/>
        </p:nvSpPr>
        <p:spPr>
          <a:xfrm>
            <a:off x="3616" y="831036"/>
            <a:ext cx="12192000" cy="2831544"/>
          </a:xfrm>
          <a:prstGeom prst="rect">
            <a:avLst/>
          </a:prstGeom>
          <a:noFill/>
        </p:spPr>
        <p:txBody>
          <a:bodyPr wrap="square" rtlCol="0">
            <a:spAutoFit/>
          </a:bodyPr>
          <a:lstStyle/>
          <a:p>
            <a:pPr algn="ctr">
              <a:lnSpc>
                <a:spcPct val="150000"/>
              </a:lnSpc>
            </a:pPr>
            <a:r>
              <a:rPr lang="ha-Latn-NG" sz="3200" spc="600" noProof="0" dirty="0">
                <a:solidFill>
                  <a:schemeClr val="bg1"/>
                </a:solidFill>
                <a:latin typeface="Calibri" panose="020F0502020204030204" pitchFamily="34" charset="0"/>
              </a:rPr>
              <a:t>SASHI NA 8</a:t>
            </a:r>
          </a:p>
          <a:p>
            <a:pPr algn="ctr"/>
            <a:endParaRPr lang="ha-Latn-NG" sz="1600" noProof="0" dirty="0">
              <a:solidFill>
                <a:schemeClr val="bg1"/>
              </a:solidFill>
              <a:latin typeface="Calibri" panose="020F0502020204030204" pitchFamily="34" charset="0"/>
            </a:endParaRPr>
          </a:p>
          <a:p>
            <a:pPr algn="ctr"/>
            <a:r>
              <a:rPr lang="ha-Latn-NG" sz="5400" noProof="0" dirty="0">
                <a:solidFill>
                  <a:schemeClr val="bg1"/>
                </a:solidFill>
                <a:latin typeface="Calibri" panose="020F0502020204030204" pitchFamily="34" charset="0"/>
              </a:rPr>
              <a:t>Tafiyarmu ta kawo sauyi   </a:t>
            </a:r>
          </a:p>
          <a:p>
            <a:pPr algn="ctr"/>
            <a:endParaRPr lang="ha-Latn-NG" sz="6000" noProof="0" dirty="0">
              <a:solidFill>
                <a:schemeClr val="bg1"/>
              </a:solidFill>
              <a:latin typeface="Calibri" panose="020F0502020204030204" pitchFamily="34" charset="0"/>
            </a:endParaRPr>
          </a:p>
        </p:txBody>
      </p:sp>
      <p:pic>
        <p:nvPicPr>
          <p:cNvPr id="7" name="Bildobjekt 6">
            <a:extLst>
              <a:ext uri="{FF2B5EF4-FFF2-40B4-BE49-F238E27FC236}">
                <a16:creationId xmlns:a16="http://schemas.microsoft.com/office/drawing/2014/main" id="{5721E71B-2084-D641-B79F-2A2A5C837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196" y="3799301"/>
            <a:ext cx="1777036" cy="1777036"/>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28AB7DAD-9928-C039-50E0-0C65C9D35E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4249" y="614915"/>
            <a:ext cx="11263501" cy="5628169"/>
          </a:xfrm>
          <a:prstGeom prst="rect">
            <a:avLst/>
          </a:prstGeom>
        </p:spPr>
      </p:pic>
      <p:pic>
        <p:nvPicPr>
          <p:cNvPr id="13" name="Bildobjekt 12">
            <a:extLst>
              <a:ext uri="{FF2B5EF4-FFF2-40B4-BE49-F238E27FC236}">
                <a16:creationId xmlns:a16="http://schemas.microsoft.com/office/drawing/2014/main" id="{3F71D358-1D8C-104B-8D89-79AB40BC0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011" y="5681747"/>
            <a:ext cx="321158" cy="369332"/>
          </a:xfrm>
          <a:prstGeom prst="rect">
            <a:avLst/>
          </a:prstGeom>
        </p:spPr>
      </p:pic>
      <p:pic>
        <p:nvPicPr>
          <p:cNvPr id="15" name="Bildobjekt 14">
            <a:extLst>
              <a:ext uri="{FF2B5EF4-FFF2-40B4-BE49-F238E27FC236}">
                <a16:creationId xmlns:a16="http://schemas.microsoft.com/office/drawing/2014/main" id="{E1C846F6-86F0-6743-A153-42DBC35CCB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8876" y="5261023"/>
            <a:ext cx="488494" cy="275763"/>
          </a:xfrm>
          <a:prstGeom prst="rect">
            <a:avLst/>
          </a:prstGeom>
        </p:spPr>
      </p:pic>
      <p:grpSp>
        <p:nvGrpSpPr>
          <p:cNvPr id="3" name="Group 2">
            <a:extLst>
              <a:ext uri="{FF2B5EF4-FFF2-40B4-BE49-F238E27FC236}">
                <a16:creationId xmlns:a16="http://schemas.microsoft.com/office/drawing/2014/main" id="{FD03D2DE-A4A5-D30E-495D-2B7E4459EFFE}"/>
              </a:ext>
            </a:extLst>
          </p:cNvPr>
          <p:cNvGrpSpPr/>
          <p:nvPr/>
        </p:nvGrpSpPr>
        <p:grpSpPr>
          <a:xfrm>
            <a:off x="504004" y="4331116"/>
            <a:ext cx="2551596" cy="1745880"/>
            <a:chOff x="365915" y="4331116"/>
            <a:chExt cx="2551596" cy="1745880"/>
          </a:xfrm>
        </p:grpSpPr>
        <p:sp>
          <p:nvSpPr>
            <p:cNvPr id="16" name="textruta 15">
              <a:extLst>
                <a:ext uri="{FF2B5EF4-FFF2-40B4-BE49-F238E27FC236}">
                  <a16:creationId xmlns:a16="http://schemas.microsoft.com/office/drawing/2014/main" id="{AD7918AC-22B9-134E-8D20-E02B8876AEB7}"/>
                </a:ext>
              </a:extLst>
            </p:cNvPr>
            <p:cNvSpPr txBox="1"/>
            <p:nvPr/>
          </p:nvSpPr>
          <p:spPr>
            <a:xfrm>
              <a:off x="599868" y="4331116"/>
              <a:ext cx="2309607" cy="369332"/>
            </a:xfrm>
            <a:prstGeom prst="rect">
              <a:avLst/>
            </a:prstGeom>
            <a:noFill/>
          </p:spPr>
          <p:txBody>
            <a:bodyPr wrap="none" rtlCol="0">
              <a:spAutoFit/>
            </a:bodyPr>
            <a:lstStyle/>
            <a:p>
              <a:pPr algn="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latin typeface="Calibri"/>
                  <a:cs typeface="Calibri"/>
                </a:rPr>
                <a:t>ungiyar </a:t>
              </a: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latin typeface="Calibri"/>
                  <a:cs typeface="Calibri"/>
                </a:rPr>
                <a:t>wallon </a:t>
              </a: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latin typeface="Calibri"/>
                  <a:cs typeface="Calibri"/>
                </a:rPr>
                <a:t>afa​</a:t>
              </a:r>
            </a:p>
          </p:txBody>
        </p:sp>
        <p:sp>
          <p:nvSpPr>
            <p:cNvPr id="17" name="textruta 16">
              <a:extLst>
                <a:ext uri="{FF2B5EF4-FFF2-40B4-BE49-F238E27FC236}">
                  <a16:creationId xmlns:a16="http://schemas.microsoft.com/office/drawing/2014/main" id="{289BFBCB-B4EA-4040-BA09-B74549214317}"/>
                </a:ext>
              </a:extLst>
            </p:cNvPr>
            <p:cNvSpPr txBox="1"/>
            <p:nvPr/>
          </p:nvSpPr>
          <p:spPr>
            <a:xfrm>
              <a:off x="1052307" y="4756826"/>
              <a:ext cx="1853649" cy="369332"/>
            </a:xfrm>
            <a:prstGeom prst="rect">
              <a:avLst/>
            </a:prstGeom>
            <a:noFill/>
          </p:spPr>
          <p:txBody>
            <a:bodyPr wrap="none" rtlCol="0">
              <a:spAutoFit/>
            </a:bodyPr>
            <a:lstStyle/>
            <a:p>
              <a:pPr algn="r"/>
              <a:r>
                <a:rPr lang="ha-Latn-NG" noProof="0" dirty="0">
                  <a:latin typeface="Calibri"/>
                  <a:cs typeface="Calibri"/>
                </a:rPr>
                <a:t>Binciken cin zarafi​</a:t>
              </a:r>
            </a:p>
          </p:txBody>
        </p:sp>
        <p:sp>
          <p:nvSpPr>
            <p:cNvPr id="18" name="textruta 17">
              <a:extLst>
                <a:ext uri="{FF2B5EF4-FFF2-40B4-BE49-F238E27FC236}">
                  <a16:creationId xmlns:a16="http://schemas.microsoft.com/office/drawing/2014/main" id="{571EB93D-59F9-FE47-8E29-FCCE351A7EB0}"/>
                </a:ext>
              </a:extLst>
            </p:cNvPr>
            <p:cNvSpPr txBox="1"/>
            <p:nvPr/>
          </p:nvSpPr>
          <p:spPr>
            <a:xfrm>
              <a:off x="1511015" y="5220710"/>
              <a:ext cx="1398460" cy="369332"/>
            </a:xfrm>
            <a:prstGeom prst="rect">
              <a:avLst/>
            </a:prstGeom>
            <a:noFill/>
          </p:spPr>
          <p:txBody>
            <a:bodyPr wrap="none" rtlCol="0">
              <a:spAutoFit/>
            </a:bodyPr>
            <a:lstStyle/>
            <a:p>
              <a:pPr algn="r"/>
              <a:r>
                <a:rPr lang="ha-Latn-NG" noProof="0" dirty="0">
                  <a:latin typeface="Calibri"/>
                  <a:cs typeface="Calibri"/>
                </a:rPr>
                <a:t>Jawo Hankali​</a:t>
              </a:r>
            </a:p>
          </p:txBody>
        </p:sp>
        <p:sp>
          <p:nvSpPr>
            <p:cNvPr id="19" name="textruta 18">
              <a:extLst>
                <a:ext uri="{FF2B5EF4-FFF2-40B4-BE49-F238E27FC236}">
                  <a16:creationId xmlns:a16="http://schemas.microsoft.com/office/drawing/2014/main" id="{01FAAB7F-FB79-7F4D-9868-44267F1D6D49}"/>
                </a:ext>
              </a:extLst>
            </p:cNvPr>
            <p:cNvSpPr txBox="1"/>
            <p:nvPr/>
          </p:nvSpPr>
          <p:spPr>
            <a:xfrm>
              <a:off x="365915" y="5707664"/>
              <a:ext cx="2551596" cy="369332"/>
            </a:xfrm>
            <a:prstGeom prst="rect">
              <a:avLst/>
            </a:prstGeom>
            <a:noFill/>
          </p:spPr>
          <p:txBody>
            <a:bodyPr wrap="none" rtlCol="0">
              <a:spAutoFit/>
            </a:bodyPr>
            <a:lstStyle/>
            <a:p>
              <a:pPr algn="r"/>
              <a:r>
                <a:rPr lang="ha-Latn-NG" spc="-20" noProof="0" dirty="0">
                  <a:latin typeface="Calibri"/>
                  <a:cs typeface="Calibri"/>
                </a:rPr>
                <a:t>Lambar Yabo na Malamai</a:t>
              </a:r>
            </a:p>
          </p:txBody>
        </p:sp>
      </p:grpSp>
      <p:pic>
        <p:nvPicPr>
          <p:cNvPr id="4" name="Bildobjekt 3" descr="En bild som visar text, silhuett, natthimmel&#10;&#10;Automatiskt genererad beskrivning">
            <a:extLst>
              <a:ext uri="{FF2B5EF4-FFF2-40B4-BE49-F238E27FC236}">
                <a16:creationId xmlns:a16="http://schemas.microsoft.com/office/drawing/2014/main" id="{11991317-0B8B-5E47-9345-88029B1F7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6946" y="4268721"/>
            <a:ext cx="376574" cy="369332"/>
          </a:xfrm>
          <a:prstGeom prst="rect">
            <a:avLst/>
          </a:prstGeom>
        </p:spPr>
      </p:pic>
      <p:pic>
        <p:nvPicPr>
          <p:cNvPr id="6" name="Bildobjekt 5">
            <a:extLst>
              <a:ext uri="{FF2B5EF4-FFF2-40B4-BE49-F238E27FC236}">
                <a16:creationId xmlns:a16="http://schemas.microsoft.com/office/drawing/2014/main" id="{2E4A8E8F-5419-4C42-9CB5-B2BE45D3B9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3398">
            <a:off x="3050484" y="4756228"/>
            <a:ext cx="441999" cy="355178"/>
          </a:xfrm>
          <a:prstGeom prst="rect">
            <a:avLst/>
          </a:prstGeom>
        </p:spPr>
      </p:pic>
      <p:sp>
        <p:nvSpPr>
          <p:cNvPr id="12" name="textruta 14">
            <a:extLst>
              <a:ext uri="{FF2B5EF4-FFF2-40B4-BE49-F238E27FC236}">
                <a16:creationId xmlns:a16="http://schemas.microsoft.com/office/drawing/2014/main" id="{A8012D13-528D-4E37-9495-0804A468ACF1}"/>
              </a:ext>
            </a:extLst>
          </p:cNvPr>
          <p:cNvSpPr txBox="1"/>
          <p:nvPr/>
        </p:nvSpPr>
        <p:spPr>
          <a:xfrm>
            <a:off x="1016497" y="3361195"/>
            <a:ext cx="2014088" cy="769441"/>
          </a:xfrm>
          <a:prstGeom prst="rect">
            <a:avLst/>
          </a:prstGeom>
          <a:noFill/>
        </p:spPr>
        <p:txBody>
          <a:bodyPr wrap="square" rtlCol="0">
            <a:spAutoFit/>
          </a:bodyPr>
          <a:lstStyle/>
          <a:p>
            <a:r>
              <a:rPr lang="ha-Latn-NG" sz="4400" b="1" noProof="0" dirty="0"/>
              <a:t>Dabaru </a:t>
            </a:r>
          </a:p>
        </p:txBody>
      </p:sp>
      <p:pic>
        <p:nvPicPr>
          <p:cNvPr id="14" name="Bildobjekt 13" descr="En bild som visar text&#10;&#10;Automatiskt genererad beskrivning">
            <a:extLst>
              <a:ext uri="{FF2B5EF4-FFF2-40B4-BE49-F238E27FC236}">
                <a16:creationId xmlns:a16="http://schemas.microsoft.com/office/drawing/2014/main" id="{0479D893-270F-48E3-B687-09EBCCD832D2}"/>
              </a:ext>
            </a:extLst>
          </p:cNvPr>
          <p:cNvPicPr>
            <a:picLocks noChangeAspect="1"/>
          </p:cNvPicPr>
          <p:nvPr/>
        </p:nvPicPr>
        <p:blipFill>
          <a:blip r:embed="rId8"/>
          <a:stretch>
            <a:fillRect/>
          </a:stretch>
        </p:blipFill>
        <p:spPr>
          <a:xfrm>
            <a:off x="685058" y="1632051"/>
            <a:ext cx="2633035" cy="1779078"/>
          </a:xfrm>
          <a:prstGeom prst="rect">
            <a:avLst/>
          </a:prstGeom>
        </p:spPr>
      </p:pic>
    </p:spTree>
    <p:extLst>
      <p:ext uri="{BB962C8B-B14F-4D97-AF65-F5344CB8AC3E}">
        <p14:creationId xmlns:p14="http://schemas.microsoft.com/office/powerpoint/2010/main" val="219245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1D981441-EAC9-4DB7-8A26-6DA532821E21}"/>
              </a:ext>
            </a:extLst>
          </p:cNvPr>
          <p:cNvPicPr>
            <a:picLocks noChangeAspect="1"/>
          </p:cNvPicPr>
          <p:nvPr/>
        </p:nvPicPr>
        <p:blipFill>
          <a:blip r:embed="rId3"/>
          <a:stretch>
            <a:fillRect/>
          </a:stretch>
        </p:blipFill>
        <p:spPr>
          <a:xfrm>
            <a:off x="3271483" y="1699740"/>
            <a:ext cx="2633035" cy="1779078"/>
          </a:xfrm>
          <a:prstGeom prst="rect">
            <a:avLst/>
          </a:prstGeom>
        </p:spPr>
      </p:pic>
      <p:sp>
        <p:nvSpPr>
          <p:cNvPr id="13" name="textruta 14">
            <a:extLst>
              <a:ext uri="{FF2B5EF4-FFF2-40B4-BE49-F238E27FC236}">
                <a16:creationId xmlns:a16="http://schemas.microsoft.com/office/drawing/2014/main" id="{EAC510DD-B028-4D24-AF69-643FD3F7287E}"/>
              </a:ext>
            </a:extLst>
          </p:cNvPr>
          <p:cNvSpPr txBox="1"/>
          <p:nvPr/>
        </p:nvSpPr>
        <p:spPr>
          <a:xfrm>
            <a:off x="3674153" y="3342315"/>
            <a:ext cx="2137117" cy="769441"/>
          </a:xfrm>
          <a:prstGeom prst="rect">
            <a:avLst/>
          </a:prstGeom>
          <a:noFill/>
        </p:spPr>
        <p:txBody>
          <a:bodyPr wrap="square" rtlCol="0">
            <a:spAutoFit/>
          </a:bodyPr>
          <a:lstStyle/>
          <a:p>
            <a:r>
              <a:rPr lang="ha-Latn-NG" sz="4400" b="1" noProof="0" dirty="0"/>
              <a:t>Matakai</a:t>
            </a:r>
          </a:p>
        </p:txBody>
      </p:sp>
      <p:pic>
        <p:nvPicPr>
          <p:cNvPr id="11" name="Picture 8">
            <a:extLst>
              <a:ext uri="{FF2B5EF4-FFF2-40B4-BE49-F238E27FC236}">
                <a16:creationId xmlns:a16="http://schemas.microsoft.com/office/drawing/2014/main" id="{BECC3BDB-5298-6259-A0E1-3539977CB5E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4249" y="614915"/>
            <a:ext cx="11263501" cy="5628169"/>
          </a:xfrm>
          <a:prstGeom prst="rect">
            <a:avLst/>
          </a:prstGeom>
        </p:spPr>
      </p:pic>
      <p:pic>
        <p:nvPicPr>
          <p:cNvPr id="12" name="Bildobjekt 12">
            <a:extLst>
              <a:ext uri="{FF2B5EF4-FFF2-40B4-BE49-F238E27FC236}">
                <a16:creationId xmlns:a16="http://schemas.microsoft.com/office/drawing/2014/main" id="{A22DAC6A-DF2D-0AD2-BE84-48E2546B2B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7011" y="5681747"/>
            <a:ext cx="321158" cy="369332"/>
          </a:xfrm>
          <a:prstGeom prst="rect">
            <a:avLst/>
          </a:prstGeom>
        </p:spPr>
      </p:pic>
      <p:pic>
        <p:nvPicPr>
          <p:cNvPr id="14" name="Bildobjekt 14">
            <a:extLst>
              <a:ext uri="{FF2B5EF4-FFF2-40B4-BE49-F238E27FC236}">
                <a16:creationId xmlns:a16="http://schemas.microsoft.com/office/drawing/2014/main" id="{D5B64118-D705-955C-4D85-AB2EE694E1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8876" y="5261023"/>
            <a:ext cx="488494" cy="275763"/>
          </a:xfrm>
          <a:prstGeom prst="rect">
            <a:avLst/>
          </a:prstGeom>
        </p:spPr>
      </p:pic>
      <p:grpSp>
        <p:nvGrpSpPr>
          <p:cNvPr id="15" name="Group 14">
            <a:extLst>
              <a:ext uri="{FF2B5EF4-FFF2-40B4-BE49-F238E27FC236}">
                <a16:creationId xmlns:a16="http://schemas.microsoft.com/office/drawing/2014/main" id="{BA2EEC91-3CA8-A64A-05AF-E432772F4FB1}"/>
              </a:ext>
            </a:extLst>
          </p:cNvPr>
          <p:cNvGrpSpPr/>
          <p:nvPr/>
        </p:nvGrpSpPr>
        <p:grpSpPr>
          <a:xfrm>
            <a:off x="504004" y="4331116"/>
            <a:ext cx="2551596" cy="1745880"/>
            <a:chOff x="365915" y="4331116"/>
            <a:chExt cx="2551596" cy="1745880"/>
          </a:xfrm>
        </p:grpSpPr>
        <p:sp>
          <p:nvSpPr>
            <p:cNvPr id="20" name="textruta 15">
              <a:extLst>
                <a:ext uri="{FF2B5EF4-FFF2-40B4-BE49-F238E27FC236}">
                  <a16:creationId xmlns:a16="http://schemas.microsoft.com/office/drawing/2014/main" id="{76408C55-96D4-8040-48BB-A0E6D88B531B}"/>
                </a:ext>
              </a:extLst>
            </p:cNvPr>
            <p:cNvSpPr txBox="1"/>
            <p:nvPr/>
          </p:nvSpPr>
          <p:spPr>
            <a:xfrm>
              <a:off x="599868" y="4331116"/>
              <a:ext cx="2309607" cy="369332"/>
            </a:xfrm>
            <a:prstGeom prst="rect">
              <a:avLst/>
            </a:prstGeom>
            <a:noFill/>
          </p:spPr>
          <p:txBody>
            <a:bodyPr wrap="none" rtlCol="0">
              <a:spAutoFit/>
            </a:bodyPr>
            <a:lstStyle/>
            <a:p>
              <a:pPr algn="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latin typeface="Calibri"/>
                  <a:cs typeface="Calibri"/>
                </a:rPr>
                <a:t>ungiyar </a:t>
              </a: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latin typeface="Calibri"/>
                  <a:cs typeface="Calibri"/>
                </a:rPr>
                <a:t>wallon </a:t>
              </a: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latin typeface="Calibri"/>
                  <a:cs typeface="Calibri"/>
                </a:rPr>
                <a:t>afa​</a:t>
              </a:r>
            </a:p>
          </p:txBody>
        </p:sp>
        <p:sp>
          <p:nvSpPr>
            <p:cNvPr id="21" name="textruta 16">
              <a:extLst>
                <a:ext uri="{FF2B5EF4-FFF2-40B4-BE49-F238E27FC236}">
                  <a16:creationId xmlns:a16="http://schemas.microsoft.com/office/drawing/2014/main" id="{473A817A-C7EF-9F64-BE42-3B6240BBB304}"/>
                </a:ext>
              </a:extLst>
            </p:cNvPr>
            <p:cNvSpPr txBox="1"/>
            <p:nvPr/>
          </p:nvSpPr>
          <p:spPr>
            <a:xfrm>
              <a:off x="1052307" y="4756826"/>
              <a:ext cx="1853649" cy="369332"/>
            </a:xfrm>
            <a:prstGeom prst="rect">
              <a:avLst/>
            </a:prstGeom>
            <a:noFill/>
          </p:spPr>
          <p:txBody>
            <a:bodyPr wrap="none" rtlCol="0">
              <a:spAutoFit/>
            </a:bodyPr>
            <a:lstStyle/>
            <a:p>
              <a:pPr algn="r"/>
              <a:r>
                <a:rPr lang="ha-Latn-NG" noProof="0" dirty="0">
                  <a:latin typeface="Calibri"/>
                  <a:cs typeface="Calibri"/>
                </a:rPr>
                <a:t>Binciken cin zarafi​</a:t>
              </a:r>
            </a:p>
          </p:txBody>
        </p:sp>
        <p:sp>
          <p:nvSpPr>
            <p:cNvPr id="22" name="textruta 17">
              <a:extLst>
                <a:ext uri="{FF2B5EF4-FFF2-40B4-BE49-F238E27FC236}">
                  <a16:creationId xmlns:a16="http://schemas.microsoft.com/office/drawing/2014/main" id="{8DCC49E8-DA39-0962-DF57-53D101CA2B2D}"/>
                </a:ext>
              </a:extLst>
            </p:cNvPr>
            <p:cNvSpPr txBox="1"/>
            <p:nvPr/>
          </p:nvSpPr>
          <p:spPr>
            <a:xfrm>
              <a:off x="1511015" y="5220710"/>
              <a:ext cx="1398460" cy="369332"/>
            </a:xfrm>
            <a:prstGeom prst="rect">
              <a:avLst/>
            </a:prstGeom>
            <a:noFill/>
          </p:spPr>
          <p:txBody>
            <a:bodyPr wrap="none" rtlCol="0">
              <a:spAutoFit/>
            </a:bodyPr>
            <a:lstStyle/>
            <a:p>
              <a:pPr algn="r"/>
              <a:r>
                <a:rPr lang="ha-Latn-NG" noProof="0" dirty="0">
                  <a:latin typeface="Calibri"/>
                  <a:cs typeface="Calibri"/>
                </a:rPr>
                <a:t>Jawo Hankali​</a:t>
              </a:r>
            </a:p>
          </p:txBody>
        </p:sp>
        <p:sp>
          <p:nvSpPr>
            <p:cNvPr id="23" name="textruta 18">
              <a:extLst>
                <a:ext uri="{FF2B5EF4-FFF2-40B4-BE49-F238E27FC236}">
                  <a16:creationId xmlns:a16="http://schemas.microsoft.com/office/drawing/2014/main" id="{8C34CB32-D08D-7577-1463-B0CB8FEE614D}"/>
                </a:ext>
              </a:extLst>
            </p:cNvPr>
            <p:cNvSpPr txBox="1"/>
            <p:nvPr/>
          </p:nvSpPr>
          <p:spPr>
            <a:xfrm>
              <a:off x="365915" y="5707664"/>
              <a:ext cx="2551596" cy="369332"/>
            </a:xfrm>
            <a:prstGeom prst="rect">
              <a:avLst/>
            </a:prstGeom>
            <a:noFill/>
          </p:spPr>
          <p:txBody>
            <a:bodyPr wrap="none" rtlCol="0">
              <a:spAutoFit/>
            </a:bodyPr>
            <a:lstStyle/>
            <a:p>
              <a:pPr algn="r"/>
              <a:r>
                <a:rPr lang="ha-Latn-NG" spc="-20" noProof="0" dirty="0">
                  <a:latin typeface="Calibri"/>
                  <a:cs typeface="Calibri"/>
                </a:rPr>
                <a:t>Lambar Yabo na Malamai</a:t>
              </a:r>
            </a:p>
          </p:txBody>
        </p:sp>
      </p:grpSp>
      <p:pic>
        <p:nvPicPr>
          <p:cNvPr id="24" name="Bildobjekt 3" descr="En bild som visar text, silhuett, natthimmel&#10;&#10;Automatiskt genererad beskrivning">
            <a:extLst>
              <a:ext uri="{FF2B5EF4-FFF2-40B4-BE49-F238E27FC236}">
                <a16:creationId xmlns:a16="http://schemas.microsoft.com/office/drawing/2014/main" id="{4E85886B-C520-1EC3-9B7C-33A7BAF616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6946" y="4268721"/>
            <a:ext cx="376574" cy="369332"/>
          </a:xfrm>
          <a:prstGeom prst="rect">
            <a:avLst/>
          </a:prstGeom>
        </p:spPr>
      </p:pic>
      <p:pic>
        <p:nvPicPr>
          <p:cNvPr id="25" name="Bildobjekt 5">
            <a:extLst>
              <a:ext uri="{FF2B5EF4-FFF2-40B4-BE49-F238E27FC236}">
                <a16:creationId xmlns:a16="http://schemas.microsoft.com/office/drawing/2014/main" id="{4294D75A-0856-146B-D04A-E4C148EA69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3398">
            <a:off x="3050484" y="4756228"/>
            <a:ext cx="441999" cy="355178"/>
          </a:xfrm>
          <a:prstGeom prst="rect">
            <a:avLst/>
          </a:prstGeom>
        </p:spPr>
      </p:pic>
    </p:spTree>
    <p:extLst>
      <p:ext uri="{BB962C8B-B14F-4D97-AF65-F5344CB8AC3E}">
        <p14:creationId xmlns:p14="http://schemas.microsoft.com/office/powerpoint/2010/main" val="384996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67027E-6CC3-4196-BCB0-0E365971D727}"/>
              </a:ext>
            </a:extLst>
          </p:cNvPr>
          <p:cNvGrpSpPr/>
          <p:nvPr/>
        </p:nvGrpSpPr>
        <p:grpSpPr>
          <a:xfrm>
            <a:off x="3291840" y="656924"/>
            <a:ext cx="6304548" cy="5544152"/>
            <a:chOff x="3186124" y="1001336"/>
            <a:chExt cx="3674607" cy="3256690"/>
          </a:xfrm>
        </p:grpSpPr>
        <p:pic>
          <p:nvPicPr>
            <p:cNvPr id="3" name="Picture 14">
              <a:extLst>
                <a:ext uri="{FF2B5EF4-FFF2-40B4-BE49-F238E27FC236}">
                  <a16:creationId xmlns:a16="http://schemas.microsoft.com/office/drawing/2014/main" id="{D10F9A67-BCC4-47C5-87D4-884E89DAC1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86124" y="1001336"/>
              <a:ext cx="3674607" cy="3256690"/>
            </a:xfrm>
            <a:prstGeom prst="rect">
              <a:avLst/>
            </a:prstGeom>
          </p:spPr>
        </p:pic>
        <p:sp>
          <p:nvSpPr>
            <p:cNvPr id="4" name="TextBox 37">
              <a:extLst>
                <a:ext uri="{FF2B5EF4-FFF2-40B4-BE49-F238E27FC236}">
                  <a16:creationId xmlns:a16="http://schemas.microsoft.com/office/drawing/2014/main" id="{5EF748AC-0019-4956-B823-B6203DF5BA49}"/>
                </a:ext>
              </a:extLst>
            </p:cNvPr>
            <p:cNvSpPr txBox="1"/>
            <p:nvPr/>
          </p:nvSpPr>
          <p:spPr>
            <a:xfrm>
              <a:off x="3878470" y="2620325"/>
              <a:ext cx="847562" cy="180791"/>
            </a:xfrm>
            <a:prstGeom prst="rect">
              <a:avLst/>
            </a:prstGeom>
            <a:noFill/>
          </p:spPr>
          <p:txBody>
            <a:bodyPr wrap="square" rtlCol="0">
              <a:spAutoFit/>
            </a:bodyPr>
            <a:lstStyle/>
            <a:p>
              <a:pPr algn="ctr"/>
              <a:r>
                <a:rPr lang="ha-Latn-NG" sz="1400" noProof="0" dirty="0">
                  <a:latin typeface="Calibri"/>
                  <a:cs typeface="Calibri"/>
                </a:rPr>
                <a:t>Yara</a:t>
              </a:r>
            </a:p>
          </p:txBody>
        </p:sp>
        <p:sp>
          <p:nvSpPr>
            <p:cNvPr id="5" name="TextBox 38">
              <a:extLst>
                <a:ext uri="{FF2B5EF4-FFF2-40B4-BE49-F238E27FC236}">
                  <a16:creationId xmlns:a16="http://schemas.microsoft.com/office/drawing/2014/main" id="{ECAB8E5C-F24F-4993-9511-E63F2A925848}"/>
                </a:ext>
              </a:extLst>
            </p:cNvPr>
            <p:cNvSpPr txBox="1"/>
            <p:nvPr/>
          </p:nvSpPr>
          <p:spPr>
            <a:xfrm>
              <a:off x="4687860" y="2420724"/>
              <a:ext cx="766090" cy="477552"/>
            </a:xfrm>
            <a:prstGeom prst="rect">
              <a:avLst/>
            </a:prstGeom>
            <a:noFill/>
          </p:spPr>
          <p:txBody>
            <a:bodyPr wrap="square" lIns="91440" tIns="45720" rIns="91440" bIns="45720" rtlCol="0" anchor="t">
              <a:spAutoFit/>
            </a:bodyPr>
            <a:lstStyle/>
            <a:p>
              <a:pPr algn="ctr">
                <a:lnSpc>
                  <a:spcPts val="1400"/>
                </a:lnSpc>
              </a:pPr>
              <a:r>
                <a:rPr lang="ha-Latn-NG" sz="1400" noProof="0" dirty="0">
                  <a:latin typeface="Calibri"/>
                  <a:cs typeface="Calibri"/>
                </a:rPr>
                <a:t>Iyaye​</a:t>
              </a:r>
            </a:p>
            <a:p>
              <a:pPr algn="ctr">
                <a:lnSpc>
                  <a:spcPts val="1400"/>
                </a:lnSpc>
              </a:pPr>
              <a:r>
                <a:rPr lang="ha-Latn-NG" sz="1400" noProof="0" dirty="0">
                  <a:latin typeface="Calibri"/>
                  <a:cs typeface="Calibri"/>
                </a:rPr>
                <a:t>Hukumar </a:t>
              </a:r>
              <a:br>
                <a:rPr lang="ha-Latn-NG" sz="1400" noProof="0" dirty="0">
                  <a:latin typeface="Calibri"/>
                  <a:cs typeface="Calibri"/>
                </a:rPr>
              </a:br>
              <a:r>
                <a:rPr lang="ha-Latn-NG" sz="1400" noProof="0" dirty="0">
                  <a:latin typeface="Calibri"/>
                  <a:cs typeface="Calibri"/>
                </a:rPr>
                <a:t>makaranta​</a:t>
              </a:r>
              <a:br>
                <a:rPr lang="ha-Latn-NG" sz="1400" noProof="0" dirty="0">
                  <a:latin typeface="Calibri"/>
                  <a:cs typeface="Calibri"/>
                </a:rPr>
              </a:br>
              <a:r>
                <a:rPr lang="ha-Latn-NG" sz="1400" noProof="0" dirty="0">
                  <a:latin typeface="Calibri"/>
                  <a:cs typeface="Calibri"/>
                </a:rPr>
                <a:t>Jagoran addini </a:t>
              </a:r>
            </a:p>
          </p:txBody>
        </p:sp>
        <p:sp>
          <p:nvSpPr>
            <p:cNvPr id="6" name="TextBox 39">
              <a:extLst>
                <a:ext uri="{FF2B5EF4-FFF2-40B4-BE49-F238E27FC236}">
                  <a16:creationId xmlns:a16="http://schemas.microsoft.com/office/drawing/2014/main" id="{B04ADF60-B573-479B-BD2B-D7A16C8A89B6}"/>
                </a:ext>
              </a:extLst>
            </p:cNvPr>
            <p:cNvSpPr txBox="1"/>
            <p:nvPr/>
          </p:nvSpPr>
          <p:spPr>
            <a:xfrm>
              <a:off x="5415778" y="2445447"/>
              <a:ext cx="665873" cy="477552"/>
            </a:xfrm>
            <a:prstGeom prst="rect">
              <a:avLst/>
            </a:prstGeom>
            <a:noFill/>
          </p:spPr>
          <p:txBody>
            <a:bodyPr wrap="square" lIns="91440" tIns="45720" rIns="91440" bIns="45720" rtlCol="0" anchor="t">
              <a:spAutoFit/>
            </a:bodyPr>
            <a:lstStyle/>
            <a:p>
              <a:pPr algn="ctr">
                <a:lnSpc>
                  <a:spcPts val="1400"/>
                </a:lnSpc>
              </a:pPr>
              <a:r>
                <a:rPr lang="ha-Latn-NG" sz="1400" noProof="0" dirty="0">
                  <a:latin typeface="Calibri"/>
                  <a:cs typeface="Calibri"/>
                </a:rPr>
                <a:t>Cibiyar </a:t>
              </a:r>
              <a:br>
                <a:rPr lang="ha-Latn-NG" sz="1400" noProof="0" dirty="0">
                  <a:latin typeface="Calibri"/>
                  <a:cs typeface="Calibri"/>
                </a:rPr>
              </a:br>
              <a:r>
                <a:rPr lang="ha-Latn-NG" sz="1400" noProof="0" dirty="0">
                  <a:latin typeface="Calibri"/>
                  <a:cs typeface="Calibri"/>
                </a:rPr>
                <a:t>zaman</a:t>
              </a:r>
            </a:p>
            <a:p>
              <a:pPr algn="ctr">
                <a:lnSpc>
                  <a:spcPts val="1400"/>
                </a:lnSpc>
              </a:pPr>
              <a:r>
                <a:rPr lang="ha-Latn-NG" sz="1400" noProof="0" dirty="0">
                  <a:latin typeface="Calibri"/>
                  <a:cs typeface="Calibri"/>
                </a:rPr>
                <a:t> lafiya </a:t>
              </a:r>
            </a:p>
            <a:p>
              <a:pPr algn="ctr">
                <a:lnSpc>
                  <a:spcPts val="1400"/>
                </a:lnSpc>
              </a:pPr>
              <a:r>
                <a:rPr lang="ha-Latn-NG" sz="1400" noProof="0" dirty="0">
                  <a:latin typeface="Calibri"/>
                  <a:cs typeface="Calibri"/>
                </a:rPr>
                <a:t>na addinail​</a:t>
              </a:r>
            </a:p>
          </p:txBody>
        </p:sp>
        <p:sp>
          <p:nvSpPr>
            <p:cNvPr id="7" name="TextBox 40">
              <a:extLst>
                <a:ext uri="{FF2B5EF4-FFF2-40B4-BE49-F238E27FC236}">
                  <a16:creationId xmlns:a16="http://schemas.microsoft.com/office/drawing/2014/main" id="{DC580A42-8643-4F82-B775-8AEF29C632FA}"/>
                </a:ext>
              </a:extLst>
            </p:cNvPr>
            <p:cNvSpPr txBox="1"/>
            <p:nvPr/>
          </p:nvSpPr>
          <p:spPr>
            <a:xfrm>
              <a:off x="6042728" y="2403831"/>
              <a:ext cx="665873" cy="477552"/>
            </a:xfrm>
            <a:prstGeom prst="rect">
              <a:avLst/>
            </a:prstGeom>
            <a:noFill/>
          </p:spPr>
          <p:txBody>
            <a:bodyPr wrap="square" rtlCol="0">
              <a:spAutoFit/>
            </a:bodyPr>
            <a:lstStyle/>
            <a:p>
              <a:pPr algn="ctr">
                <a:lnSpc>
                  <a:spcPts val="1400"/>
                </a:lnSpc>
              </a:pPr>
              <a:r>
                <a:rPr lang="ha-Latn-NG" sz="1400" noProof="0" dirty="0">
                  <a:latin typeface="Calibri"/>
                  <a:cs typeface="Calibri"/>
                </a:rPr>
                <a:t>Ha</a:t>
              </a:r>
              <a:r>
                <a:rPr lang="ha-Latn-NG" sz="1400" noProof="0" dirty="0">
                  <a:latin typeface="Calibri" panose="020F0502020204030204" pitchFamily="34" charset="0"/>
                  <a:ea typeface="Calibri" panose="020F0502020204030204" pitchFamily="34" charset="0"/>
                  <a:cs typeface="Calibri" panose="020F0502020204030204" pitchFamily="34" charset="0"/>
                </a:rPr>
                <a:t>ƙ</a:t>
              </a:r>
              <a:r>
                <a:rPr lang="ha-Latn-NG" sz="1400" noProof="0" dirty="0">
                  <a:latin typeface="Calibri"/>
                  <a:cs typeface="Calibri"/>
                </a:rPr>
                <a:t>uri da </a:t>
              </a:r>
            </a:p>
            <a:p>
              <a:pPr algn="ctr">
                <a:lnSpc>
                  <a:spcPts val="1400"/>
                </a:lnSpc>
              </a:pPr>
              <a:r>
                <a:rPr lang="ha-Latn-NG" sz="1400" noProof="0" dirty="0">
                  <a:latin typeface="Calibri"/>
                  <a:cs typeface="Calibri"/>
                </a:rPr>
                <a:t>juna ​masu </a:t>
              </a:r>
            </a:p>
            <a:p>
              <a:pPr algn="ctr">
                <a:lnSpc>
                  <a:spcPts val="1400"/>
                </a:lnSpc>
              </a:pPr>
              <a:r>
                <a:rPr lang="ha-Latn-NG" sz="1400" noProof="0" dirty="0">
                  <a:latin typeface="Calibri"/>
                  <a:cs typeface="Calibri"/>
                </a:rPr>
                <a:t>fada ta </a:t>
              </a:r>
            </a:p>
            <a:p>
              <a:pPr algn="ctr">
                <a:lnSpc>
                  <a:spcPts val="1400"/>
                </a:lnSpc>
              </a:pPr>
              <a:r>
                <a:rPr lang="ha-Latn-NG" sz="1400" noProof="0" dirty="0">
                  <a:latin typeface="Calibri"/>
                  <a:cs typeface="Calibri"/>
                </a:rPr>
                <a:t>yanar gizo</a:t>
              </a:r>
            </a:p>
          </p:txBody>
        </p:sp>
      </p:grpSp>
      <p:sp>
        <p:nvSpPr>
          <p:cNvPr id="8" name="textruta 7">
            <a:extLst>
              <a:ext uri="{FF2B5EF4-FFF2-40B4-BE49-F238E27FC236}">
                <a16:creationId xmlns:a16="http://schemas.microsoft.com/office/drawing/2014/main" id="{67FAAFD2-A7DC-4856-9B15-EEF072E9B69F}"/>
              </a:ext>
            </a:extLst>
          </p:cNvPr>
          <p:cNvSpPr txBox="1"/>
          <p:nvPr/>
        </p:nvSpPr>
        <p:spPr>
          <a:xfrm>
            <a:off x="873230" y="4103973"/>
            <a:ext cx="1519968" cy="1446550"/>
          </a:xfrm>
          <a:prstGeom prst="rect">
            <a:avLst/>
          </a:prstGeom>
          <a:noFill/>
        </p:spPr>
        <p:txBody>
          <a:bodyPr wrap="none" rtlCol="0">
            <a:spAutoFit/>
          </a:bodyPr>
          <a:lstStyle/>
          <a:p>
            <a:pPr algn="ctr"/>
            <a:r>
              <a:rPr lang="ha-Latn-NG" sz="4400" b="1" noProof="0" dirty="0"/>
              <a:t>Sa</a:t>
            </a:r>
            <a:r>
              <a:rPr lang="ha-Latn-NG" sz="4400" b="1" noProof="0" dirty="0">
                <a:latin typeface="Calibri" panose="020F0502020204030204" pitchFamily="34" charset="0"/>
                <a:ea typeface="Calibri" panose="020F0502020204030204" pitchFamily="34" charset="0"/>
                <a:cs typeface="Calibri" panose="020F0502020204030204" pitchFamily="34" charset="0"/>
              </a:rPr>
              <a:t>ƙ</a:t>
            </a:r>
            <a:r>
              <a:rPr lang="ha-Latn-NG" sz="4400" b="1" noProof="0" dirty="0"/>
              <a:t>o </a:t>
            </a:r>
            <a:r>
              <a:rPr lang="ha-Latn-NG" sz="4400" noProof="0" dirty="0">
                <a:cs typeface="Calibri"/>
              </a:rPr>
              <a:t>​</a:t>
            </a:r>
          </a:p>
          <a:p>
            <a:endParaRPr lang="ha-Latn-NG" sz="4400" b="1" noProof="0" dirty="0"/>
          </a:p>
        </p:txBody>
      </p:sp>
    </p:spTree>
    <p:extLst>
      <p:ext uri="{BB962C8B-B14F-4D97-AF65-F5344CB8AC3E}">
        <p14:creationId xmlns:p14="http://schemas.microsoft.com/office/powerpoint/2010/main" val="314639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0A310C90-189B-B417-0AE1-8C9A0BB338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4249" y="642211"/>
            <a:ext cx="11263501" cy="5628169"/>
          </a:xfrm>
          <a:prstGeom prst="rect">
            <a:avLst/>
          </a:prstGeom>
        </p:spPr>
      </p:pic>
      <p:pic>
        <p:nvPicPr>
          <p:cNvPr id="10" name="Bildobjekt 9">
            <a:extLst>
              <a:ext uri="{FF2B5EF4-FFF2-40B4-BE49-F238E27FC236}">
                <a16:creationId xmlns:a16="http://schemas.microsoft.com/office/drawing/2014/main" id="{5D50CDDB-4733-4F95-85F7-F418B0F6A0A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59141" y="963033"/>
            <a:ext cx="1537805" cy="1985907"/>
          </a:xfrm>
          <a:prstGeom prst="rect">
            <a:avLst/>
          </a:prstGeom>
        </p:spPr>
      </p:pic>
      <p:sp>
        <p:nvSpPr>
          <p:cNvPr id="8" name="textruta 7">
            <a:extLst>
              <a:ext uri="{FF2B5EF4-FFF2-40B4-BE49-F238E27FC236}">
                <a16:creationId xmlns:a16="http://schemas.microsoft.com/office/drawing/2014/main" id="{4BA497BE-2CAF-4997-920F-D147C87EDB22}"/>
              </a:ext>
            </a:extLst>
          </p:cNvPr>
          <p:cNvSpPr txBox="1"/>
          <p:nvPr/>
        </p:nvSpPr>
        <p:spPr>
          <a:xfrm>
            <a:off x="985232" y="3022225"/>
            <a:ext cx="1851341" cy="769441"/>
          </a:xfrm>
          <a:prstGeom prst="rect">
            <a:avLst/>
          </a:prstGeom>
          <a:noFill/>
        </p:spPr>
        <p:txBody>
          <a:bodyPr wrap="none" rtlCol="0">
            <a:spAutoFit/>
          </a:bodyPr>
          <a:lstStyle/>
          <a:p>
            <a:r>
              <a:rPr lang="ha-Latn-NG" sz="4400" b="1" noProof="0" dirty="0"/>
              <a:t>Hatsari</a:t>
            </a:r>
          </a:p>
        </p:txBody>
      </p:sp>
      <p:pic>
        <p:nvPicPr>
          <p:cNvPr id="4" name="Bildobjekt 12">
            <a:extLst>
              <a:ext uri="{FF2B5EF4-FFF2-40B4-BE49-F238E27FC236}">
                <a16:creationId xmlns:a16="http://schemas.microsoft.com/office/drawing/2014/main" id="{FEFBBBE6-8722-F16F-46BC-7982582EEB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7011" y="5681747"/>
            <a:ext cx="321158" cy="369332"/>
          </a:xfrm>
          <a:prstGeom prst="rect">
            <a:avLst/>
          </a:prstGeom>
        </p:spPr>
      </p:pic>
      <p:pic>
        <p:nvPicPr>
          <p:cNvPr id="5" name="Bildobjekt 14">
            <a:extLst>
              <a:ext uri="{FF2B5EF4-FFF2-40B4-BE49-F238E27FC236}">
                <a16:creationId xmlns:a16="http://schemas.microsoft.com/office/drawing/2014/main" id="{7B941F0D-A82D-0B25-F7F9-90A9D2D4E1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8876" y="5261023"/>
            <a:ext cx="488494" cy="275763"/>
          </a:xfrm>
          <a:prstGeom prst="rect">
            <a:avLst/>
          </a:prstGeom>
        </p:spPr>
      </p:pic>
      <p:grpSp>
        <p:nvGrpSpPr>
          <p:cNvPr id="6" name="Group 5">
            <a:extLst>
              <a:ext uri="{FF2B5EF4-FFF2-40B4-BE49-F238E27FC236}">
                <a16:creationId xmlns:a16="http://schemas.microsoft.com/office/drawing/2014/main" id="{D7178E8B-E407-0E99-5660-E4718E3D2BE9}"/>
              </a:ext>
            </a:extLst>
          </p:cNvPr>
          <p:cNvGrpSpPr/>
          <p:nvPr/>
        </p:nvGrpSpPr>
        <p:grpSpPr>
          <a:xfrm>
            <a:off x="737957" y="4317468"/>
            <a:ext cx="2309607" cy="1272574"/>
            <a:chOff x="599868" y="4317468"/>
            <a:chExt cx="2309607" cy="1272574"/>
          </a:xfrm>
        </p:grpSpPr>
        <p:sp>
          <p:nvSpPr>
            <p:cNvPr id="7" name="textruta 15">
              <a:extLst>
                <a:ext uri="{FF2B5EF4-FFF2-40B4-BE49-F238E27FC236}">
                  <a16:creationId xmlns:a16="http://schemas.microsoft.com/office/drawing/2014/main" id="{C744006E-7A44-07CB-2A19-910881B5B653}"/>
                </a:ext>
              </a:extLst>
            </p:cNvPr>
            <p:cNvSpPr txBox="1"/>
            <p:nvPr/>
          </p:nvSpPr>
          <p:spPr>
            <a:xfrm>
              <a:off x="599868" y="4317468"/>
              <a:ext cx="2309607" cy="369332"/>
            </a:xfrm>
            <a:prstGeom prst="rect">
              <a:avLst/>
            </a:prstGeom>
            <a:noFill/>
          </p:spPr>
          <p:txBody>
            <a:bodyPr wrap="none" rtlCol="0">
              <a:spAutoFit/>
            </a:bodyPr>
            <a:lstStyle/>
            <a:p>
              <a:pPr algn="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latin typeface="Calibri"/>
                  <a:cs typeface="Calibri"/>
                </a:rPr>
                <a:t>ungiyar </a:t>
              </a: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latin typeface="Calibri"/>
                  <a:cs typeface="Calibri"/>
                </a:rPr>
                <a:t>wallon </a:t>
              </a:r>
              <a:r>
                <a:rPr lang="ha-Latn-NG" noProof="0" dirty="0">
                  <a:latin typeface="Calibri" panose="020F0502020204030204" pitchFamily="34" charset="0"/>
                  <a:ea typeface="Calibri" panose="020F0502020204030204" pitchFamily="34" charset="0"/>
                  <a:cs typeface="Calibri" panose="020F0502020204030204" pitchFamily="34" charset="0"/>
                </a:rPr>
                <a:t>Ƙ</a:t>
              </a:r>
              <a:r>
                <a:rPr lang="ha-Latn-NG" noProof="0" dirty="0">
                  <a:latin typeface="Calibri"/>
                  <a:cs typeface="Calibri"/>
                </a:rPr>
                <a:t>afa​</a:t>
              </a:r>
            </a:p>
          </p:txBody>
        </p:sp>
        <p:sp>
          <p:nvSpPr>
            <p:cNvPr id="11" name="textruta 16">
              <a:extLst>
                <a:ext uri="{FF2B5EF4-FFF2-40B4-BE49-F238E27FC236}">
                  <a16:creationId xmlns:a16="http://schemas.microsoft.com/office/drawing/2014/main" id="{6BFA1857-4811-8B71-310D-5FFCA16315B8}"/>
                </a:ext>
              </a:extLst>
            </p:cNvPr>
            <p:cNvSpPr txBox="1"/>
            <p:nvPr/>
          </p:nvSpPr>
          <p:spPr>
            <a:xfrm>
              <a:off x="1052307" y="4756826"/>
              <a:ext cx="1853649" cy="369332"/>
            </a:xfrm>
            <a:prstGeom prst="rect">
              <a:avLst/>
            </a:prstGeom>
            <a:noFill/>
          </p:spPr>
          <p:txBody>
            <a:bodyPr wrap="none" rtlCol="0">
              <a:spAutoFit/>
            </a:bodyPr>
            <a:lstStyle/>
            <a:p>
              <a:pPr algn="r"/>
              <a:r>
                <a:rPr lang="ha-Latn-NG" noProof="0" dirty="0">
                  <a:latin typeface="Calibri"/>
                  <a:cs typeface="Calibri"/>
                </a:rPr>
                <a:t>Binciken cin zarafi​</a:t>
              </a:r>
            </a:p>
          </p:txBody>
        </p:sp>
        <p:sp>
          <p:nvSpPr>
            <p:cNvPr id="12" name="textruta 17">
              <a:extLst>
                <a:ext uri="{FF2B5EF4-FFF2-40B4-BE49-F238E27FC236}">
                  <a16:creationId xmlns:a16="http://schemas.microsoft.com/office/drawing/2014/main" id="{F65256C7-362C-95F8-050B-FDBA260A8E1F}"/>
                </a:ext>
              </a:extLst>
            </p:cNvPr>
            <p:cNvSpPr txBox="1"/>
            <p:nvPr/>
          </p:nvSpPr>
          <p:spPr>
            <a:xfrm>
              <a:off x="1511015" y="5220710"/>
              <a:ext cx="1398460" cy="369332"/>
            </a:xfrm>
            <a:prstGeom prst="rect">
              <a:avLst/>
            </a:prstGeom>
            <a:noFill/>
          </p:spPr>
          <p:txBody>
            <a:bodyPr wrap="none" rtlCol="0">
              <a:spAutoFit/>
            </a:bodyPr>
            <a:lstStyle/>
            <a:p>
              <a:pPr algn="r"/>
              <a:r>
                <a:rPr lang="ha-Latn-NG" noProof="0" dirty="0">
                  <a:latin typeface="Calibri"/>
                  <a:cs typeface="Calibri"/>
                </a:rPr>
                <a:t>Jawo Hankali​</a:t>
              </a:r>
            </a:p>
          </p:txBody>
        </p:sp>
      </p:grpSp>
      <p:pic>
        <p:nvPicPr>
          <p:cNvPr id="14" name="Bildobjekt 3" descr="En bild som visar text, silhuett, natthimmel&#10;&#10;Automatiskt genererad beskrivning">
            <a:extLst>
              <a:ext uri="{FF2B5EF4-FFF2-40B4-BE49-F238E27FC236}">
                <a16:creationId xmlns:a16="http://schemas.microsoft.com/office/drawing/2014/main" id="{42CB1C71-ABD0-42B7-8A29-775556F123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6946" y="4268721"/>
            <a:ext cx="376574" cy="369332"/>
          </a:xfrm>
          <a:prstGeom prst="rect">
            <a:avLst/>
          </a:prstGeom>
        </p:spPr>
      </p:pic>
      <p:pic>
        <p:nvPicPr>
          <p:cNvPr id="22" name="Bildobjekt 5">
            <a:extLst>
              <a:ext uri="{FF2B5EF4-FFF2-40B4-BE49-F238E27FC236}">
                <a16:creationId xmlns:a16="http://schemas.microsoft.com/office/drawing/2014/main" id="{96889162-EA43-36E8-F436-2DC78A66BA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3398">
            <a:off x="3050484" y="4756228"/>
            <a:ext cx="441999" cy="355178"/>
          </a:xfrm>
          <a:prstGeom prst="rect">
            <a:avLst/>
          </a:prstGeom>
        </p:spPr>
      </p:pic>
      <p:sp>
        <p:nvSpPr>
          <p:cNvPr id="2" name="textruta 1">
            <a:extLst>
              <a:ext uri="{FF2B5EF4-FFF2-40B4-BE49-F238E27FC236}">
                <a16:creationId xmlns:a16="http://schemas.microsoft.com/office/drawing/2014/main" id="{F67CA2A7-6928-AC2C-358E-A28E6132852E}"/>
              </a:ext>
            </a:extLst>
          </p:cNvPr>
          <p:cNvSpPr txBox="1"/>
          <p:nvPr/>
        </p:nvSpPr>
        <p:spPr>
          <a:xfrm>
            <a:off x="504004" y="5707664"/>
            <a:ext cx="2551596" cy="369332"/>
          </a:xfrm>
          <a:prstGeom prst="rect">
            <a:avLst/>
          </a:prstGeom>
          <a:noFill/>
        </p:spPr>
        <p:txBody>
          <a:bodyPr wrap="none" rtlCol="0">
            <a:spAutoFit/>
          </a:bodyPr>
          <a:lstStyle/>
          <a:p>
            <a:pPr algn="r"/>
            <a:r>
              <a:rPr lang="ha-Latn-NG" spc="-20" noProof="0" dirty="0">
                <a:latin typeface="Calibri"/>
                <a:cs typeface="Calibri"/>
              </a:rPr>
              <a:t>Lambar Yabo na Malamai</a:t>
            </a:r>
          </a:p>
        </p:txBody>
      </p:sp>
    </p:spTree>
    <p:extLst>
      <p:ext uri="{BB962C8B-B14F-4D97-AF65-F5344CB8AC3E}">
        <p14:creationId xmlns:p14="http://schemas.microsoft.com/office/powerpoint/2010/main" val="1813048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F4AAD6A0-A2D1-4CA9-A406-E6E9CB5D67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90069" y="462876"/>
            <a:ext cx="9135330" cy="6234862"/>
          </a:xfrm>
          <a:prstGeom prst="rect">
            <a:avLst/>
          </a:prstGeom>
        </p:spPr>
      </p:pic>
      <p:pic>
        <p:nvPicPr>
          <p:cNvPr id="5" name="Picture 16">
            <a:extLst>
              <a:ext uri="{FF2B5EF4-FFF2-40B4-BE49-F238E27FC236}">
                <a16:creationId xmlns:a16="http://schemas.microsoft.com/office/drawing/2014/main" id="{8C2A275C-F133-4F4F-BB9A-87B2D8971BA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5717" y="5132297"/>
            <a:ext cx="1871554" cy="1277161"/>
          </a:xfrm>
          <a:prstGeom prst="rect">
            <a:avLst/>
          </a:prstGeom>
        </p:spPr>
      </p:pic>
      <p:pic>
        <p:nvPicPr>
          <p:cNvPr id="6" name="Picture 6">
            <a:extLst>
              <a:ext uri="{FF2B5EF4-FFF2-40B4-BE49-F238E27FC236}">
                <a16:creationId xmlns:a16="http://schemas.microsoft.com/office/drawing/2014/main" id="{C58EA4CC-7D1C-423A-8F92-0FA1F7F9396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35507" y="633723"/>
            <a:ext cx="2389608" cy="1613153"/>
          </a:xfrm>
          <a:prstGeom prst="rect">
            <a:avLst/>
          </a:prstGeom>
        </p:spPr>
      </p:pic>
      <p:pic>
        <p:nvPicPr>
          <p:cNvPr id="7" name="Picture 4">
            <a:extLst>
              <a:ext uri="{FF2B5EF4-FFF2-40B4-BE49-F238E27FC236}">
                <a16:creationId xmlns:a16="http://schemas.microsoft.com/office/drawing/2014/main" id="{CEE4738A-7FEF-4E7D-9F0E-E436FDB0CBE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2967" y="2383777"/>
            <a:ext cx="2654689" cy="2460314"/>
          </a:xfrm>
          <a:prstGeom prst="rect">
            <a:avLst/>
          </a:prstGeom>
        </p:spPr>
      </p:pic>
      <p:pic>
        <p:nvPicPr>
          <p:cNvPr id="8" name="Picture 35">
            <a:extLst>
              <a:ext uri="{FF2B5EF4-FFF2-40B4-BE49-F238E27FC236}">
                <a16:creationId xmlns:a16="http://schemas.microsoft.com/office/drawing/2014/main" id="{B0B8AE28-6C3D-45D5-930A-0DA1C3CC842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869623" y="676576"/>
            <a:ext cx="1776137" cy="1327520"/>
          </a:xfrm>
          <a:prstGeom prst="rect">
            <a:avLst/>
          </a:prstGeom>
        </p:spPr>
      </p:pic>
      <p:pic>
        <p:nvPicPr>
          <p:cNvPr id="9" name="Picture 14">
            <a:extLst>
              <a:ext uri="{FF2B5EF4-FFF2-40B4-BE49-F238E27FC236}">
                <a16:creationId xmlns:a16="http://schemas.microsoft.com/office/drawing/2014/main" id="{AD0B4C45-6066-4F6F-8456-44ACB20C442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61650" y="1470510"/>
            <a:ext cx="2936763" cy="2521221"/>
          </a:xfrm>
          <a:prstGeom prst="rect">
            <a:avLst/>
          </a:prstGeom>
        </p:spPr>
      </p:pic>
      <p:pic>
        <p:nvPicPr>
          <p:cNvPr id="10" name="Picture 45">
            <a:extLst>
              <a:ext uri="{FF2B5EF4-FFF2-40B4-BE49-F238E27FC236}">
                <a16:creationId xmlns:a16="http://schemas.microsoft.com/office/drawing/2014/main" id="{6335786D-41B1-414D-9E0E-6874B22E1B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466325" y="4524246"/>
            <a:ext cx="1480814" cy="2105253"/>
          </a:xfrm>
          <a:prstGeom prst="rect">
            <a:avLst/>
          </a:prstGeom>
        </p:spPr>
      </p:pic>
      <p:sp>
        <p:nvSpPr>
          <p:cNvPr id="11" name="TextBox 4">
            <a:extLst>
              <a:ext uri="{FF2B5EF4-FFF2-40B4-BE49-F238E27FC236}">
                <a16:creationId xmlns:a16="http://schemas.microsoft.com/office/drawing/2014/main" id="{E7C9A1A0-B789-4BB1-BF7D-1B2D3E0987E0}"/>
              </a:ext>
            </a:extLst>
          </p:cNvPr>
          <p:cNvSpPr txBox="1"/>
          <p:nvPr/>
        </p:nvSpPr>
        <p:spPr>
          <a:xfrm>
            <a:off x="2702800" y="671609"/>
            <a:ext cx="5237943" cy="615553"/>
          </a:xfrm>
          <a:custGeom>
            <a:avLst/>
            <a:gdLst>
              <a:gd name="csX0" fmla="*/ 0 w 5237943"/>
              <a:gd name="csY0" fmla="*/ 0 h 615553"/>
              <a:gd name="csX1" fmla="*/ 759502 w 5237943"/>
              <a:gd name="csY1" fmla="*/ 0 h 615553"/>
              <a:gd name="csX2" fmla="*/ 1519003 w 5237943"/>
              <a:gd name="csY2" fmla="*/ 0 h 615553"/>
              <a:gd name="csX3" fmla="*/ 2016608 w 5237943"/>
              <a:gd name="csY3" fmla="*/ 0 h 615553"/>
              <a:gd name="csX4" fmla="*/ 2776110 w 5237943"/>
              <a:gd name="csY4" fmla="*/ 0 h 615553"/>
              <a:gd name="csX5" fmla="*/ 3326094 w 5237943"/>
              <a:gd name="csY5" fmla="*/ 0 h 615553"/>
              <a:gd name="csX6" fmla="*/ 3876078 w 5237943"/>
              <a:gd name="csY6" fmla="*/ 0 h 615553"/>
              <a:gd name="csX7" fmla="*/ 4530821 w 5237943"/>
              <a:gd name="csY7" fmla="*/ 0 h 615553"/>
              <a:gd name="csX8" fmla="*/ 5237943 w 5237943"/>
              <a:gd name="csY8" fmla="*/ 0 h 615553"/>
              <a:gd name="csX9" fmla="*/ 5237943 w 5237943"/>
              <a:gd name="csY9" fmla="*/ 615553 h 615553"/>
              <a:gd name="csX10" fmla="*/ 4530821 w 5237943"/>
              <a:gd name="csY10" fmla="*/ 615553 h 615553"/>
              <a:gd name="csX11" fmla="*/ 4033216 w 5237943"/>
              <a:gd name="csY11" fmla="*/ 615553 h 615553"/>
              <a:gd name="csX12" fmla="*/ 3378473 w 5237943"/>
              <a:gd name="csY12" fmla="*/ 615553 h 615553"/>
              <a:gd name="csX13" fmla="*/ 2671351 w 5237943"/>
              <a:gd name="csY13" fmla="*/ 615553 h 615553"/>
              <a:gd name="csX14" fmla="*/ 2173746 w 5237943"/>
              <a:gd name="csY14" fmla="*/ 615553 h 615553"/>
              <a:gd name="csX15" fmla="*/ 1519003 w 5237943"/>
              <a:gd name="csY15" fmla="*/ 615553 h 615553"/>
              <a:gd name="csX16" fmla="*/ 969019 w 5237943"/>
              <a:gd name="csY16" fmla="*/ 615553 h 615553"/>
              <a:gd name="csX17" fmla="*/ 0 w 5237943"/>
              <a:gd name="csY17" fmla="*/ 615553 h 615553"/>
              <a:gd name="csX18" fmla="*/ 0 w 5237943"/>
              <a:gd name="csY18" fmla="*/ 0 h 6155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37943" h="615553" extrusionOk="0">
                <a:moveTo>
                  <a:pt x="0" y="0"/>
                </a:moveTo>
                <a:cubicBezTo>
                  <a:pt x="291851" y="11870"/>
                  <a:pt x="416994" y="32689"/>
                  <a:pt x="759502" y="0"/>
                </a:cubicBezTo>
                <a:cubicBezTo>
                  <a:pt x="1102010" y="-32689"/>
                  <a:pt x="1140798" y="1844"/>
                  <a:pt x="1519003" y="0"/>
                </a:cubicBezTo>
                <a:cubicBezTo>
                  <a:pt x="1897208" y="-1844"/>
                  <a:pt x="1794134" y="-23143"/>
                  <a:pt x="2016608" y="0"/>
                </a:cubicBezTo>
                <a:cubicBezTo>
                  <a:pt x="2239082" y="23143"/>
                  <a:pt x="2552696" y="18557"/>
                  <a:pt x="2776110" y="0"/>
                </a:cubicBezTo>
                <a:cubicBezTo>
                  <a:pt x="2999524" y="-18557"/>
                  <a:pt x="3210936" y="25406"/>
                  <a:pt x="3326094" y="0"/>
                </a:cubicBezTo>
                <a:cubicBezTo>
                  <a:pt x="3441252" y="-25406"/>
                  <a:pt x="3657977" y="-11974"/>
                  <a:pt x="3876078" y="0"/>
                </a:cubicBezTo>
                <a:cubicBezTo>
                  <a:pt x="4094179" y="11974"/>
                  <a:pt x="4306585" y="26739"/>
                  <a:pt x="4530821" y="0"/>
                </a:cubicBezTo>
                <a:cubicBezTo>
                  <a:pt x="4755057" y="-26739"/>
                  <a:pt x="5028551" y="-30335"/>
                  <a:pt x="5237943" y="0"/>
                </a:cubicBezTo>
                <a:cubicBezTo>
                  <a:pt x="5224372" y="210710"/>
                  <a:pt x="5212897" y="490494"/>
                  <a:pt x="5237943" y="615553"/>
                </a:cubicBezTo>
                <a:cubicBezTo>
                  <a:pt x="5052253" y="640130"/>
                  <a:pt x="4709436" y="613289"/>
                  <a:pt x="4530821" y="615553"/>
                </a:cubicBezTo>
                <a:cubicBezTo>
                  <a:pt x="4352206" y="617817"/>
                  <a:pt x="4265251" y="628040"/>
                  <a:pt x="4033216" y="615553"/>
                </a:cubicBezTo>
                <a:cubicBezTo>
                  <a:pt x="3801182" y="603066"/>
                  <a:pt x="3596721" y="623518"/>
                  <a:pt x="3378473" y="615553"/>
                </a:cubicBezTo>
                <a:cubicBezTo>
                  <a:pt x="3160225" y="607588"/>
                  <a:pt x="2973954" y="581187"/>
                  <a:pt x="2671351" y="615553"/>
                </a:cubicBezTo>
                <a:cubicBezTo>
                  <a:pt x="2368748" y="649919"/>
                  <a:pt x="2407567" y="608917"/>
                  <a:pt x="2173746" y="615553"/>
                </a:cubicBezTo>
                <a:cubicBezTo>
                  <a:pt x="1939925" y="622189"/>
                  <a:pt x="1665154" y="591321"/>
                  <a:pt x="1519003" y="615553"/>
                </a:cubicBezTo>
                <a:cubicBezTo>
                  <a:pt x="1372852" y="639785"/>
                  <a:pt x="1090098" y="615018"/>
                  <a:pt x="969019" y="615553"/>
                </a:cubicBezTo>
                <a:cubicBezTo>
                  <a:pt x="847940" y="616088"/>
                  <a:pt x="228634" y="622773"/>
                  <a:pt x="0" y="615553"/>
                </a:cubicBezTo>
                <a:cubicBezTo>
                  <a:pt x="-21504" y="409080"/>
                  <a:pt x="19750" y="291304"/>
                  <a:pt x="0" y="0"/>
                </a:cubicBezTo>
                <a:close/>
              </a:path>
            </a:pathLst>
          </a:custGeom>
          <a:noFill/>
          <a:ln>
            <a:noFill/>
            <a:extLst>
              <a:ext uri="{C807C97D-BFC1-408E-A445-0C87EB9F89A2}">
                <ask:lineSketchStyleProps xmlns:ask="http://schemas.microsoft.com/office/drawing/2018/sketchyshapes" sd="1725446443">
                  <a:prstGeom prst="rect">
                    <a:avLst/>
                  </a:prstGeom>
                  <ask:type>
                    <ask:lineSketchFreehand/>
                  </ask:type>
                </ask:lineSketchStyleProps>
              </a:ext>
            </a:extLst>
          </a:ln>
        </p:spPr>
        <p:txBody>
          <a:bodyPr wrap="square" lIns="91440" tIns="45720" rIns="91440" bIns="45720" rtlCol="0" anchor="t">
            <a:spAutoFit/>
          </a:bodyPr>
          <a:lstStyle/>
          <a:p>
            <a:pPr algn="ctr"/>
            <a:r>
              <a:rPr lang="ha-Latn-NG" sz="3400" b="1" noProof="0" dirty="0"/>
              <a:t>Tafiyarmu ta kawo sauyi</a:t>
            </a:r>
            <a:endParaRPr lang="ha-Latn-NG" sz="3400" b="1" noProof="0" dirty="0">
              <a:ea typeface="Calibri"/>
              <a:cs typeface="Calibri"/>
            </a:endParaRPr>
          </a:p>
        </p:txBody>
      </p:sp>
      <p:sp>
        <p:nvSpPr>
          <p:cNvPr id="12" name="textruta 11">
            <a:extLst>
              <a:ext uri="{FF2B5EF4-FFF2-40B4-BE49-F238E27FC236}">
                <a16:creationId xmlns:a16="http://schemas.microsoft.com/office/drawing/2014/main" id="{7F156579-3274-4727-A789-F6B4D8C8D68B}"/>
              </a:ext>
            </a:extLst>
          </p:cNvPr>
          <p:cNvSpPr txBox="1"/>
          <p:nvPr/>
        </p:nvSpPr>
        <p:spPr>
          <a:xfrm>
            <a:off x="917343" y="4548960"/>
            <a:ext cx="1126206" cy="430887"/>
          </a:xfrm>
          <a:prstGeom prst="rect">
            <a:avLst/>
          </a:prstGeom>
          <a:noFill/>
        </p:spPr>
        <p:txBody>
          <a:bodyPr wrap="none" rtlCol="0">
            <a:spAutoFit/>
          </a:bodyPr>
          <a:lstStyle/>
          <a:p>
            <a:r>
              <a:rPr lang="ha-Latn-NG" sz="2200" b="1" noProof="0" dirty="0"/>
              <a:t>Matsala</a:t>
            </a:r>
          </a:p>
        </p:txBody>
      </p:sp>
      <p:sp>
        <p:nvSpPr>
          <p:cNvPr id="13" name="textruta 12">
            <a:extLst>
              <a:ext uri="{FF2B5EF4-FFF2-40B4-BE49-F238E27FC236}">
                <a16:creationId xmlns:a16="http://schemas.microsoft.com/office/drawing/2014/main" id="{7478BC2B-B27F-456E-919F-FA49B5C17BF0}"/>
              </a:ext>
            </a:extLst>
          </p:cNvPr>
          <p:cNvSpPr txBox="1"/>
          <p:nvPr/>
        </p:nvSpPr>
        <p:spPr>
          <a:xfrm>
            <a:off x="9968463" y="2342833"/>
            <a:ext cx="1036053" cy="430887"/>
          </a:xfrm>
          <a:prstGeom prst="rect">
            <a:avLst/>
          </a:prstGeom>
          <a:noFill/>
        </p:spPr>
        <p:txBody>
          <a:bodyPr wrap="none" rtlCol="0">
            <a:spAutoFit/>
          </a:bodyPr>
          <a:lstStyle/>
          <a:p>
            <a:r>
              <a:rPr lang="ha-Latn-NG" sz="2200" b="1" noProof="0" dirty="0"/>
              <a:t>Muradi</a:t>
            </a:r>
          </a:p>
        </p:txBody>
      </p:sp>
      <p:sp>
        <p:nvSpPr>
          <p:cNvPr id="14" name="textruta 13">
            <a:extLst>
              <a:ext uri="{FF2B5EF4-FFF2-40B4-BE49-F238E27FC236}">
                <a16:creationId xmlns:a16="http://schemas.microsoft.com/office/drawing/2014/main" id="{28591C03-7EAF-45C2-B26E-CD81CCFE2CE7}"/>
              </a:ext>
            </a:extLst>
          </p:cNvPr>
          <p:cNvSpPr txBox="1"/>
          <p:nvPr/>
        </p:nvSpPr>
        <p:spPr>
          <a:xfrm>
            <a:off x="10911040" y="4550105"/>
            <a:ext cx="1018805" cy="430887"/>
          </a:xfrm>
          <a:prstGeom prst="rect">
            <a:avLst/>
          </a:prstGeom>
          <a:noFill/>
        </p:spPr>
        <p:txBody>
          <a:bodyPr wrap="none" rtlCol="0">
            <a:spAutoFit/>
          </a:bodyPr>
          <a:lstStyle/>
          <a:p>
            <a:r>
              <a:rPr lang="ha-Latn-NG" sz="2200" b="1" noProof="0" dirty="0"/>
              <a:t>Hatsari</a:t>
            </a:r>
          </a:p>
        </p:txBody>
      </p:sp>
      <p:sp>
        <p:nvSpPr>
          <p:cNvPr id="15" name="textruta 14">
            <a:extLst>
              <a:ext uri="{FF2B5EF4-FFF2-40B4-BE49-F238E27FC236}">
                <a16:creationId xmlns:a16="http://schemas.microsoft.com/office/drawing/2014/main" id="{82D67C5E-B36F-4B77-883C-66E824E40A88}"/>
              </a:ext>
            </a:extLst>
          </p:cNvPr>
          <p:cNvSpPr txBox="1"/>
          <p:nvPr/>
        </p:nvSpPr>
        <p:spPr>
          <a:xfrm>
            <a:off x="3598978" y="4338149"/>
            <a:ext cx="1043876" cy="430887"/>
          </a:xfrm>
          <a:prstGeom prst="rect">
            <a:avLst/>
          </a:prstGeom>
          <a:noFill/>
        </p:spPr>
        <p:txBody>
          <a:bodyPr wrap="none" rtlCol="0">
            <a:spAutoFit/>
          </a:bodyPr>
          <a:lstStyle/>
          <a:p>
            <a:r>
              <a:rPr lang="ha-Latn-NG" sz="2200" b="1" noProof="0" dirty="0"/>
              <a:t>Dabaru</a:t>
            </a:r>
          </a:p>
        </p:txBody>
      </p:sp>
      <p:sp>
        <p:nvSpPr>
          <p:cNvPr id="16" name="textruta 15">
            <a:extLst>
              <a:ext uri="{FF2B5EF4-FFF2-40B4-BE49-F238E27FC236}">
                <a16:creationId xmlns:a16="http://schemas.microsoft.com/office/drawing/2014/main" id="{F98ACBCC-476F-4F07-9B28-A2041ED26E11}"/>
              </a:ext>
            </a:extLst>
          </p:cNvPr>
          <p:cNvSpPr txBox="1"/>
          <p:nvPr/>
        </p:nvSpPr>
        <p:spPr>
          <a:xfrm>
            <a:off x="5549405" y="4338148"/>
            <a:ext cx="1142429" cy="430887"/>
          </a:xfrm>
          <a:prstGeom prst="rect">
            <a:avLst/>
          </a:prstGeom>
          <a:noFill/>
        </p:spPr>
        <p:txBody>
          <a:bodyPr wrap="none" rtlCol="0">
            <a:spAutoFit/>
          </a:bodyPr>
          <a:lstStyle/>
          <a:p>
            <a:r>
              <a:rPr lang="ha-Latn-NG" sz="2200" b="1" noProof="0" dirty="0"/>
              <a:t>Matakai</a:t>
            </a:r>
          </a:p>
        </p:txBody>
      </p:sp>
      <p:sp>
        <p:nvSpPr>
          <p:cNvPr id="17" name="textruta 16">
            <a:extLst>
              <a:ext uri="{FF2B5EF4-FFF2-40B4-BE49-F238E27FC236}">
                <a16:creationId xmlns:a16="http://schemas.microsoft.com/office/drawing/2014/main" id="{4FA86196-4995-4B6B-87EF-8CB0542D125A}"/>
              </a:ext>
            </a:extLst>
          </p:cNvPr>
          <p:cNvSpPr txBox="1"/>
          <p:nvPr/>
        </p:nvSpPr>
        <p:spPr>
          <a:xfrm>
            <a:off x="3022610" y="2998113"/>
            <a:ext cx="756938" cy="461665"/>
          </a:xfrm>
          <a:prstGeom prst="rect">
            <a:avLst/>
          </a:prstGeom>
          <a:noFill/>
        </p:spPr>
        <p:txBody>
          <a:bodyPr wrap="none" rtlCol="0">
            <a:spAutoFit/>
          </a:bodyPr>
          <a:lstStyle/>
          <a:p>
            <a:r>
              <a:rPr lang="ha-Latn-NG" sz="2200" b="1" noProof="0" dirty="0"/>
              <a:t>Sa</a:t>
            </a:r>
            <a:r>
              <a:rPr lang="ha-Latn-NG" sz="2400" b="1" noProof="0" dirty="0">
                <a:latin typeface="Calibri" panose="020F0502020204030204" pitchFamily="34" charset="0"/>
                <a:ea typeface="Calibri" panose="020F0502020204030204" pitchFamily="34" charset="0"/>
                <a:cs typeface="Calibri" panose="020F0502020204030204" pitchFamily="34" charset="0"/>
              </a:rPr>
              <a:t>ƙ</a:t>
            </a:r>
            <a:r>
              <a:rPr lang="ha-Latn-NG" sz="2200" b="1" noProof="0" dirty="0"/>
              <a:t>o</a:t>
            </a:r>
          </a:p>
        </p:txBody>
      </p:sp>
      <p:sp>
        <p:nvSpPr>
          <p:cNvPr id="18" name="textruta 17">
            <a:extLst>
              <a:ext uri="{FF2B5EF4-FFF2-40B4-BE49-F238E27FC236}">
                <a16:creationId xmlns:a16="http://schemas.microsoft.com/office/drawing/2014/main" id="{62286048-881D-4622-B95A-9D08A93F589D}"/>
              </a:ext>
            </a:extLst>
          </p:cNvPr>
          <p:cNvSpPr txBox="1"/>
          <p:nvPr/>
        </p:nvSpPr>
        <p:spPr>
          <a:xfrm>
            <a:off x="803547" y="1440299"/>
            <a:ext cx="1718740" cy="430887"/>
          </a:xfrm>
          <a:prstGeom prst="rect">
            <a:avLst/>
          </a:prstGeom>
          <a:noFill/>
        </p:spPr>
        <p:txBody>
          <a:bodyPr wrap="none" rtlCol="0">
            <a:spAutoFit/>
          </a:bodyPr>
          <a:lstStyle/>
          <a:p>
            <a:r>
              <a:rPr lang="ha-Latn-NG" sz="2200" b="1" noProof="0" dirty="0"/>
              <a:t>Mu su waye?</a:t>
            </a:r>
          </a:p>
        </p:txBody>
      </p:sp>
      <p:sp>
        <p:nvSpPr>
          <p:cNvPr id="19" name="textruta 18">
            <a:extLst>
              <a:ext uri="{FF2B5EF4-FFF2-40B4-BE49-F238E27FC236}">
                <a16:creationId xmlns:a16="http://schemas.microsoft.com/office/drawing/2014/main" id="{5A431B2F-6638-46A3-BB33-00AE970D1B98}"/>
              </a:ext>
            </a:extLst>
          </p:cNvPr>
          <p:cNvSpPr txBox="1"/>
          <p:nvPr/>
        </p:nvSpPr>
        <p:spPr>
          <a:xfrm>
            <a:off x="10993594" y="1819992"/>
            <a:ext cx="801373" cy="353943"/>
          </a:xfrm>
          <a:prstGeom prst="rect">
            <a:avLst/>
          </a:prstGeom>
          <a:noFill/>
        </p:spPr>
        <p:txBody>
          <a:bodyPr wrap="none" rtlCol="0">
            <a:spAutoFit/>
          </a:bodyPr>
          <a:lstStyle/>
          <a:p>
            <a:r>
              <a:rPr lang="ha-Latn-NG" sz="1700" b="1" noProof="0" dirty="0"/>
              <a:t>Wa’adi</a:t>
            </a:r>
          </a:p>
        </p:txBody>
      </p:sp>
    </p:spTree>
    <p:extLst>
      <p:ext uri="{BB962C8B-B14F-4D97-AF65-F5344CB8AC3E}">
        <p14:creationId xmlns:p14="http://schemas.microsoft.com/office/powerpoint/2010/main" val="3620090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843DAAF-5995-EA4A-B387-C311B64507C2}"/>
              </a:ext>
            </a:extLst>
          </p:cNvPr>
          <p:cNvSpPr/>
          <p:nvPr/>
        </p:nvSpPr>
        <p:spPr>
          <a:xfrm>
            <a:off x="1157415" y="887593"/>
            <a:ext cx="9870678" cy="769441"/>
          </a:xfrm>
          <a:prstGeom prst="rect">
            <a:avLst/>
          </a:prstGeom>
        </p:spPr>
        <p:txBody>
          <a:bodyPr wrap="square">
            <a:spAutoFit/>
          </a:bodyPr>
          <a:lstStyle/>
          <a:p>
            <a:r>
              <a:rPr lang="ha-Latn-NG" sz="4400" b="1" noProof="0" dirty="0">
                <a:latin typeface="Calibri" panose="020F0502020204030204" pitchFamily="34" charset="0"/>
              </a:rPr>
              <a:t>Hanyoyi goma na tafiyarmu</a:t>
            </a:r>
          </a:p>
        </p:txBody>
      </p:sp>
      <p:sp>
        <p:nvSpPr>
          <p:cNvPr id="2" name="Rektangel 1">
            <a:extLst>
              <a:ext uri="{FF2B5EF4-FFF2-40B4-BE49-F238E27FC236}">
                <a16:creationId xmlns:a16="http://schemas.microsoft.com/office/drawing/2014/main" id="{EDA9347D-5F30-B94F-BCD4-3E059F06E4B3}"/>
              </a:ext>
            </a:extLst>
          </p:cNvPr>
          <p:cNvSpPr/>
          <p:nvPr/>
        </p:nvSpPr>
        <p:spPr>
          <a:xfrm>
            <a:off x="6268854" y="2257199"/>
            <a:ext cx="6096000" cy="2554545"/>
          </a:xfrm>
          <a:prstGeom prst="rect">
            <a:avLst/>
          </a:prstGeom>
        </p:spPr>
        <p:txBody>
          <a:bodyPr>
            <a:spAutoFit/>
          </a:bodyPr>
          <a:lstStyle/>
          <a:p>
            <a:pPr lvl="0"/>
            <a:r>
              <a:rPr lang="ha-Latn-NG" sz="3200" noProof="0" dirty="0">
                <a:latin typeface="Calibri" panose="020F0502020204030204" pitchFamily="34" charset="0"/>
              </a:rPr>
              <a:t>6.    Mutanen da abin yashafa </a:t>
            </a:r>
          </a:p>
          <a:p>
            <a:pPr lvl="0"/>
            <a:r>
              <a:rPr lang="ha-Latn-NG" sz="3200" noProof="0" dirty="0">
                <a:latin typeface="Calibri" panose="020F0502020204030204" pitchFamily="34" charset="0"/>
              </a:rPr>
              <a:t>7.    Hanyoyi da ayyuka </a:t>
            </a:r>
          </a:p>
          <a:p>
            <a:pPr lvl="0"/>
            <a:r>
              <a:rPr lang="ha-Latn-NG" sz="3200" noProof="0" dirty="0">
                <a:latin typeface="Calibri" panose="020F0502020204030204" pitchFamily="34" charset="0"/>
              </a:rPr>
              <a:t>8.    Sa</a:t>
            </a:r>
            <a:r>
              <a:rPr lang="ha-Latn-NG" sz="3200" noProof="0" dirty="0">
                <a:latin typeface="Calibri" panose="020F0502020204030204" pitchFamily="34" charset="0"/>
                <a:ea typeface="Calibri" panose="020F0502020204030204" pitchFamily="34" charset="0"/>
                <a:cs typeface="Calibri" panose="020F0502020204030204" pitchFamily="34" charset="0"/>
              </a:rPr>
              <a:t>ƙ</a:t>
            </a:r>
            <a:r>
              <a:rPr lang="ha-Latn-NG" sz="3200" noProof="0" dirty="0">
                <a:latin typeface="Calibri" panose="020F0502020204030204" pitchFamily="34" charset="0"/>
              </a:rPr>
              <a:t>o </a:t>
            </a:r>
          </a:p>
          <a:p>
            <a:pPr lvl="0"/>
            <a:r>
              <a:rPr lang="ha-Latn-NG" sz="3200" noProof="0" dirty="0">
                <a:latin typeface="Calibri" panose="020F0502020204030204" pitchFamily="34" charset="0"/>
              </a:rPr>
              <a:t>9.    Hanya </a:t>
            </a:r>
          </a:p>
          <a:p>
            <a:pPr lvl="0"/>
            <a:r>
              <a:rPr lang="ha-Latn-NG" sz="3200" noProof="0" dirty="0">
                <a:latin typeface="Calibri" panose="020F0502020204030204" pitchFamily="34" charset="0"/>
              </a:rPr>
              <a:t>10.  Hatsari</a:t>
            </a:r>
          </a:p>
        </p:txBody>
      </p:sp>
      <p:sp>
        <p:nvSpPr>
          <p:cNvPr id="4" name="Rektangel 3">
            <a:extLst>
              <a:ext uri="{FF2B5EF4-FFF2-40B4-BE49-F238E27FC236}">
                <a16:creationId xmlns:a16="http://schemas.microsoft.com/office/drawing/2014/main" id="{B216AA1B-F8E2-9049-A48A-74BF9C8DE041}"/>
              </a:ext>
            </a:extLst>
          </p:cNvPr>
          <p:cNvSpPr/>
          <p:nvPr/>
        </p:nvSpPr>
        <p:spPr>
          <a:xfrm>
            <a:off x="1172332" y="2266824"/>
            <a:ext cx="5131904" cy="2554545"/>
          </a:xfrm>
          <a:prstGeom prst="rect">
            <a:avLst/>
          </a:prstGeom>
        </p:spPr>
        <p:txBody>
          <a:bodyPr wrap="square">
            <a:spAutoFit/>
          </a:bodyPr>
          <a:lstStyle/>
          <a:p>
            <a:pPr marL="742950" lvl="0" indent="-742950">
              <a:buFont typeface="+mj-lt"/>
              <a:buAutoNum type="arabicPeriod"/>
            </a:pPr>
            <a:r>
              <a:rPr lang="ha-Latn-NG" sz="3200" noProof="0" dirty="0">
                <a:latin typeface="Calibri" panose="020F0502020204030204" pitchFamily="34" charset="0"/>
              </a:rPr>
              <a:t>Masu kawo sauyi</a:t>
            </a:r>
          </a:p>
          <a:p>
            <a:pPr marL="742950" lvl="0" indent="-742950">
              <a:buFont typeface="+mj-lt"/>
              <a:buAutoNum type="arabicPeriod"/>
            </a:pPr>
            <a:r>
              <a:rPr lang="ha-Latn-NG" sz="3200" noProof="0" dirty="0">
                <a:latin typeface="Calibri" panose="020F0502020204030204" pitchFamily="34" charset="0"/>
              </a:rPr>
              <a:t>Asalin matsalar</a:t>
            </a:r>
          </a:p>
          <a:p>
            <a:pPr marL="742950" lvl="0" indent="-742950">
              <a:buFont typeface="+mj-lt"/>
              <a:buAutoNum type="arabicPeriod"/>
            </a:pPr>
            <a:r>
              <a:rPr lang="ha-Latn-NG" sz="3200" noProof="0" dirty="0">
                <a:latin typeface="Calibri" panose="020F0502020204030204" pitchFamily="34" charset="0"/>
              </a:rPr>
              <a:t>Halaye masu matsala</a:t>
            </a:r>
          </a:p>
          <a:p>
            <a:pPr marL="742950" lvl="0" indent="-742950">
              <a:buFont typeface="+mj-lt"/>
              <a:buAutoNum type="arabicPeriod"/>
            </a:pPr>
            <a:r>
              <a:rPr lang="ha-Latn-NG" sz="3200" noProof="0" dirty="0">
                <a:latin typeface="Calibri" panose="020F0502020204030204" pitchFamily="34" charset="0"/>
              </a:rPr>
              <a:t>Buri </a:t>
            </a:r>
          </a:p>
          <a:p>
            <a:pPr marL="742950" lvl="0" indent="-742950">
              <a:buFont typeface="+mj-lt"/>
              <a:buAutoNum type="arabicPeriod"/>
            </a:pPr>
            <a:r>
              <a:rPr lang="ha-Latn-NG" sz="3200" noProof="0" dirty="0">
                <a:latin typeface="Calibri" panose="020F0502020204030204" pitchFamily="34" charset="0"/>
              </a:rPr>
              <a:t>Halinda akeso</a:t>
            </a:r>
          </a:p>
        </p:txBody>
      </p:sp>
    </p:spTree>
    <p:extLst>
      <p:ext uri="{BB962C8B-B14F-4D97-AF65-F5344CB8AC3E}">
        <p14:creationId xmlns:p14="http://schemas.microsoft.com/office/powerpoint/2010/main" val="23076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9AE47591-DC97-C243-A05F-3C1C0C635106}"/>
              </a:ext>
            </a:extLst>
          </p:cNvPr>
          <p:cNvSpPr txBox="1"/>
          <p:nvPr/>
        </p:nvSpPr>
        <p:spPr>
          <a:xfrm>
            <a:off x="216976" y="800556"/>
            <a:ext cx="11754630" cy="2677656"/>
          </a:xfrm>
          <a:prstGeom prst="rect">
            <a:avLst/>
          </a:prstGeom>
          <a:noFill/>
        </p:spPr>
        <p:txBody>
          <a:bodyPr wrap="square" rtlCol="0">
            <a:spAutoFit/>
          </a:bodyPr>
          <a:lstStyle/>
          <a:p>
            <a:pPr algn="ctr"/>
            <a:endParaRPr lang="ha-Latn-NG" sz="4000" b="1" noProof="0" dirty="0">
              <a:solidFill>
                <a:schemeClr val="bg1"/>
              </a:solidFill>
              <a:latin typeface="Calibri" panose="020F0502020204030204" pitchFamily="34" charset="0"/>
            </a:endParaRPr>
          </a:p>
          <a:p>
            <a:pPr algn="ctr"/>
            <a:r>
              <a:rPr lang="ha-Latn-NG" sz="4000" b="1" noProof="0" dirty="0">
                <a:solidFill>
                  <a:schemeClr val="bg1"/>
                </a:solidFill>
                <a:latin typeface="Calibri" panose="020F0502020204030204" pitchFamily="34" charset="0"/>
              </a:rPr>
              <a:t>Sannu da </a:t>
            </a:r>
            <a:r>
              <a:rPr lang="ha-Latn-NG" sz="4000" b="1" noProof="0" dirty="0">
                <a:solidFill>
                  <a:schemeClr val="bg1"/>
                </a:solidFill>
                <a:latin typeface="Calibri" panose="020F0502020204030204" pitchFamily="34" charset="0"/>
                <a:ea typeface="Calibri" panose="020F0502020204030204" pitchFamily="34" charset="0"/>
                <a:cs typeface="Calibri" panose="020F0502020204030204" pitchFamily="34" charset="0"/>
              </a:rPr>
              <a:t>ƙ</a:t>
            </a:r>
            <a:r>
              <a:rPr lang="ha-Latn-NG" sz="4000" b="1" noProof="0" dirty="0">
                <a:solidFill>
                  <a:schemeClr val="bg1"/>
                </a:solidFill>
                <a:latin typeface="Calibri" panose="020F0502020204030204" pitchFamily="34" charset="0"/>
              </a:rPr>
              <a:t>o</a:t>
            </a:r>
            <a:r>
              <a:rPr lang="ha-Latn-NG" sz="4000" b="1" noProof="0" dirty="0">
                <a:solidFill>
                  <a:schemeClr val="bg1"/>
                </a:solidFill>
                <a:latin typeface="Calibri" panose="020F0502020204030204" pitchFamily="34" charset="0"/>
                <a:ea typeface="Calibri" panose="020F0502020204030204" pitchFamily="34" charset="0"/>
                <a:cs typeface="Calibri" panose="020F0502020204030204" pitchFamily="34" charset="0"/>
              </a:rPr>
              <a:t>ƙ</a:t>
            </a:r>
            <a:r>
              <a:rPr lang="ha-Latn-NG" sz="4000" b="1" noProof="0" dirty="0">
                <a:solidFill>
                  <a:schemeClr val="bg1"/>
                </a:solidFill>
                <a:latin typeface="Calibri" panose="020F0502020204030204" pitchFamily="34" charset="0"/>
              </a:rPr>
              <a:t>ari kuma sannu da dawowa!</a:t>
            </a:r>
          </a:p>
          <a:p>
            <a:pPr algn="ctr"/>
            <a:endParaRPr lang="ha-Latn-NG" sz="2400" noProof="0" dirty="0">
              <a:solidFill>
                <a:schemeClr val="bg1"/>
              </a:solidFill>
              <a:latin typeface="Calibri" panose="020F0502020204030204" pitchFamily="34" charset="0"/>
            </a:endParaRPr>
          </a:p>
          <a:p>
            <a:pPr algn="ctr"/>
            <a:r>
              <a:rPr lang="ha-Latn-NG" sz="3200" noProof="0" dirty="0">
                <a:solidFill>
                  <a:schemeClr val="bg1"/>
                </a:solidFill>
                <a:latin typeface="Calibri" panose="020F0502020204030204" pitchFamily="34" charset="0"/>
              </a:rPr>
              <a:t>Sashi na gaba: </a:t>
            </a:r>
            <a:br>
              <a:rPr lang="ha-Latn-NG" sz="3200" noProof="0" dirty="0">
                <a:solidFill>
                  <a:schemeClr val="bg1"/>
                </a:solidFill>
                <a:latin typeface="Calibri" panose="020F0502020204030204" pitchFamily="34" charset="0"/>
              </a:rPr>
            </a:br>
            <a:r>
              <a:rPr lang="ha-Latn-NG" sz="3200" noProof="0" dirty="0">
                <a:solidFill>
                  <a:schemeClr val="bg1"/>
                </a:solidFill>
                <a:latin typeface="Calibri" panose="020F0502020204030204" pitchFamily="34" charset="0"/>
              </a:rPr>
              <a:t>Tafiyarmu ta kawo sauyi (cigaba)</a:t>
            </a:r>
          </a:p>
        </p:txBody>
      </p:sp>
      <p:pic>
        <p:nvPicPr>
          <p:cNvPr id="8" name="Bildobjekt 7">
            <a:extLst>
              <a:ext uri="{FF2B5EF4-FFF2-40B4-BE49-F238E27FC236}">
                <a16:creationId xmlns:a16="http://schemas.microsoft.com/office/drawing/2014/main" id="{9A626504-2761-3B46-BE8C-1F80E761B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481" y="4261653"/>
            <a:ext cx="1777037" cy="1795170"/>
          </a:xfrm>
          <a:prstGeom prst="rect">
            <a:avLst/>
          </a:prstGeom>
        </p:spPr>
      </p:pic>
    </p:spTree>
    <p:extLst>
      <p:ext uri="{BB962C8B-B14F-4D97-AF65-F5344CB8AC3E}">
        <p14:creationId xmlns:p14="http://schemas.microsoft.com/office/powerpoint/2010/main" val="386570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68527" y="1610290"/>
            <a:ext cx="8010208" cy="2000548"/>
          </a:xfrm>
          <a:prstGeom prst="rect">
            <a:avLst/>
          </a:prstGeom>
        </p:spPr>
        <p:txBody>
          <a:bodyPr wrap="square">
            <a:spAutoFit/>
          </a:bodyPr>
          <a:lstStyle/>
          <a:p>
            <a:r>
              <a:rPr lang="ha-Latn-NG" sz="4400" b="1" noProof="0" dirty="0">
                <a:latin typeface="Calibri" panose="020F0502020204030204" pitchFamily="34" charset="0"/>
              </a:rPr>
              <a:t>Mene shirin aikin kuma me yasa yake da muhimmanci?   </a:t>
            </a:r>
            <a:br>
              <a:rPr lang="ha-Latn-NG" sz="3600" noProof="0" dirty="0">
                <a:latin typeface="Calibri" panose="020F0502020204030204" pitchFamily="34" charset="0"/>
              </a:rPr>
            </a:br>
            <a:endParaRPr lang="ha-Latn-NG" sz="3600" noProof="0" dirty="0">
              <a:latin typeface="Calibri" panose="020F0502020204030204" pitchFamily="34" charset="0"/>
            </a:endParaRPr>
          </a:p>
        </p:txBody>
      </p:sp>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6">
            <a:extLst>
              <a:ext uri="{FF2B5EF4-FFF2-40B4-BE49-F238E27FC236}">
                <a16:creationId xmlns:a16="http://schemas.microsoft.com/office/drawing/2014/main" id="{48595788-6A45-4925-8611-C862922F36BA}"/>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4" name="Picture 10">
            <a:extLst>
              <a:ext uri="{FF2B5EF4-FFF2-40B4-BE49-F238E27FC236}">
                <a16:creationId xmlns:a16="http://schemas.microsoft.com/office/drawing/2014/main" id="{29897BA5-FB62-4C0F-8ED2-A7EEF8685B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60739">
            <a:off x="1937396" y="4193394"/>
            <a:ext cx="1024455" cy="1125949"/>
          </a:xfrm>
          <a:prstGeom prst="rect">
            <a:avLst/>
          </a:prstGeom>
        </p:spPr>
      </p:pic>
    </p:spTree>
    <p:extLst>
      <p:ext uri="{BB962C8B-B14F-4D97-AF65-F5344CB8AC3E}">
        <p14:creationId xmlns:p14="http://schemas.microsoft.com/office/powerpoint/2010/main" val="326745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6">
            <a:extLst>
              <a:ext uri="{FF2B5EF4-FFF2-40B4-BE49-F238E27FC236}">
                <a16:creationId xmlns:a16="http://schemas.microsoft.com/office/drawing/2014/main" id="{23F693DD-0C6C-4085-8ABA-5E63784B3493}"/>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5" name="Picture 10">
            <a:extLst>
              <a:ext uri="{FF2B5EF4-FFF2-40B4-BE49-F238E27FC236}">
                <a16:creationId xmlns:a16="http://schemas.microsoft.com/office/drawing/2014/main" id="{BD339418-CBCC-4E27-A1F3-1738E31CC0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60739">
            <a:off x="1937396" y="4193394"/>
            <a:ext cx="1024455" cy="1125949"/>
          </a:xfrm>
          <a:prstGeom prst="rect">
            <a:avLst/>
          </a:prstGeom>
        </p:spPr>
      </p:pic>
      <p:sp>
        <p:nvSpPr>
          <p:cNvPr id="7" name="Rektangel 6">
            <a:extLst>
              <a:ext uri="{FF2B5EF4-FFF2-40B4-BE49-F238E27FC236}">
                <a16:creationId xmlns:a16="http://schemas.microsoft.com/office/drawing/2014/main" id="{985EA869-30C4-4313-9187-2B546A55DF90}"/>
              </a:ext>
            </a:extLst>
          </p:cNvPr>
          <p:cNvSpPr/>
          <p:nvPr/>
        </p:nvSpPr>
        <p:spPr>
          <a:xfrm>
            <a:off x="1168527" y="1610290"/>
            <a:ext cx="8010208" cy="1323439"/>
          </a:xfrm>
          <a:prstGeom prst="rect">
            <a:avLst/>
          </a:prstGeom>
        </p:spPr>
        <p:txBody>
          <a:bodyPr wrap="square">
            <a:spAutoFit/>
          </a:bodyPr>
          <a:lstStyle/>
          <a:p>
            <a:r>
              <a:rPr lang="ha-Latn-NG" sz="4400" b="1" noProof="0" dirty="0">
                <a:latin typeface="Calibri" panose="020F0502020204030204" pitchFamily="34" charset="0"/>
              </a:rPr>
              <a:t>Tafiyarmu ta kawo sauyi  </a:t>
            </a:r>
            <a:br>
              <a:rPr lang="ha-Latn-NG" sz="3600" noProof="0" dirty="0">
                <a:latin typeface="Calibri" panose="020F0502020204030204" pitchFamily="34" charset="0"/>
              </a:rPr>
            </a:br>
            <a:endParaRPr lang="ha-Latn-NG" sz="3600" noProof="0" dirty="0">
              <a:latin typeface="Calibri" panose="020F0502020204030204" pitchFamily="34" charset="0"/>
            </a:endParaRPr>
          </a:p>
        </p:txBody>
      </p:sp>
    </p:spTree>
    <p:extLst>
      <p:ext uri="{BB962C8B-B14F-4D97-AF65-F5344CB8AC3E}">
        <p14:creationId xmlns:p14="http://schemas.microsoft.com/office/powerpoint/2010/main" val="87241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5057785F-A8C4-4DEC-BC9D-43EF591E3707}"/>
              </a:ext>
            </a:extLst>
          </p:cNvPr>
          <p:cNvPicPr>
            <a:picLocks noChangeAspect="1"/>
          </p:cNvPicPr>
          <p:nvPr/>
        </p:nvPicPr>
        <p:blipFill>
          <a:blip r:embed="rId3"/>
          <a:stretch>
            <a:fillRect/>
          </a:stretch>
        </p:blipFill>
        <p:spPr>
          <a:xfrm>
            <a:off x="1263193" y="895657"/>
            <a:ext cx="9159274" cy="4804220"/>
          </a:xfrm>
          <a:prstGeom prst="rect">
            <a:avLst/>
          </a:prstGeom>
        </p:spPr>
      </p:pic>
      <p:sp>
        <p:nvSpPr>
          <p:cNvPr id="5" name="Rektangel 4">
            <a:extLst>
              <a:ext uri="{FF2B5EF4-FFF2-40B4-BE49-F238E27FC236}">
                <a16:creationId xmlns:a16="http://schemas.microsoft.com/office/drawing/2014/main" id="{FFF8C60E-5A3C-44E1-9142-E8F6EAC4FE33}"/>
              </a:ext>
            </a:extLst>
          </p:cNvPr>
          <p:cNvSpPr/>
          <p:nvPr/>
        </p:nvSpPr>
        <p:spPr>
          <a:xfrm>
            <a:off x="1168527" y="1610290"/>
            <a:ext cx="8010208" cy="769441"/>
          </a:xfrm>
          <a:prstGeom prst="rect">
            <a:avLst/>
          </a:prstGeom>
        </p:spPr>
        <p:txBody>
          <a:bodyPr wrap="square">
            <a:spAutoFit/>
          </a:bodyPr>
          <a:lstStyle/>
          <a:p>
            <a:r>
              <a:rPr lang="ha-Latn-NG" sz="4400" b="1" noProof="0" dirty="0">
                <a:latin typeface="Calibri" panose="020F0502020204030204" pitchFamily="34" charset="0"/>
              </a:rPr>
              <a:t>Mu su waye? </a:t>
            </a:r>
            <a:endParaRPr lang="ha-Latn-NG" sz="3600" noProof="0" dirty="0">
              <a:latin typeface="Calibri" panose="020F0502020204030204" pitchFamily="34" charset="0"/>
            </a:endParaRPr>
          </a:p>
        </p:txBody>
      </p:sp>
      <p:pic>
        <p:nvPicPr>
          <p:cNvPr id="11" name="Bildobjekt 10" descr="En bild som visar text&#10;&#10;Automatiskt genererad beskrivning">
            <a:extLst>
              <a:ext uri="{FF2B5EF4-FFF2-40B4-BE49-F238E27FC236}">
                <a16:creationId xmlns:a16="http://schemas.microsoft.com/office/drawing/2014/main" id="{58294393-1D0B-44FD-AE7E-B69B31346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527" y="2824569"/>
            <a:ext cx="2906299" cy="1967204"/>
          </a:xfrm>
          <a:prstGeom prst="rect">
            <a:avLst/>
          </a:prstGeom>
        </p:spPr>
      </p:pic>
    </p:spTree>
    <p:extLst>
      <p:ext uri="{BB962C8B-B14F-4D97-AF65-F5344CB8AC3E}">
        <p14:creationId xmlns:p14="http://schemas.microsoft.com/office/powerpoint/2010/main" val="104277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5C16B708-0D52-4E66-8F51-EFF043DC9E9F}"/>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32F899BD-AC51-43E6-B550-47E5FE57E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527" y="2824569"/>
            <a:ext cx="2906299" cy="1967204"/>
          </a:xfrm>
          <a:prstGeom prst="rect">
            <a:avLst/>
          </a:prstGeom>
        </p:spPr>
      </p:pic>
      <p:sp>
        <p:nvSpPr>
          <p:cNvPr id="6" name="textruta 5">
            <a:extLst>
              <a:ext uri="{FF2B5EF4-FFF2-40B4-BE49-F238E27FC236}">
                <a16:creationId xmlns:a16="http://schemas.microsoft.com/office/drawing/2014/main" id="{3681609B-429F-4D80-94B1-3BAF5E6B0C33}"/>
              </a:ext>
            </a:extLst>
          </p:cNvPr>
          <p:cNvSpPr txBox="1"/>
          <p:nvPr/>
        </p:nvSpPr>
        <p:spPr>
          <a:xfrm>
            <a:off x="1316386" y="3499261"/>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a-Latn-NG" sz="2000" noProof="0" dirty="0">
                <a:latin typeface="Calibri"/>
                <a:cs typeface="Calibri"/>
              </a:rPr>
              <a:t>Abokai daga mabanbanta</a:t>
            </a:r>
          </a:p>
          <a:p>
            <a:pPr algn="ctr"/>
            <a:r>
              <a:rPr lang="ha-Latn-NG" sz="2000" noProof="0" dirty="0">
                <a:latin typeface="Calibri"/>
                <a:cs typeface="Calibri"/>
              </a:rPr>
              <a:t>addinai​</a:t>
            </a:r>
          </a:p>
        </p:txBody>
      </p:sp>
      <p:sp>
        <p:nvSpPr>
          <p:cNvPr id="2" name="Rektangel 4">
            <a:extLst>
              <a:ext uri="{FF2B5EF4-FFF2-40B4-BE49-F238E27FC236}">
                <a16:creationId xmlns:a16="http://schemas.microsoft.com/office/drawing/2014/main" id="{321B3845-BF00-0E2A-6C11-AB5FA9ECAD22}"/>
              </a:ext>
            </a:extLst>
          </p:cNvPr>
          <p:cNvSpPr/>
          <p:nvPr/>
        </p:nvSpPr>
        <p:spPr>
          <a:xfrm>
            <a:off x="1170000" y="1609200"/>
            <a:ext cx="8010208" cy="769441"/>
          </a:xfrm>
          <a:prstGeom prst="rect">
            <a:avLst/>
          </a:prstGeom>
        </p:spPr>
        <p:txBody>
          <a:bodyPr wrap="square">
            <a:spAutoFit/>
          </a:bodyPr>
          <a:lstStyle/>
          <a:p>
            <a:r>
              <a:rPr lang="ha-Latn-NG" sz="4400" b="1" noProof="0" dirty="0">
                <a:latin typeface="Calibri" panose="020F0502020204030204" pitchFamily="34" charset="0"/>
              </a:rPr>
              <a:t>Mu su waye? </a:t>
            </a:r>
            <a:endParaRPr lang="ha-Latn-NG" sz="3600" noProof="0" dirty="0">
              <a:latin typeface="Calibri" panose="020F0502020204030204" pitchFamily="34" charset="0"/>
            </a:endParaRPr>
          </a:p>
        </p:txBody>
      </p:sp>
    </p:spTree>
    <p:extLst>
      <p:ext uri="{BB962C8B-B14F-4D97-AF65-F5344CB8AC3E}">
        <p14:creationId xmlns:p14="http://schemas.microsoft.com/office/powerpoint/2010/main" val="256477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4">
            <a:extLst>
              <a:ext uri="{FF2B5EF4-FFF2-40B4-BE49-F238E27FC236}">
                <a16:creationId xmlns:a16="http://schemas.microsoft.com/office/drawing/2014/main" id="{08993E0A-6A66-4F5A-AFBD-120A1D784117}"/>
              </a:ext>
            </a:extLst>
          </p:cNvPr>
          <p:cNvPicPr>
            <a:picLocks noChangeAspect="1"/>
          </p:cNvPicPr>
          <p:nvPr/>
        </p:nvPicPr>
        <p:blipFill>
          <a:blip r:embed="rId3"/>
          <a:stretch>
            <a:fillRect/>
          </a:stretch>
        </p:blipFill>
        <p:spPr>
          <a:xfrm>
            <a:off x="4114149" y="977640"/>
            <a:ext cx="7173793" cy="4902720"/>
          </a:xfrm>
          <a:prstGeom prst="rect">
            <a:avLst/>
          </a:prstGeom>
        </p:spPr>
      </p:pic>
      <p:pic>
        <p:nvPicPr>
          <p:cNvPr id="12" name="Picture 21">
            <a:extLst>
              <a:ext uri="{FF2B5EF4-FFF2-40B4-BE49-F238E27FC236}">
                <a16:creationId xmlns:a16="http://schemas.microsoft.com/office/drawing/2014/main" id="{6D0F7504-F721-4EF9-83CB-2B19D48E93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5" name="textruta 4">
            <a:extLst>
              <a:ext uri="{FF2B5EF4-FFF2-40B4-BE49-F238E27FC236}">
                <a16:creationId xmlns:a16="http://schemas.microsoft.com/office/drawing/2014/main" id="{B8D57A1B-7594-4EB8-9159-06F5CCDA856A}"/>
              </a:ext>
            </a:extLst>
          </p:cNvPr>
          <p:cNvSpPr txBox="1"/>
          <p:nvPr/>
        </p:nvSpPr>
        <p:spPr>
          <a:xfrm>
            <a:off x="1409391" y="4394833"/>
            <a:ext cx="229377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a-Latn-NG" sz="4400" b="1" noProof="0" dirty="0"/>
              <a:t>Matsala</a:t>
            </a:r>
            <a:endParaRPr lang="ha-Latn-NG" sz="4400" b="1" noProof="0" dirty="0">
              <a:cs typeface="Calibri"/>
            </a:endParaRPr>
          </a:p>
        </p:txBody>
      </p:sp>
    </p:spTree>
    <p:extLst>
      <p:ext uri="{BB962C8B-B14F-4D97-AF65-F5344CB8AC3E}">
        <p14:creationId xmlns:p14="http://schemas.microsoft.com/office/powerpoint/2010/main" val="216439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4">
            <a:extLst>
              <a:ext uri="{FF2B5EF4-FFF2-40B4-BE49-F238E27FC236}">
                <a16:creationId xmlns:a16="http://schemas.microsoft.com/office/drawing/2014/main" id="{D3EFAA49-3889-47F0-99A3-3069B4C7D897}"/>
              </a:ext>
            </a:extLst>
          </p:cNvPr>
          <p:cNvPicPr>
            <a:picLocks noChangeAspect="1"/>
          </p:cNvPicPr>
          <p:nvPr/>
        </p:nvPicPr>
        <p:blipFill>
          <a:blip r:embed="rId3"/>
          <a:stretch>
            <a:fillRect/>
          </a:stretch>
        </p:blipFill>
        <p:spPr>
          <a:xfrm>
            <a:off x="4114149" y="977640"/>
            <a:ext cx="7173793" cy="4902720"/>
          </a:xfrm>
          <a:prstGeom prst="rect">
            <a:avLst/>
          </a:prstGeom>
        </p:spPr>
      </p:pic>
      <p:sp>
        <p:nvSpPr>
          <p:cNvPr id="7" name="textruta 6">
            <a:extLst>
              <a:ext uri="{FF2B5EF4-FFF2-40B4-BE49-F238E27FC236}">
                <a16:creationId xmlns:a16="http://schemas.microsoft.com/office/drawing/2014/main" id="{8AF3269F-BCFA-48F0-9C6B-2123F39D0B94}"/>
              </a:ext>
            </a:extLst>
          </p:cNvPr>
          <p:cNvSpPr txBox="1"/>
          <p:nvPr/>
        </p:nvSpPr>
        <p:spPr>
          <a:xfrm>
            <a:off x="1582030" y="3781769"/>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a-Latn-NG" sz="2800" b="1" noProof="0" dirty="0"/>
              <a:t>Matsala</a:t>
            </a:r>
            <a:endParaRPr lang="ha-Latn-NG" sz="2800" b="1" noProof="0" dirty="0">
              <a:cs typeface="Calibri"/>
            </a:endParaRPr>
          </a:p>
        </p:txBody>
      </p:sp>
      <p:sp>
        <p:nvSpPr>
          <p:cNvPr id="10" name="textruta 9">
            <a:extLst>
              <a:ext uri="{FF2B5EF4-FFF2-40B4-BE49-F238E27FC236}">
                <a16:creationId xmlns:a16="http://schemas.microsoft.com/office/drawing/2014/main" id="{54B3581B-6BD3-46BF-9CBC-26A3021A9524}"/>
              </a:ext>
            </a:extLst>
          </p:cNvPr>
          <p:cNvSpPr txBox="1"/>
          <p:nvPr/>
        </p:nvSpPr>
        <p:spPr>
          <a:xfrm>
            <a:off x="1293122" y="4221169"/>
            <a:ext cx="24179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a-Latn-NG" sz="2400" noProof="0" dirty="0">
                <a:latin typeface="Calibri"/>
                <a:cs typeface="Calibri"/>
              </a:rPr>
              <a:t>Yara basuda</a:t>
            </a:r>
          </a:p>
          <a:p>
            <a:pPr algn="ctr"/>
            <a:r>
              <a:rPr lang="ha-Latn-NG" sz="2400" noProof="0" dirty="0">
                <a:latin typeface="Calibri"/>
                <a:cs typeface="Calibri"/>
              </a:rPr>
              <a:t>abokanai daga</a:t>
            </a:r>
          </a:p>
          <a:p>
            <a:pPr algn="ctr"/>
            <a:r>
              <a:rPr lang="ha-Latn-NG" sz="2400" noProof="0" dirty="0">
                <a:latin typeface="Calibri"/>
                <a:cs typeface="Calibri"/>
              </a:rPr>
              <a:t>addini wanda ba</a:t>
            </a:r>
          </a:p>
          <a:p>
            <a:pPr algn="ctr"/>
            <a:r>
              <a:rPr lang="ha-Latn-NG" sz="2400" noProof="0" dirty="0">
                <a:latin typeface="Calibri"/>
                <a:cs typeface="Calibri"/>
              </a:rPr>
              <a:t>nasuba.</a:t>
            </a:r>
          </a:p>
        </p:txBody>
      </p:sp>
      <p:pic>
        <p:nvPicPr>
          <p:cNvPr id="6" name="Picture 21">
            <a:extLst>
              <a:ext uri="{FF2B5EF4-FFF2-40B4-BE49-F238E27FC236}">
                <a16:creationId xmlns:a16="http://schemas.microsoft.com/office/drawing/2014/main" id="{FE506359-4E05-4C6D-AB2F-7F24CEA57BA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Tree>
    <p:extLst>
      <p:ext uri="{BB962C8B-B14F-4D97-AF65-F5344CB8AC3E}">
        <p14:creationId xmlns:p14="http://schemas.microsoft.com/office/powerpoint/2010/main" val="2790582160"/>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3149BED6-D353-314C-B768-42561DA9A2F1}"/>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0B59E091-CD95-6A4D-B2DC-11500E1DB7A2}"/>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46A70D01-9541-5C40-A1FA-E20E794E1016}"/>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9F1D1274-14B3-1842-A5B1-E2070B055ECD}"/>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E439A813-A772-5B41-A0CC-EC464892A6B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bfc1e81f5f19968da88d0d20b4e3f914">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b912562bd08d18921abe8c747c284b70"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59612-FB27-4A08-A657-FD317E5BFB2E}">
  <ds:schemaRefs>
    <ds:schemaRef ds:uri="6542285b-0a69-4616-8a34-3bdbf91ac2f1"/>
    <ds:schemaRef ds:uri="http://schemas.openxmlformats.org/package/2006/metadata/core-properties"/>
    <ds:schemaRef ds:uri="http://schemas.microsoft.com/office/2006/metadata/properties"/>
    <ds:schemaRef ds:uri="http://www.w3.org/XML/1998/namespace"/>
    <ds:schemaRef ds:uri="http://purl.org/dc/elements/1.1/"/>
    <ds:schemaRef ds:uri="22fecd5d-df39-456e-b4cb-878c351283d5"/>
    <ds:schemaRef ds:uri="http://schemas.microsoft.com/office/2006/documentManagement/types"/>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007B7F7B-BE73-4E63-BAF4-53A499FA72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Anpassad formgivning</Template>
  <TotalTime>2210</TotalTime>
  <Words>3059</Words>
  <Application>Microsoft Office PowerPoint</Application>
  <PresentationFormat>Widescreen</PresentationFormat>
  <Paragraphs>300</Paragraphs>
  <Slides>26</Slides>
  <Notes>26</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26</vt:i4>
      </vt:variant>
    </vt:vector>
  </HeadingPairs>
  <TitlesOfParts>
    <vt:vector size="34" baseType="lpstr">
      <vt:lpstr>Arial</vt:lpstr>
      <vt:lpstr>Calibri</vt:lpstr>
      <vt:lpstr>Calibri Light</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8 PowerPoint</dc:title>
  <dc:creator>FORB Learning Platform;Katherine.Cash@smc.global</dc:creator>
  <cp:lastModifiedBy>Katherine Cash</cp:lastModifiedBy>
  <cp:revision>360</cp:revision>
  <cp:lastPrinted>2021-06-02T17:53:06Z</cp:lastPrinted>
  <dcterms:created xsi:type="dcterms:W3CDTF">2021-06-24T12:01:27Z</dcterms:created>
  <dcterms:modified xsi:type="dcterms:W3CDTF">2026-03-24T17:03:10Z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