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37"/>
  </p:notesMasterIdLst>
  <p:handoutMasterIdLst>
    <p:handoutMasterId r:id="rId38"/>
  </p:handoutMasterIdLst>
  <p:sldIdLst>
    <p:sldId id="256" r:id="rId11"/>
    <p:sldId id="373" r:id="rId12"/>
    <p:sldId id="353"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392" r:id="rId35"/>
    <p:sldId id="414" r:id="rId36"/>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_smc.global#ext#@stefanusalliansen.onmicrosoft.com::c8443033-ba39-4d66-bc55-3451e72e1980"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smc.global::f7797b46-2b2d-4b8f-b225-8c373fe2af75" providerId="AD"/>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B795C-5883-4913-A39F-C7159E8886FE}" v="36" dt="2025-11-10T11:34:52.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p:restoredTop sz="40049" autoAdjust="0"/>
  </p:normalViewPr>
  <p:slideViewPr>
    <p:cSldViewPr snapToGrid="0">
      <p:cViewPr varScale="1">
        <p:scale>
          <a:sx n="44" d="100"/>
          <a:sy n="44" d="100"/>
        </p:scale>
        <p:origin x="810" y="42"/>
      </p:cViewPr>
      <p:guideLst>
        <p:guide orient="horz" pos="2160"/>
        <p:guide pos="3863"/>
      </p:guideLst>
    </p:cSldViewPr>
  </p:slideViewPr>
  <p:notesTextViewPr>
    <p:cViewPr>
      <p:scale>
        <a:sx n="1" d="1"/>
        <a:sy n="1" d="1"/>
      </p:scale>
      <p:origin x="0" y="-1992"/>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7D6B795C-5883-4913-A39F-C7159E8886FE}"/>
    <pc:docChg chg="undo custSel modSld">
      <pc:chgData name="Victoria Pfeiffer" userId="7eecac38-ed42-4dcd-a14b-32bf074e092b" providerId="ADAL" clId="{7D6B795C-5883-4913-A39F-C7159E8886FE}" dt="2025-11-13T08:13:57.308" v="214" actId="20577"/>
      <pc:docMkLst>
        <pc:docMk/>
      </pc:docMkLst>
      <pc:sldChg chg="modNotesTx">
        <pc:chgData name="Victoria Pfeiffer" userId="7eecac38-ed42-4dcd-a14b-32bf074e092b" providerId="ADAL" clId="{7D6B795C-5883-4913-A39F-C7159E8886FE}" dt="2025-11-10T11:08:42.340" v="11" actId="6549"/>
        <pc:sldMkLst>
          <pc:docMk/>
          <pc:sldMk cId="523184214" sldId="353"/>
        </pc:sldMkLst>
      </pc:sldChg>
      <pc:sldChg chg="modNotesTx">
        <pc:chgData name="Victoria Pfeiffer" userId="7eecac38-ed42-4dcd-a14b-32bf074e092b" providerId="ADAL" clId="{7D6B795C-5883-4913-A39F-C7159E8886FE}" dt="2025-11-13T08:13:57.308" v="214" actId="20577"/>
        <pc:sldMkLst>
          <pc:docMk/>
          <pc:sldMk cId="2307684992" sldId="392"/>
        </pc:sldMkLst>
      </pc:sldChg>
      <pc:sldChg chg="modNotesTx">
        <pc:chgData name="Victoria Pfeiffer" userId="7eecac38-ed42-4dcd-a14b-32bf074e092b" providerId="ADAL" clId="{7D6B795C-5883-4913-A39F-C7159E8886FE}" dt="2025-11-10T11:12:23.546" v="19" actId="20577"/>
        <pc:sldMkLst>
          <pc:docMk/>
          <pc:sldMk cId="3267458859" sldId="393"/>
        </pc:sldMkLst>
      </pc:sldChg>
      <pc:sldChg chg="modNotesTx">
        <pc:chgData name="Victoria Pfeiffer" userId="7eecac38-ed42-4dcd-a14b-32bf074e092b" providerId="ADAL" clId="{7D6B795C-5883-4913-A39F-C7159E8886FE}" dt="2025-11-10T11:13:52.263" v="23" actId="6549"/>
        <pc:sldMkLst>
          <pc:docMk/>
          <pc:sldMk cId="872413961" sldId="394"/>
        </pc:sldMkLst>
      </pc:sldChg>
      <pc:sldChg chg="modNotesTx">
        <pc:chgData name="Victoria Pfeiffer" userId="7eecac38-ed42-4dcd-a14b-32bf074e092b" providerId="ADAL" clId="{7D6B795C-5883-4913-A39F-C7159E8886FE}" dt="2025-11-10T11:14:56.337" v="34" actId="6549"/>
        <pc:sldMkLst>
          <pc:docMk/>
          <pc:sldMk cId="1042777761" sldId="395"/>
        </pc:sldMkLst>
      </pc:sldChg>
      <pc:sldChg chg="modNotesTx">
        <pc:chgData name="Victoria Pfeiffer" userId="7eecac38-ed42-4dcd-a14b-32bf074e092b" providerId="ADAL" clId="{7D6B795C-5883-4913-A39F-C7159E8886FE}" dt="2025-11-10T11:15:14.212" v="38" actId="6549"/>
        <pc:sldMkLst>
          <pc:docMk/>
          <pc:sldMk cId="2564770249" sldId="396"/>
        </pc:sldMkLst>
      </pc:sldChg>
      <pc:sldChg chg="modNotesTx">
        <pc:chgData name="Victoria Pfeiffer" userId="7eecac38-ed42-4dcd-a14b-32bf074e092b" providerId="ADAL" clId="{7D6B795C-5883-4913-A39F-C7159E8886FE}" dt="2025-11-10T11:17:11.787" v="45" actId="6549"/>
        <pc:sldMkLst>
          <pc:docMk/>
          <pc:sldMk cId="2164391965" sldId="397"/>
        </pc:sldMkLst>
      </pc:sldChg>
      <pc:sldChg chg="modNotesTx">
        <pc:chgData name="Victoria Pfeiffer" userId="7eecac38-ed42-4dcd-a14b-32bf074e092b" providerId="ADAL" clId="{7D6B795C-5883-4913-A39F-C7159E8886FE}" dt="2025-11-10T11:17:24.137" v="49" actId="6549"/>
        <pc:sldMkLst>
          <pc:docMk/>
          <pc:sldMk cId="2790582160" sldId="398"/>
        </pc:sldMkLst>
      </pc:sldChg>
      <pc:sldChg chg="modNotesTx">
        <pc:chgData name="Victoria Pfeiffer" userId="7eecac38-ed42-4dcd-a14b-32bf074e092b" providerId="ADAL" clId="{7D6B795C-5883-4913-A39F-C7159E8886FE}" dt="2025-11-10T11:19:17.650" v="67" actId="20577"/>
        <pc:sldMkLst>
          <pc:docMk/>
          <pc:sldMk cId="1998729381" sldId="399"/>
        </pc:sldMkLst>
      </pc:sldChg>
      <pc:sldChg chg="modNotesTx">
        <pc:chgData name="Victoria Pfeiffer" userId="7eecac38-ed42-4dcd-a14b-32bf074e092b" providerId="ADAL" clId="{7D6B795C-5883-4913-A39F-C7159E8886FE}" dt="2025-11-10T11:19:46.331" v="75" actId="6549"/>
        <pc:sldMkLst>
          <pc:docMk/>
          <pc:sldMk cId="2796129447" sldId="400"/>
        </pc:sldMkLst>
      </pc:sldChg>
      <pc:sldChg chg="modNotesTx">
        <pc:chgData name="Victoria Pfeiffer" userId="7eecac38-ed42-4dcd-a14b-32bf074e092b" providerId="ADAL" clId="{7D6B795C-5883-4913-A39F-C7159E8886FE}" dt="2025-11-10T11:21:16.415" v="83" actId="6549"/>
        <pc:sldMkLst>
          <pc:docMk/>
          <pc:sldMk cId="824896620" sldId="401"/>
        </pc:sldMkLst>
      </pc:sldChg>
      <pc:sldChg chg="modNotesTx">
        <pc:chgData name="Victoria Pfeiffer" userId="7eecac38-ed42-4dcd-a14b-32bf074e092b" providerId="ADAL" clId="{7D6B795C-5883-4913-A39F-C7159E8886FE}" dt="2025-11-10T11:21:55.561" v="91" actId="20577"/>
        <pc:sldMkLst>
          <pc:docMk/>
          <pc:sldMk cId="3412239597" sldId="402"/>
        </pc:sldMkLst>
      </pc:sldChg>
      <pc:sldChg chg="modNotesTx">
        <pc:chgData name="Victoria Pfeiffer" userId="7eecac38-ed42-4dcd-a14b-32bf074e092b" providerId="ADAL" clId="{7D6B795C-5883-4913-A39F-C7159E8886FE}" dt="2025-11-10T11:22:54.084" v="97" actId="6549"/>
        <pc:sldMkLst>
          <pc:docMk/>
          <pc:sldMk cId="2502350058" sldId="403"/>
        </pc:sldMkLst>
      </pc:sldChg>
      <pc:sldChg chg="modNotesTx">
        <pc:chgData name="Victoria Pfeiffer" userId="7eecac38-ed42-4dcd-a14b-32bf074e092b" providerId="ADAL" clId="{7D6B795C-5883-4913-A39F-C7159E8886FE}" dt="2025-11-10T11:23:28.580" v="104" actId="20577"/>
        <pc:sldMkLst>
          <pc:docMk/>
          <pc:sldMk cId="2256410744" sldId="404"/>
        </pc:sldMkLst>
      </pc:sldChg>
      <pc:sldChg chg="modNotesTx">
        <pc:chgData name="Victoria Pfeiffer" userId="7eecac38-ed42-4dcd-a14b-32bf074e092b" providerId="ADAL" clId="{7D6B795C-5883-4913-A39F-C7159E8886FE}" dt="2025-11-10T11:24:24.779" v="115" actId="5793"/>
        <pc:sldMkLst>
          <pc:docMk/>
          <pc:sldMk cId="63209569" sldId="405"/>
        </pc:sldMkLst>
      </pc:sldChg>
      <pc:sldChg chg="modNotesTx">
        <pc:chgData name="Victoria Pfeiffer" userId="7eecac38-ed42-4dcd-a14b-32bf074e092b" providerId="ADAL" clId="{7D6B795C-5883-4913-A39F-C7159E8886FE}" dt="2025-11-10T11:25:07.643" v="129" actId="6549"/>
        <pc:sldMkLst>
          <pc:docMk/>
          <pc:sldMk cId="1281380897" sldId="406"/>
        </pc:sldMkLst>
      </pc:sldChg>
      <pc:sldChg chg="modNotesTx">
        <pc:chgData name="Victoria Pfeiffer" userId="7eecac38-ed42-4dcd-a14b-32bf074e092b" providerId="ADAL" clId="{7D6B795C-5883-4913-A39F-C7159E8886FE}" dt="2025-11-10T11:25:41.007" v="134" actId="6549"/>
        <pc:sldMkLst>
          <pc:docMk/>
          <pc:sldMk cId="3377266296" sldId="407"/>
        </pc:sldMkLst>
      </pc:sldChg>
      <pc:sldChg chg="modNotesTx">
        <pc:chgData name="Victoria Pfeiffer" userId="7eecac38-ed42-4dcd-a14b-32bf074e092b" providerId="ADAL" clId="{7D6B795C-5883-4913-A39F-C7159E8886FE}" dt="2025-11-10T11:27:11.833" v="141" actId="6549"/>
        <pc:sldMkLst>
          <pc:docMk/>
          <pc:sldMk cId="1729611120" sldId="408"/>
        </pc:sldMkLst>
      </pc:sldChg>
      <pc:sldChg chg="modNotesTx">
        <pc:chgData name="Victoria Pfeiffer" userId="7eecac38-ed42-4dcd-a14b-32bf074e092b" providerId="ADAL" clId="{7D6B795C-5883-4913-A39F-C7159E8886FE}" dt="2025-11-10T11:28:23.078" v="152" actId="20577"/>
        <pc:sldMkLst>
          <pc:docMk/>
          <pc:sldMk cId="2192450914" sldId="409"/>
        </pc:sldMkLst>
      </pc:sldChg>
      <pc:sldChg chg="modNotesTx">
        <pc:chgData name="Victoria Pfeiffer" userId="7eecac38-ed42-4dcd-a14b-32bf074e092b" providerId="ADAL" clId="{7D6B795C-5883-4913-A39F-C7159E8886FE}" dt="2025-11-10T11:30:30.364" v="163" actId="20577"/>
        <pc:sldMkLst>
          <pc:docMk/>
          <pc:sldMk cId="3849967087" sldId="410"/>
        </pc:sldMkLst>
      </pc:sldChg>
      <pc:sldChg chg="modNotesTx">
        <pc:chgData name="Victoria Pfeiffer" userId="7eecac38-ed42-4dcd-a14b-32bf074e092b" providerId="ADAL" clId="{7D6B795C-5883-4913-A39F-C7159E8886FE}" dt="2025-11-10T11:32:43.600" v="175" actId="20577"/>
        <pc:sldMkLst>
          <pc:docMk/>
          <pc:sldMk cId="3146390629" sldId="411"/>
        </pc:sldMkLst>
      </pc:sldChg>
      <pc:sldChg chg="modNotesTx">
        <pc:chgData name="Victoria Pfeiffer" userId="7eecac38-ed42-4dcd-a14b-32bf074e092b" providerId="ADAL" clId="{7D6B795C-5883-4913-A39F-C7159E8886FE}" dt="2025-11-10T11:34:26.570" v="180" actId="6549"/>
        <pc:sldMkLst>
          <pc:docMk/>
          <pc:sldMk cId="1813048856" sldId="412"/>
        </pc:sldMkLst>
      </pc:sldChg>
      <pc:sldChg chg="modNotesTx">
        <pc:chgData name="Victoria Pfeiffer" userId="7eecac38-ed42-4dcd-a14b-32bf074e092b" providerId="ADAL" clId="{7D6B795C-5883-4913-A39F-C7159E8886FE}" dt="2025-11-10T11:36:05.453" v="205" actId="20577"/>
        <pc:sldMkLst>
          <pc:docMk/>
          <pc:sldMk cId="3620090060" sldId="41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0FCF13E6-2333-41DD-807A-AC6C1AA2821E}">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0FCF13E6-2333-41DD-807A-AC6C1AA2821E}">
      <dgm:prSet/>
      <dgm:spPr/>
      <dgm:t>
        <a:bodyPr/>
        <a:lstStyle/>
        <a:p>
          <a:endParaRPr lang="sv-SE"/>
        </a:p>
      </dgm:t>
    </dgm:pt>
    <dgm:pt modelId="{31FAF54A-D612-7F44-98A8-F8ECE4111116}" type="parTrans" cxnId="{80E2FD97-892A-453B-AC76-8E84AB46106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80E2FD97-892A-453B-AC76-8E84AB46106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7FCCF905-7F00-435F-B57A-EBB6A08504EF}" type="presOf" srcId="{34489489-90E6-654A-B525-3C6811FBB6EF}" destId="{DEAF8DD0-D6A0-9B40-ABB7-A49AE5026804}" srcOrd="0" destOrd="0" presId="urn:microsoft.com/office/officeart/2005/8/layout/hChevron3"/>
    <dgm:cxn modelId="{2673D96E-539D-4A16-9A0D-38228380C8B3}" type="presOf" srcId="{C1FE8847-C981-5B46-8034-26BB844B5B47}" destId="{70589828-B410-1D48-B114-7D78427C4F9A}" srcOrd="0" destOrd="0" presId="urn:microsoft.com/office/officeart/2005/8/layout/hChevron3"/>
    <dgm:cxn modelId="{80E2FD97-892A-453B-AC76-8E84AB461060}" srcId="{22C3C5C5-607E-0F41-ABAB-A0430CFD97B3}" destId="{C1FE8847-C981-5B46-8034-26BB844B5B47}" srcOrd="1" destOrd="0" parTransId="{31FAF54A-D612-7F44-98A8-F8ECE4111116}" sibTransId="{D2BAB59A-EB35-9E4D-862A-6052E21775E3}"/>
    <dgm:cxn modelId="{F685C6C3-AA65-4672-9AD1-55E02D1E7F60}" type="presOf" srcId="{22C3C5C5-607E-0F41-ABAB-A0430CFD97B3}" destId="{A967CEDB-1B33-034A-B76A-79D1831743B0}" srcOrd="0" destOrd="0" presId="urn:microsoft.com/office/officeart/2005/8/layout/hChevron3"/>
    <dgm:cxn modelId="{0FCF13E6-2333-41DD-807A-AC6C1AA2821E}" srcId="{22C3C5C5-607E-0F41-ABAB-A0430CFD97B3}" destId="{34489489-90E6-654A-B525-3C6811FBB6EF}" srcOrd="0" destOrd="0" parTransId="{ED83613C-7D55-984B-A611-566105DB1990}" sibTransId="{137DFD68-1E99-F943-AC1D-71869AF5D30D}"/>
    <dgm:cxn modelId="{FD16344A-604B-4E48-8C60-D2FE57A8C2E3}" type="presParOf" srcId="{A967CEDB-1B33-034A-B76A-79D1831743B0}" destId="{DEAF8DD0-D6A0-9B40-ABB7-A49AE5026804}" srcOrd="0" destOrd="0" presId="urn:microsoft.com/office/officeart/2005/8/layout/hChevron3"/>
    <dgm:cxn modelId="{B0A92352-067F-4C08-8EAA-506F3B784848}" type="presParOf" srcId="{A967CEDB-1B33-034A-B76A-79D1831743B0}" destId="{3647DC3A-F9F7-3347-8E43-52AF574056EF}" srcOrd="1" destOrd="0" presId="urn:microsoft.com/office/officeart/2005/8/layout/hChevron3"/>
    <dgm:cxn modelId="{02E8A55A-0531-48B4-9270-56385D01CF14}"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F413442C-803F-4BE6-B078-836554A42125}">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F413442C-803F-4BE6-B078-836554A42125}">
      <dgm:prSet/>
      <dgm:spPr/>
      <dgm:t>
        <a:bodyPr/>
        <a:lstStyle/>
        <a:p>
          <a:endParaRPr lang="sv-SE"/>
        </a:p>
      </dgm:t>
    </dgm:pt>
    <dgm:pt modelId="{31FAF54A-D612-7F44-98A8-F8ECE4111116}" type="parTrans" cxnId="{1286239F-E385-48F1-8D78-46AB68E22878}">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1286239F-E385-48F1-8D78-46AB68E22878}">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E2988B10-ECE6-4699-8581-87C6D5F17982}" type="presOf" srcId="{C1FE8847-C981-5B46-8034-26BB844B5B47}" destId="{70589828-B410-1D48-B114-7D78427C4F9A}" srcOrd="0" destOrd="0" presId="urn:microsoft.com/office/officeart/2005/8/layout/hChevron3"/>
    <dgm:cxn modelId="{CAC52B13-EDA2-4EC1-B8F8-591B095FD0E0}" type="presOf" srcId="{22C3C5C5-607E-0F41-ABAB-A0430CFD97B3}" destId="{A967CEDB-1B33-034A-B76A-79D1831743B0}" srcOrd="0" destOrd="0" presId="urn:microsoft.com/office/officeart/2005/8/layout/hChevron3"/>
    <dgm:cxn modelId="{F413442C-803F-4BE6-B078-836554A42125}" srcId="{22C3C5C5-607E-0F41-ABAB-A0430CFD97B3}" destId="{34489489-90E6-654A-B525-3C6811FBB6EF}" srcOrd="0" destOrd="0" parTransId="{ED83613C-7D55-984B-A611-566105DB1990}" sibTransId="{137DFD68-1E99-F943-AC1D-71869AF5D30D}"/>
    <dgm:cxn modelId="{9385B06B-E77C-4EE9-9C1A-784B62BB2D93}" type="presOf" srcId="{34489489-90E6-654A-B525-3C6811FBB6EF}" destId="{DEAF8DD0-D6A0-9B40-ABB7-A49AE5026804}" srcOrd="0" destOrd="0" presId="urn:microsoft.com/office/officeart/2005/8/layout/hChevron3"/>
    <dgm:cxn modelId="{1286239F-E385-48F1-8D78-46AB68E22878}" srcId="{22C3C5C5-607E-0F41-ABAB-A0430CFD97B3}" destId="{C1FE8847-C981-5B46-8034-26BB844B5B47}" srcOrd="1" destOrd="0" parTransId="{31FAF54A-D612-7F44-98A8-F8ECE4111116}" sibTransId="{D2BAB59A-EB35-9E4D-862A-6052E21775E3}"/>
    <dgm:cxn modelId="{59C1FDD9-5E2E-4AA2-AFD9-C5DE068C0810}" type="presParOf" srcId="{A967CEDB-1B33-034A-B76A-79D1831743B0}" destId="{DEAF8DD0-D6A0-9B40-ABB7-A49AE5026804}" srcOrd="0" destOrd="0" presId="urn:microsoft.com/office/officeart/2005/8/layout/hChevron3"/>
    <dgm:cxn modelId="{AA044F74-114E-42BC-94C9-0B54E5D61DA7}" type="presParOf" srcId="{A967CEDB-1B33-034A-B76A-79D1831743B0}" destId="{3647DC3A-F9F7-3347-8E43-52AF574056EF}" srcOrd="1" destOrd="0" presId="urn:microsoft.com/office/officeart/2005/8/layout/hChevron3"/>
    <dgm:cxn modelId="{44CFA66E-6ECB-485D-AC61-884BF6FE2A5A}"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D30202C-0B86-4535-9CE5-E2BD1124BFF9}">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2D30202C-0B86-4535-9CE5-E2BD1124BFF9}">
      <dgm:prSet/>
      <dgm:spPr/>
      <dgm:t>
        <a:bodyPr/>
        <a:lstStyle/>
        <a:p>
          <a:endParaRPr lang="sv-SE"/>
        </a:p>
      </dgm:t>
    </dgm:pt>
    <dgm:pt modelId="{31FAF54A-D612-7F44-98A8-F8ECE4111116}" type="parTrans" cxnId="{4943BED0-03C5-4E74-83FD-5700A3681D0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4943BED0-03C5-4E74-83FD-5700A3681D0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E7986817-2BC3-4709-B4F6-7DED4C7D99D3}" type="presOf" srcId="{C1FE8847-C981-5B46-8034-26BB844B5B47}" destId="{70589828-B410-1D48-B114-7D78427C4F9A}" srcOrd="0" destOrd="0" presId="urn:microsoft.com/office/officeart/2005/8/layout/hChevron3"/>
    <dgm:cxn modelId="{2D30202C-0B86-4535-9CE5-E2BD1124BFF9}" srcId="{22C3C5C5-607E-0F41-ABAB-A0430CFD97B3}" destId="{34489489-90E6-654A-B525-3C6811FBB6EF}" srcOrd="0" destOrd="0" parTransId="{ED83613C-7D55-984B-A611-566105DB1990}" sibTransId="{137DFD68-1E99-F943-AC1D-71869AF5D30D}"/>
    <dgm:cxn modelId="{221B4545-3525-49CC-AAD5-DFD91E1A1D40}" type="presOf" srcId="{34489489-90E6-654A-B525-3C6811FBB6EF}" destId="{DEAF8DD0-D6A0-9B40-ABB7-A49AE5026804}" srcOrd="0" destOrd="0" presId="urn:microsoft.com/office/officeart/2005/8/layout/hChevron3"/>
    <dgm:cxn modelId="{EB1D138E-E6D2-4545-BEC7-F738D726264D}" type="presOf" srcId="{22C3C5C5-607E-0F41-ABAB-A0430CFD97B3}" destId="{A967CEDB-1B33-034A-B76A-79D1831743B0}" srcOrd="0" destOrd="0" presId="urn:microsoft.com/office/officeart/2005/8/layout/hChevron3"/>
    <dgm:cxn modelId="{4943BED0-03C5-4E74-83FD-5700A3681D0F}" srcId="{22C3C5C5-607E-0F41-ABAB-A0430CFD97B3}" destId="{C1FE8847-C981-5B46-8034-26BB844B5B47}" srcOrd="1" destOrd="0" parTransId="{31FAF54A-D612-7F44-98A8-F8ECE4111116}" sibTransId="{D2BAB59A-EB35-9E4D-862A-6052E21775E3}"/>
    <dgm:cxn modelId="{36C479B1-37A5-44E6-8A35-F81143F87F80}" type="presParOf" srcId="{A967CEDB-1B33-034A-B76A-79D1831743B0}" destId="{DEAF8DD0-D6A0-9B40-ABB7-A49AE5026804}" srcOrd="0" destOrd="0" presId="urn:microsoft.com/office/officeart/2005/8/layout/hChevron3"/>
    <dgm:cxn modelId="{E1ACD997-A016-41CA-B8D9-1C00DC11E156}" type="presParOf" srcId="{A967CEDB-1B33-034A-B76A-79D1831743B0}" destId="{3647DC3A-F9F7-3347-8E43-52AF574056EF}" srcOrd="1" destOrd="0" presId="urn:microsoft.com/office/officeart/2005/8/layout/hChevron3"/>
    <dgm:cxn modelId="{20804A88-07D2-435A-9AE0-A173E2A9987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E0ED9ECA-E4C0-4875-A026-DC06DFE8D4D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E0ED9ECA-E4C0-4875-A026-DC06DFE8D4D3}">
      <dgm:prSet/>
      <dgm:spPr/>
      <dgm:t>
        <a:bodyPr/>
        <a:lstStyle/>
        <a:p>
          <a:endParaRPr lang="sv-SE"/>
        </a:p>
      </dgm:t>
    </dgm:pt>
    <dgm:pt modelId="{31FAF54A-D612-7F44-98A8-F8ECE4111116}" type="parTrans" cxnId="{F6F73BE4-2464-4FD0-9324-BA598E282E4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F6F73BE4-2464-4FD0-9324-BA598E282E4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B311644-E7F5-49B2-A138-B523E020C56C}" type="presOf" srcId="{34489489-90E6-654A-B525-3C6811FBB6EF}" destId="{DEAF8DD0-D6A0-9B40-ABB7-A49AE5026804}" srcOrd="0" destOrd="0" presId="urn:microsoft.com/office/officeart/2005/8/layout/hChevron3"/>
    <dgm:cxn modelId="{C4532AAD-1E45-44E8-93E6-6A309D27F313}" type="presOf" srcId="{22C3C5C5-607E-0F41-ABAB-A0430CFD97B3}" destId="{A967CEDB-1B33-034A-B76A-79D1831743B0}" srcOrd="0" destOrd="0" presId="urn:microsoft.com/office/officeart/2005/8/layout/hChevron3"/>
    <dgm:cxn modelId="{E0ED9ECA-E4C0-4875-A026-DC06DFE8D4D3}" srcId="{22C3C5C5-607E-0F41-ABAB-A0430CFD97B3}" destId="{34489489-90E6-654A-B525-3C6811FBB6EF}" srcOrd="0" destOrd="0" parTransId="{ED83613C-7D55-984B-A611-566105DB1990}" sibTransId="{137DFD68-1E99-F943-AC1D-71869AF5D30D}"/>
    <dgm:cxn modelId="{F6F73BE4-2464-4FD0-9324-BA598E282E4E}" srcId="{22C3C5C5-607E-0F41-ABAB-A0430CFD97B3}" destId="{C1FE8847-C981-5B46-8034-26BB844B5B47}" srcOrd="1" destOrd="0" parTransId="{31FAF54A-D612-7F44-98A8-F8ECE4111116}" sibTransId="{D2BAB59A-EB35-9E4D-862A-6052E21775E3}"/>
    <dgm:cxn modelId="{6BEC6DF0-ECDA-4AD3-99F9-50037D7D2C4A}" type="presOf" srcId="{C1FE8847-C981-5B46-8034-26BB844B5B47}" destId="{70589828-B410-1D48-B114-7D78427C4F9A}" srcOrd="0" destOrd="0" presId="urn:microsoft.com/office/officeart/2005/8/layout/hChevron3"/>
    <dgm:cxn modelId="{639BE995-5AA8-47A1-9E93-6D129E08C184}" type="presParOf" srcId="{A967CEDB-1B33-034A-B76A-79D1831743B0}" destId="{DEAF8DD0-D6A0-9B40-ABB7-A49AE5026804}" srcOrd="0" destOrd="0" presId="urn:microsoft.com/office/officeart/2005/8/layout/hChevron3"/>
    <dgm:cxn modelId="{6F0E3D5E-1F1A-465A-84A2-F9752B770F1A}" type="presParOf" srcId="{A967CEDB-1B33-034A-B76A-79D1831743B0}" destId="{3647DC3A-F9F7-3347-8E43-52AF574056EF}" srcOrd="1" destOrd="0" presId="urn:microsoft.com/office/officeart/2005/8/layout/hChevron3"/>
    <dgm:cxn modelId="{D2198984-52BA-4A1A-BDC6-77E9CD004FC4}"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36865672-58FE-47B1-B14A-8C65FB50B8DD}">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36865672-58FE-47B1-B14A-8C65FB50B8DD}">
      <dgm:prSet/>
      <dgm:spPr/>
      <dgm:t>
        <a:bodyPr/>
        <a:lstStyle/>
        <a:p>
          <a:endParaRPr lang="sv-SE"/>
        </a:p>
      </dgm:t>
    </dgm:pt>
    <dgm:pt modelId="{31FAF54A-D612-7F44-98A8-F8ECE4111116}" type="parTrans" cxnId="{6698FE90-366D-45A5-9119-42B1E5883796}">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6698FE90-366D-45A5-9119-42B1E5883796}">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6865672-58FE-47B1-B14A-8C65FB50B8DD}" srcId="{22C3C5C5-607E-0F41-ABAB-A0430CFD97B3}" destId="{34489489-90E6-654A-B525-3C6811FBB6EF}" srcOrd="0" destOrd="0" parTransId="{ED83613C-7D55-984B-A611-566105DB1990}" sibTransId="{137DFD68-1E99-F943-AC1D-71869AF5D30D}"/>
    <dgm:cxn modelId="{6698FE90-366D-45A5-9119-42B1E5883796}" srcId="{22C3C5C5-607E-0F41-ABAB-A0430CFD97B3}" destId="{C1FE8847-C981-5B46-8034-26BB844B5B47}" srcOrd="1" destOrd="0" parTransId="{31FAF54A-D612-7F44-98A8-F8ECE4111116}" sibTransId="{D2BAB59A-EB35-9E4D-862A-6052E21775E3}"/>
    <dgm:cxn modelId="{8CEE16B0-817E-4B43-B68E-278B5543D7D5}" type="presOf" srcId="{34489489-90E6-654A-B525-3C6811FBB6EF}" destId="{DEAF8DD0-D6A0-9B40-ABB7-A49AE5026804}" srcOrd="0" destOrd="0" presId="urn:microsoft.com/office/officeart/2005/8/layout/hChevron3"/>
    <dgm:cxn modelId="{BF3252B2-3EA9-48E7-8707-6D622E30D3D4}" type="presOf" srcId="{C1FE8847-C981-5B46-8034-26BB844B5B47}" destId="{70589828-B410-1D48-B114-7D78427C4F9A}" srcOrd="0" destOrd="0" presId="urn:microsoft.com/office/officeart/2005/8/layout/hChevron3"/>
    <dgm:cxn modelId="{65EC72F5-EC1E-41C4-BE24-8FCE5077A6DE}" type="presOf" srcId="{22C3C5C5-607E-0F41-ABAB-A0430CFD97B3}" destId="{A967CEDB-1B33-034A-B76A-79D1831743B0}" srcOrd="0" destOrd="0" presId="urn:microsoft.com/office/officeart/2005/8/layout/hChevron3"/>
    <dgm:cxn modelId="{67BE6A78-B0E7-41A3-92EB-8F4F83DE0BC0}" type="presParOf" srcId="{A967CEDB-1B33-034A-B76A-79D1831743B0}" destId="{DEAF8DD0-D6A0-9B40-ABB7-A49AE5026804}" srcOrd="0" destOrd="0" presId="urn:microsoft.com/office/officeart/2005/8/layout/hChevron3"/>
    <dgm:cxn modelId="{12894F4C-61A0-41D9-9029-9C3592AA9A5D}" type="presParOf" srcId="{A967CEDB-1B33-034A-B76A-79D1831743B0}" destId="{3647DC3A-F9F7-3347-8E43-52AF574056EF}" srcOrd="1" destOrd="0" presId="urn:microsoft.com/office/officeart/2005/8/layout/hChevron3"/>
    <dgm:cxn modelId="{9C984654-8965-4008-90B7-7F4A269719DF}"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7CAFDFF2-71F0-4606-B9EA-3D939F99A3EF}">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7CAFDFF2-71F0-4606-B9EA-3D939F99A3EF}">
      <dgm:prSet/>
      <dgm:spPr/>
      <dgm:t>
        <a:bodyPr/>
        <a:lstStyle/>
        <a:p>
          <a:endParaRPr lang="sv-SE"/>
        </a:p>
      </dgm:t>
    </dgm:pt>
    <dgm:pt modelId="{31FAF54A-D612-7F44-98A8-F8ECE4111116}" type="parTrans" cxnId="{F4C976E9-F972-4558-8DB6-A120DD63C321}">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F4C976E9-F972-4558-8DB6-A120DD63C321}">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ED6E581C-180C-4882-A217-1AD279A173FC}" type="presOf" srcId="{34489489-90E6-654A-B525-3C6811FBB6EF}" destId="{DEAF8DD0-D6A0-9B40-ABB7-A49AE5026804}" srcOrd="0" destOrd="0" presId="urn:microsoft.com/office/officeart/2005/8/layout/hChevron3"/>
    <dgm:cxn modelId="{33B0468B-0533-4B95-81E3-6AB3A11E3645}" type="presOf" srcId="{C1FE8847-C981-5B46-8034-26BB844B5B47}" destId="{70589828-B410-1D48-B114-7D78427C4F9A}" srcOrd="0" destOrd="0" presId="urn:microsoft.com/office/officeart/2005/8/layout/hChevron3"/>
    <dgm:cxn modelId="{6CDCD2A8-F2FF-4C25-87FA-51F689C0C6DE}" type="presOf" srcId="{22C3C5C5-607E-0F41-ABAB-A0430CFD97B3}" destId="{A967CEDB-1B33-034A-B76A-79D1831743B0}" srcOrd="0" destOrd="0" presId="urn:microsoft.com/office/officeart/2005/8/layout/hChevron3"/>
    <dgm:cxn modelId="{F4C976E9-F972-4558-8DB6-A120DD63C321}" srcId="{22C3C5C5-607E-0F41-ABAB-A0430CFD97B3}" destId="{C1FE8847-C981-5B46-8034-26BB844B5B47}" srcOrd="1" destOrd="0" parTransId="{31FAF54A-D612-7F44-98A8-F8ECE4111116}" sibTransId="{D2BAB59A-EB35-9E4D-862A-6052E21775E3}"/>
    <dgm:cxn modelId="{7CAFDFF2-71F0-4606-B9EA-3D939F99A3EF}" srcId="{22C3C5C5-607E-0F41-ABAB-A0430CFD97B3}" destId="{34489489-90E6-654A-B525-3C6811FBB6EF}" srcOrd="0" destOrd="0" parTransId="{ED83613C-7D55-984B-A611-566105DB1990}" sibTransId="{137DFD68-1E99-F943-AC1D-71869AF5D30D}"/>
    <dgm:cxn modelId="{2FC579AC-FBA8-409D-874A-C53002012E60}" type="presParOf" srcId="{A967CEDB-1B33-034A-B76A-79D1831743B0}" destId="{DEAF8DD0-D6A0-9B40-ABB7-A49AE5026804}" srcOrd="0" destOrd="0" presId="urn:microsoft.com/office/officeart/2005/8/layout/hChevron3"/>
    <dgm:cxn modelId="{FF4879BD-0A97-45DB-8434-2411A2E69147}" type="presParOf" srcId="{A967CEDB-1B33-034A-B76A-79D1831743B0}" destId="{3647DC3A-F9F7-3347-8E43-52AF574056EF}" srcOrd="1" destOrd="0" presId="urn:microsoft.com/office/officeart/2005/8/layout/hChevron3"/>
    <dgm:cxn modelId="{74616DBD-41B9-4607-9773-9F1B9336457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81087F74-3129-43D0-9183-16583EAA9C55}">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81087F74-3129-43D0-9183-16583EAA9C55}">
      <dgm:prSet/>
      <dgm:spPr/>
      <dgm:t>
        <a:bodyPr/>
        <a:lstStyle/>
        <a:p>
          <a:endParaRPr lang="sv-SE"/>
        </a:p>
      </dgm:t>
    </dgm:pt>
    <dgm:pt modelId="{31FAF54A-D612-7F44-98A8-F8ECE4111116}" type="parTrans" cxnId="{DF4F8129-C4B8-4491-AC5B-AF6DA200C078}">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DF4F8129-C4B8-4491-AC5B-AF6DA200C078}">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DF4F8129-C4B8-4491-AC5B-AF6DA200C078}" srcId="{22C3C5C5-607E-0F41-ABAB-A0430CFD97B3}" destId="{C1FE8847-C981-5B46-8034-26BB844B5B47}" srcOrd="1" destOrd="0" parTransId="{31FAF54A-D612-7F44-98A8-F8ECE4111116}" sibTransId="{D2BAB59A-EB35-9E4D-862A-6052E21775E3}"/>
    <dgm:cxn modelId="{074FC164-BB46-4800-B332-6529B196D276}" type="presOf" srcId="{22C3C5C5-607E-0F41-ABAB-A0430CFD97B3}" destId="{A967CEDB-1B33-034A-B76A-79D1831743B0}" srcOrd="0" destOrd="0" presId="urn:microsoft.com/office/officeart/2005/8/layout/hChevron3"/>
    <dgm:cxn modelId="{0C5CCA4D-F8F5-41B7-B71D-5E93B8C215D5}" type="presOf" srcId="{34489489-90E6-654A-B525-3C6811FBB6EF}" destId="{DEAF8DD0-D6A0-9B40-ABB7-A49AE5026804}" srcOrd="0" destOrd="0" presId="urn:microsoft.com/office/officeart/2005/8/layout/hChevron3"/>
    <dgm:cxn modelId="{F1D27271-37B0-42A5-950A-C8F124FC4116}" type="presOf" srcId="{C1FE8847-C981-5B46-8034-26BB844B5B47}" destId="{70589828-B410-1D48-B114-7D78427C4F9A}" srcOrd="0" destOrd="0" presId="urn:microsoft.com/office/officeart/2005/8/layout/hChevron3"/>
    <dgm:cxn modelId="{81087F74-3129-43D0-9183-16583EAA9C55}" srcId="{22C3C5C5-607E-0F41-ABAB-A0430CFD97B3}" destId="{34489489-90E6-654A-B525-3C6811FBB6EF}" srcOrd="0" destOrd="0" parTransId="{ED83613C-7D55-984B-A611-566105DB1990}" sibTransId="{137DFD68-1E99-F943-AC1D-71869AF5D30D}"/>
    <dgm:cxn modelId="{46BBB65E-1B1F-4D87-919B-F8E363C1DB8F}" type="presParOf" srcId="{A967CEDB-1B33-034A-B76A-79D1831743B0}" destId="{DEAF8DD0-D6A0-9B40-ABB7-A49AE5026804}" srcOrd="0" destOrd="0" presId="urn:microsoft.com/office/officeart/2005/8/layout/hChevron3"/>
    <dgm:cxn modelId="{15F23056-E350-484C-94BF-CAE022C153A6}" type="presParOf" srcId="{A967CEDB-1B33-034A-B76A-79D1831743B0}" destId="{3647DC3A-F9F7-3347-8E43-52AF574056EF}" srcOrd="1" destOrd="0" presId="urn:microsoft.com/office/officeart/2005/8/layout/hChevron3"/>
    <dgm:cxn modelId="{BFD084F4-F3FE-48C4-932A-F4D646661108}"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इस तरह की समस्याओं के उत्पन्न होने में विभिन्न अंतर्निहित कारणों का योगदान होता है. ये अंतर्निहित कारण हो सकते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i-IN" sz="1200" kern="1200" dirty="0">
                <a:solidFill>
                  <a:schemeClr val="tx1"/>
                </a:solidFill>
                <a:effectLst/>
                <a:latin typeface="+mn-lt"/>
                <a:ea typeface="+mn-ea"/>
                <a:cs typeface="+mn-cs"/>
              </a:rPr>
              <a:t>लोगों का समस्यात्मक रवैया, </a:t>
            </a:r>
            <a:endParaRPr lang="sv-SE" sz="1200" kern="1200" dirty="0">
              <a:solidFill>
                <a:schemeClr val="tx1"/>
              </a:solidFill>
              <a:effectLst/>
              <a:latin typeface="+mn-lt"/>
              <a:ea typeface="+mn-ea"/>
              <a:cs typeface="+mn-cs"/>
            </a:endParaRPr>
          </a:p>
          <a:p>
            <a:pPr marL="0" lvl="0" indent="0" fontAlgn="base">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i-IN" sz="1200" kern="1200" dirty="0">
                <a:solidFill>
                  <a:schemeClr val="tx1"/>
                </a:solidFill>
                <a:effectLst/>
                <a:latin typeface="+mn-lt"/>
                <a:ea typeface="+mn-ea"/>
                <a:cs typeface="+mn-cs"/>
              </a:rPr>
              <a:t>समस्यात्मक व्यवहार - लोगों का आचरण</a:t>
            </a:r>
            <a:endParaRPr lang="sv-SE" sz="1200" kern="1200" dirty="0">
              <a:solidFill>
                <a:schemeClr val="tx1"/>
              </a:solidFill>
              <a:effectLst/>
              <a:latin typeface="+mn-lt"/>
              <a:ea typeface="+mn-ea"/>
              <a:cs typeface="+mn-cs"/>
            </a:endParaRPr>
          </a:p>
          <a:p>
            <a:pPr marL="0" lvl="0" indent="0" fontAlgn="base">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i-IN" sz="1200" kern="1200" dirty="0">
                <a:solidFill>
                  <a:schemeClr val="tx1"/>
                </a:solidFill>
                <a:effectLst/>
                <a:latin typeface="+mn-lt"/>
                <a:ea typeface="+mn-ea"/>
                <a:cs typeface="+mn-cs"/>
              </a:rPr>
              <a:t>समस्यात्मक कानून, नियम या नीतियां.</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ये रवैये, व्यवहार एवं नियम मिलकर समस्या उत्पन्न करते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तो हमने जिस समस्या की पहचान की है, उससे संबंधित किन विशिष्ट रवैयों, व्यवहारों एवं नियमों में हम बदलाव चाहते हैं?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932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हमारे उदाहरण के संबंध में हम कह सकते हैं कि “बच्चों के अन्य समुदायों के मित्र होने के प्रति अभिभावकों का नकारात्मक रवैया होता है” या “स्कूल विभिन्न आस्था समुदायों के बच्चों द्वारा एक-दूसरे को डराने-धमकाने की घटनाओं को नजरअंदाज करता है” या “स्थानीय आस्था समुदाय का एक नेता कहता है कि विभिन्न समुदायों के बच्चों के बीच मित्रता की अनुमति नहीं होनी चाहिए.” यही वे रवैये, व्यवहार एवं नियम हैं जो हमारी समस्या के उत्पन्न होने में योगदान देते हैं.</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71351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hi-IN" sz="1200" b="1" kern="1200" dirty="0">
                <a:solidFill>
                  <a:schemeClr val="tx1"/>
                </a:solidFill>
                <a:effectLst/>
                <a:latin typeface="+mn-lt"/>
                <a:ea typeface="+mn-ea"/>
                <a:cs typeface="+mn-cs"/>
              </a:rPr>
              <a:t>हमारी मंजिल</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जब हम बदलाव लाने की यात्रा पर निकलें, तो यह जानना महत्वपूर्ण है कि हमारी मंज़िल कहाँ है!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अपनी मंज़िल तय करना थोड़ा कठिन होता है. हम सभी शांति, न्याय और शून्य-भेदभाव तक पहुँचना चाहते हैं! लेकिन हमें इस बारे में ठोस और वास्तविकतावादी होना होगा कि एक समय-सीमा विशेष के भीतर हम क्या और कितना हासिल कर सकते हैं.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20319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जैसे, संभव है कि हमारा लक्ष्य हो कि ‘बच्चे अन्य आस्था समुदायों के बच्चों से दोस्ती करें’. और इस लक्ष्य के लिए, हम इस बारे में सोच सकते हैं कि हम पुराने और खराब रवैयों, व्यवहारों या नियमों की जगह कौनसे नए विशिष्ट रवैये, व्यवहार या नियम देखना चाहते हैं.</a:t>
            </a:r>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जैसे: ‘अभिभावक बच्चों के अन्य आस्था समुदाय के मित्र होने को बढ़ावा देते हैं या ‘स्कूल डराने-धमकाने की घटनाओं में सक्रियता से हस्तक्षेप करते हैं’ या ‘आस्था समुदायों के नेता विभिन्न समुदायों के लोगों के बीच मित्रता को बढ़ावा देते हैं’.</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hi-IN" sz="1200" b="0" i="0" u="none" strike="noStrike" cap="none" baseline="0" dirty="0">
                <a:solidFill>
                  <a:srgbClr val="000000"/>
                </a:solidFill>
                <a:effectLst/>
                <a:uFill>
                  <a:solidFill>
                    <a:prstClr val="black">
                      <a:alpha val="0"/>
                    </a:prstClr>
                  </a:solidFill>
                </a:uFill>
                <a:latin typeface="Arial"/>
                <a:ea typeface="Arial"/>
                <a:cs typeface="Arial"/>
              </a:rPr>
              <a:t>	</a:t>
            </a:r>
            <a:endParaRPr lang="sv-SE" sz="1200" i="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4560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हम यह पाते हैं कि हमारी समस्या और लक्ष्य एक दूसरे के दर्पण प्रतिबिम्बों की तरह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समस्या और लक्ष्य हमारी बदलाव की यात्रा के ढांचे को परिभाषित करते हैं. बदलाव की प्रक्रिया कहाँ से प्रारंभ होगी और हम उसे किस दिशा में अग्रसर होते देखना चाहते हैं?</a:t>
            </a:r>
            <a:endParaRPr lang="sv-SE" sz="1200" kern="1200" dirty="0">
              <a:solidFill>
                <a:schemeClr val="tx1"/>
              </a:solidFill>
              <a:effectLst/>
              <a:latin typeface="+mn-lt"/>
              <a:ea typeface="+mn-ea"/>
              <a:cs typeface="+mn-cs"/>
            </a:endParaRPr>
          </a:p>
          <a:p>
            <a:pPr fontAlgn="base"/>
            <a:r>
              <a:rPr lang="hi-IN" sz="1200" b="0" i="0" u="none" strike="noStrike" cap="none" baseline="0" dirty="0">
                <a:solidFill>
                  <a:srgbClr val="000000"/>
                </a:solidFill>
                <a:effectLst/>
                <a:uFill>
                  <a:solidFill>
                    <a:prstClr val="black">
                      <a:alpha val="0"/>
                    </a:prstClr>
                  </a:solidFill>
                </a:uFill>
                <a:latin typeface="Arial"/>
                <a:ea typeface="Arial"/>
                <a:cs typeface="Arial"/>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61153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hi-IN" sz="1200" b="1" kern="1200" dirty="0">
                <a:solidFill>
                  <a:schemeClr val="tx1"/>
                </a:solidFill>
                <a:effectLst/>
                <a:latin typeface="+mn-lt"/>
                <a:ea typeface="+mn-ea"/>
                <a:cs typeface="+mn-cs"/>
              </a:rPr>
              <a:t>रास्ते में हमें मिलने वाले लोग</a:t>
            </a:r>
            <a:r>
              <a:rPr lang="hi-IN"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hi-IN" sz="1200" kern="1200" dirty="0">
                <a:solidFill>
                  <a:schemeClr val="tx1"/>
                </a:solidFill>
                <a:effectLst/>
                <a:latin typeface="+mn-lt"/>
                <a:ea typeface="+mn-ea"/>
                <a:cs typeface="+mn-cs"/>
              </a:rPr>
              <a:t>एक लंबी यात्रा में हमें बहुत से लोग मिल सकते हैं - हमारे सहयात्री जो उसी दिशा में जा रहे हों, हमारे टिकिट चैक करने वाले अधिकारी या वे लोग जो हमारे मार्ग में बाधा डालेंगे जिससे हमें अपनी यात्रा रोकनी पड़ेगी या अपना मार्ग बदलना पड़ेगा. तो, हमारी यात्रा के दौरान हमें कौन लोग मिलेंगे?</a:t>
            </a:r>
            <a:r>
              <a:rPr lang="hi-IN" sz="1200" b="0" i="0" u="none" strike="noStrike" cap="none" baseline="0" dirty="0">
                <a:solidFill>
                  <a:srgbClr val="000000"/>
                </a:solidFill>
                <a:effectLst/>
                <a:uFill>
                  <a:solidFill>
                    <a:prstClr val="black">
                      <a:alpha val="0"/>
                    </a:prstClr>
                  </a:solidFill>
                </a:uFill>
                <a:latin typeface="Arial"/>
                <a:ea typeface="Arial"/>
                <a:cs typeface="Arial"/>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426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इसमें निम्नलिखित शामिल होंगे:</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i-IN" sz="1200" kern="1200" dirty="0">
                <a:solidFill>
                  <a:schemeClr val="tx1"/>
                </a:solidFill>
                <a:effectLst/>
                <a:latin typeface="+mn-lt"/>
                <a:ea typeface="+mn-ea"/>
                <a:cs typeface="+mn-cs"/>
              </a:rPr>
              <a:t>वे लोग जो समस्या से प्रभावित हैं (हमारे मामले में बच्चे)</a:t>
            </a:r>
            <a:endParaRPr lang="sv-SE" sz="1200" kern="1200" dirty="0">
              <a:solidFill>
                <a:schemeClr val="tx1"/>
              </a:solidFill>
              <a:effectLst/>
              <a:latin typeface="+mn-lt"/>
              <a:ea typeface="+mn-ea"/>
              <a:cs typeface="+mn-cs"/>
            </a:endParaRPr>
          </a:p>
          <a:p>
            <a:pPr marL="0" lvl="0" indent="0" fontAlgn="base">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ऐसे लोग जिनके पास समस्या के बारे में कुछ कर सकने की शक्ति है (जैसे स्कूल बोर्ड और स्टाफ़, माता-पिता और धार्मिक नेता).</a:t>
            </a:r>
            <a:endParaRPr lang="sv-SE" sz="1200" kern="1200" dirty="0">
              <a:solidFill>
                <a:schemeClr val="tx1"/>
              </a:solidFill>
              <a:effectLst/>
              <a:latin typeface="+mn-lt"/>
              <a:ea typeface="+mn-ea"/>
              <a:cs typeface="+mn-cs"/>
            </a:endParaRPr>
          </a:p>
          <a:p>
            <a:pPr marL="285750" lvl="0" indent="-285750">
              <a:buFont typeface="Arial"/>
              <a:buChar char="•"/>
            </a:pPr>
            <a:endParaRPr lang="sv-SE" sz="1200" kern="1200" dirty="0">
              <a:solidFill>
                <a:schemeClr val="tx1"/>
              </a:solidFill>
              <a:effectLst/>
              <a:latin typeface="+mn-lt"/>
              <a:cs typeface="Calibri"/>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9875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ये लोग भी मिल सकते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सहयात्री, वे लोग जिनके हमसे सांझे लक्ष्य हों और जो रास्ते में हमारी मदद कर सकते हैं. हमारे उदाहरण में स्थानीय अन्तर-आस्था समिति हमारी सहयोगी हो सकती है.</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या वे लोग जो हमारे लक्ष्य के खिलाफ हैं और हमारा रास्ता रोक सकते हैं. संभवतः हमारे समुदाय का एक असहिष्णु सोशल मीडिया प्रभावक.</a:t>
            </a:r>
            <a:endParaRPr lang="sv-SE" sz="1200" kern="1200" dirty="0">
              <a:solidFill>
                <a:schemeClr val="tx1"/>
              </a:solidFill>
              <a:effectLst/>
              <a:latin typeface="+mn-lt"/>
              <a:ea typeface="+mn-ea"/>
              <a:cs typeface="+mn-cs"/>
            </a:endParaRPr>
          </a:p>
          <a:p>
            <a:pPr marL="0" lvl="0" indent="0">
              <a:buFont typeface="Arial"/>
              <a:buNone/>
            </a:pPr>
            <a:r>
              <a:rPr lang="hi-IN" sz="1200" b="0" i="0" u="none" strike="noStrike" cap="none" baseline="0" dirty="0">
                <a:solidFill>
                  <a:srgbClr val="000000"/>
                </a:solidFill>
                <a:effectLst/>
                <a:uFill>
                  <a:solidFill>
                    <a:prstClr val="black">
                      <a:alpha val="0"/>
                    </a:prstClr>
                  </a:solidFill>
                </a:uFill>
                <a:latin typeface="Arial"/>
                <a:ea typeface="Arial"/>
                <a:cs typeface="Arial"/>
              </a:rPr>
              <a:t>  </a:t>
            </a:r>
            <a:endParaRPr lang="sv-SE" sz="1200" kern="1200" dirty="0">
              <a:solidFill>
                <a:schemeClr val="tx1"/>
              </a:solidFill>
              <a:effectLst/>
              <a:latin typeface="+mn-lt"/>
              <a:cs typeface="Calibri"/>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2568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hi-IN" sz="1200" kern="1200" dirty="0">
                <a:solidFill>
                  <a:schemeClr val="tx1"/>
                </a:solidFill>
                <a:effectLst/>
                <a:latin typeface="+mn-lt"/>
                <a:ea typeface="+mn-ea"/>
                <a:cs typeface="+mn-cs"/>
              </a:rPr>
              <a:t>कार्य योजना को लिखने के दौरान यह विचार करना बेहतर होगा कि ये व्यक्ति, संस्थाएं एवं संगठन कौन हो सकते हैं ताकि हम अपनी रणनीति एवं योजना निर्धारित करते समय उन्हें ध्यान में रख सकें.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br>
              <a:rPr lang="hi-IN" sz="1200" kern="1200" dirty="0">
                <a:solidFill>
                  <a:schemeClr val="tx1"/>
                </a:solidFill>
                <a:effectLst/>
                <a:latin typeface="+mn-lt"/>
                <a:ea typeface="+mn-ea"/>
                <a:cs typeface="+mn-cs"/>
              </a:rPr>
            </a:br>
            <a:r>
              <a:rPr lang="hi-IN" sz="1200" kern="1200" dirty="0">
                <a:solidFill>
                  <a:schemeClr val="tx1"/>
                </a:solidFill>
                <a:effectLst/>
                <a:latin typeface="+mn-lt"/>
                <a:ea typeface="+mn-ea"/>
                <a:cs typeface="+mn-cs"/>
              </a:rPr>
              <a:t>परिवर्तन लाने में कौन हमारी मदद कर सकता है? किसे राजी करना हमारे लिए जरूरी होगा - और क्या करने के लिए? और कौन बदलाव लाने में बाधाएं खड़ी कर सकता है?</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74575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रास्ता चुनना</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बिंदु अ से बिंदु ब तक जाने के कई रास्ते हो सकते हैं - कई मार्ग और कई साधन. तो हम कौन-सा रास्ता चुनेंगे?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हमारा रास्ता इस बात से निर्धारित होगा कि हम किन रणनीतियों का इस्तेमाल कर रहे हैं. स्मरण रहे कि हमारे पास चुनने के लिए 15 अलग-अलग रणनीतियां हैं - जागरूकता उत्पन्न करने से लेकर समर्थन और उल्लंघनों के दस्तावेजीकरण तक. हम इन रणनीतियों के उपयोग के लिए बहुत सी कार्रवाही के विचार के बारे में जानते हैं! यहां आप उनका इस्तेमाल कर सकते हैं!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15288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IN" sz="1200" b="0" i="1" u="none" strike="noStrike" cap="none" baseline="0">
                <a:solidFill>
                  <a:srgbClr val="000000"/>
                </a:solidFill>
                <a:effectLst/>
                <a:uFill>
                  <a:solidFill>
                    <a:prstClr val="black">
                      <a:alpha val="0"/>
                    </a:prstClr>
                  </a:solidFill>
                </a:uFill>
                <a:latin typeface="Arial"/>
                <a:ea typeface="Arial"/>
                <a:cs typeface="Arial"/>
              </a:rPr>
              <a:t>यह स्लाइड आरंभिक अभ्यास के दौरान प्रदर्शित करें.</a:t>
            </a:r>
            <a:endParaRPr lang="sv-SE" sz="1200" kern="120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जैसे, क्या हम बच्चों की मानसिकता में बदलाव के लिए एक अन्तर्धार्मिक फुटबाल टीम बना सकते हैं, या क्या डराने-धमकाने की घटनाओं का दस्तावेजीकरण कर स्कूल परिषद से कार्यवाही करने की मांग कर सकते हैं? या क्या शिक्षक सकारात्मक संबंधों को प्रोत्साहन दें, इस उद्धेश्य से विविधता को बढ़ावा देने एवं कक्षा में गरिमा तथा सम्मान सुनिश्चित करने का कार्य सर्वोत्तम ढंग से करने वाले शिक्षक के लिए एक पुरस्कार की स्थापना कर सकते हैं? या आस्था समूहों के नेताओं को अंतर-आस्था मित्रताओं को बढ़ावा देने के लिए तैयार कर सकते हैं? या इन सभी के मेल से बनी कार्ययोजना को क्रियान्वित कर सकते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ऐसी कई अलग-अलग चीजें हैं जिन्हें हम कर सकते हैं. हम इन सब को तो नहीं कर सकते किंतु सफलता प्राप्त करने के लिए हमें एक से अधिक चीज करने की </a:t>
            </a:r>
            <a:r>
              <a:rPr lang="hi-IN" sz="1200" u="sng" kern="1200" dirty="0">
                <a:solidFill>
                  <a:schemeClr val="tx1"/>
                </a:solidFill>
                <a:effectLst/>
                <a:latin typeface="+mn-lt"/>
                <a:ea typeface="+mn-ea"/>
                <a:cs typeface="+mn-cs"/>
              </a:rPr>
              <a:t>ज़रूरत</a:t>
            </a:r>
            <a:r>
              <a:rPr lang="hi-IN" sz="1200" kern="1200" dirty="0">
                <a:solidFill>
                  <a:schemeClr val="tx1"/>
                </a:solidFill>
                <a:effectLst/>
                <a:latin typeface="+mn-lt"/>
                <a:ea typeface="+mn-ea"/>
                <a:cs typeface="+mn-cs"/>
              </a:rPr>
              <a:t> पड़ सकती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जैसे, एक फुटबाल टीम बनाने का प्रयास व्यर्थ होगा होगा यदि आस्था समुदायों के महत्वपूर्ण नेता इसका विरोध करें और कोई भी आगे आने की हिम्मत न जुटा पाए. कार्य योजना की सफलता हेतु प्रायः कई अलग-अलग परंतु पूरक रणनीतियों को अपनाना पड़ता है. </a:t>
            </a:r>
            <a:endParaRPr lang="sv-SE" sz="1200" kern="1200" dirty="0">
              <a:solidFill>
                <a:schemeClr val="tx1"/>
              </a:solidFill>
              <a:effectLst/>
              <a:latin typeface="+mn-lt"/>
              <a:ea typeface="+mn-ea"/>
              <a:cs typeface="+mn-cs"/>
            </a:endParaRPr>
          </a:p>
          <a:p>
            <a:pPr fontAlgn="base"/>
            <a:r>
              <a:rPr lang="hi-IN" sz="1200" b="0" i="0" u="none" strike="noStrike" cap="none" baseline="0" dirty="0">
                <a:solidFill>
                  <a:srgbClr val="000000"/>
                </a:solidFill>
                <a:effectLst/>
                <a:uFill>
                  <a:solidFill>
                    <a:prstClr val="black">
                      <a:alpha val="0"/>
                    </a:prstClr>
                  </a:solidFill>
                </a:uFill>
                <a:latin typeface="Arial"/>
                <a:ea typeface="Arial"/>
                <a:cs typeface="Arial"/>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29244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यात्रा के कदम</a:t>
            </a: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यह तय करने के बाद कि हमें किन रणनीतियों का उपयोग करना है हम इस पर विचार करते हैं कि इनका उपयोग कैसे किया जाए. हमें इसके लिए कौन-से ठोस कदम उठाने होंगे? हमारे द्वारा चयनियत प्रत्येक रणनीति के संबंध में कौन, कब और क्या करेगा?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हम व्यावहारिक तौर पर फुटबाल टीम कैसे तैयार करेंगे और कैसे उसे बढ़ावा देंगे? या हम सर्वेक्षण कैसे करेंगे?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विभिन्न आस्था समूहों के किस नेता से कौन बात करेगा?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217882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संदेश</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और जब हम लोगों से बात करें, तो हमें इस बारे में सोचना होगा कि हम क्या कहने जा रहे हैं. किस प्रकार की जानकारी या तर्क संभावित दोस्तों को हमारे साथ आने पर राज़ी कर लेंगे या लोगों को उनके रवैये या व्यवहार बदलने पर राज़ी कर लेंगे? क्या चीज़ शक्तिधारकों को कदम उठाने पर राज़ी करेगी? और, क्या हमारे संदेश को इस तरह गढ़ने के तरीके हैं ताकि हम विरोध से बच सकें?</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उदाहरण के लिए, संभवतः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विभिन्न समुदायों के बीच संबंध उनके बच्चों के लिए भविष्य में किस प्रकार लाभप्रद होगा, इस संबंध में उन्हें आश्वस्त करने के लिए व्यावहारिक जानकारी भी देनी होगी जैसे उनके बच्चे यदि फुटबाल टीम में शामिल होते हैं तो उन्हें पूरी सुरक्षा मिलेगी और उनकी अच्छी देखभाल की जाएगी.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स्थानीय अन्तर्धार्मिक परिषद् की रूचि यह सुनने में होगी कि हम विभिन्न समुदायों के वयस्कों को किस प्रकार फुटबाल टीम की अगुवाई करने के लिए राजी करेंगे.</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और, स्कूल बोर्ड को शायद यह सुनकर प्रोत्साहन महसूस हो कि कैसे धौंस-विरोधी नीति होने से स्कूल की साख बढ़ाने में मदद मिल सकती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450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बाधाएं एवं जोखिम</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hi-IN" sz="1200" kern="1200" dirty="0">
                <a:solidFill>
                  <a:schemeClr val="tx1"/>
                </a:solidFill>
                <a:effectLst/>
                <a:latin typeface="+mn-lt"/>
                <a:ea typeface="+mn-ea"/>
                <a:cs typeface="+mn-cs"/>
              </a:rPr>
              <a:t>यह सच है कि किसी भी लंबी और कठिन यात्रा पर यात्रियों का सामना बाधाओं, खतरों और तूफ़ानों से हो सकता है और मंज़िल तक पहुँचने के लिए उन्हें इन सबसे बचना होता है या उन्हें पार करना होता है. बदलाव की सभी प्रक्रियाओं में बाधाएँ और जोखिम होते ही हैं. इसलिए अगर हम पहले से आगे की सोचें, अधिकतम संभव सुरक्षित रास्ता चुनें और सामने आ सकने वाली मुश्किल परिस्थितियों को कैसे संभालेंगे इसकी योजना तैयार रखें तो हमारी यात्रा आसान हो सकती है.</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जो कार्य हम करना चाहते हैं, उन्हें करने में हमें किन बाधाओं और जोखिमों का सामना करना पड़ सकता है? क्या इनमें से कुछ कार्य बहुत जोखिम भरे हैं और क्या जोखिम को कम करने के कोई उपाय हैं?</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उदाहरण के लिए: कुछ संदर्भों में हो सकता है कि स्थानीय रेडियो स्टेशन के माध्यम से अंतर-आस्था फुटबाल टीम को बढ़ावा देने से असहिष्णु समूहों का ध्यान इस ओर जाए और वे संभवतः इसका विरोध करें. हम शायद इस मामले में बिना प्रचार के कार्य प्रारंभ कर धीरे-धीरे समुदाय का समर्थन हासिल करना चाहें.</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86809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kern="1200" dirty="0">
                <a:solidFill>
                  <a:schemeClr val="tx1"/>
                </a:solidFill>
                <a:effectLst/>
                <a:latin typeface="+mn-lt"/>
                <a:ea typeface="+mn-ea"/>
                <a:cs typeface="+mn-cs"/>
              </a:rPr>
              <a:t>निष्कर्ष </a:t>
            </a:r>
            <a:endParaRPr lang="sv-SE" sz="1200" b="1" kern="120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हम कार्य योजना बनाने की प्रक्रिया से गुजरे.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हमारी बदलाव की यात्रा के संबंध में हमने निम्न चीज़ों को पहचाना:</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हमारा प्रारंभिक बिन्दु – समस्या</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हमारी मंजिल - हमारा लक्ष्य</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रास्ते में हमें जो लोग मिलेंगे - मित्र, विरोधी और वे लोग जिन पर हम कोई प्रभाव डालना चाहते हैं.</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मार्ग - वे रणनीतियां जिनका हम उपयोग करेंगे और वे ठोस कदम जो हमें आगे ले जाएंगें.</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kern="1200" dirty="0">
                <a:solidFill>
                  <a:schemeClr val="tx1"/>
                </a:solidFill>
                <a:effectLst/>
                <a:latin typeface="+mn-lt"/>
                <a:ea typeface="+mn-ea"/>
                <a:cs typeface="+mn-cs"/>
              </a:rPr>
              <a:t>हमने अपने संदेश के बारे में भी विचार किया और उन जोखिमों के बारे में भी जिनका सामना हमें संभवतः रास्ते में करना पड़े.</a:t>
            </a:r>
            <a:endParaRPr lang="sv-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0" indent="0">
              <a:buFont typeface="Arial" panose="020B0604020202020204" pitchFamily="34" charset="0"/>
              <a:buNone/>
            </a:pPr>
            <a:r>
              <a:rPr lang="hi-IN" sz="1200" kern="1200" dirty="0">
                <a:solidFill>
                  <a:schemeClr val="tx1"/>
                </a:solidFill>
                <a:effectLst/>
                <a:latin typeface="+mn-lt"/>
                <a:ea typeface="+mn-ea"/>
                <a:cs typeface="+mn-cs"/>
              </a:rPr>
              <a:t>इस प्रक्रिया का उपयोग किसी भी प्रकार की रणनीति के क्रियान्वयन की साधारण या जटिल कार्य योजना बनाने के लिए किया जा सकता है जिसका आप उपयोग करना चाहते हैं.</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hi-IN" sz="1200" kern="1200" dirty="0">
                <a:solidFill>
                  <a:schemeClr val="tx1"/>
                </a:solidFill>
                <a:effectLst/>
                <a:latin typeface="+mn-lt"/>
                <a:ea typeface="+mn-ea"/>
                <a:cs typeface="+mn-cs"/>
              </a:rPr>
              <a:t>तो अब समय है कि आप स्वयं प्रयास करें - किसी ऐसी समस्या के संबंध में, जिसमें आप हस्तक्षेप करना चाहते हैं, अपनी स्वयं की बदलाव की यात्रा की कार्य योजना बनाएं!</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52200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i="0" u="none" strike="noStrike" cap="none" baseline="0" dirty="0">
                <a:solidFill>
                  <a:srgbClr val="000000"/>
                </a:solidFill>
                <a:effectLst/>
                <a:uFill>
                  <a:solidFill>
                    <a:prstClr val="black">
                      <a:alpha val="0"/>
                    </a:prstClr>
                  </a:solidFill>
                </a:uFill>
                <a:latin typeface="Arial"/>
                <a:ea typeface="Arial"/>
                <a:cs typeface="Arial"/>
              </a:rPr>
              <a:t>समूह कार्यः हमारी बदलाव की यात्रा </a:t>
            </a:r>
            <a:br>
              <a:rPr sz="1200" dirty="0"/>
            </a:br>
            <a:r>
              <a:rPr lang="hi-IN" sz="1200" b="0" i="1" u="none" strike="noStrike" cap="none" baseline="0" dirty="0">
                <a:solidFill>
                  <a:srgbClr val="000000"/>
                </a:solidFill>
                <a:effectLst/>
                <a:uFill>
                  <a:solidFill>
                    <a:prstClr val="black">
                      <a:alpha val="0"/>
                    </a:prstClr>
                  </a:solidFill>
                </a:uFill>
                <a:latin typeface="Arial"/>
                <a:ea typeface="Arial"/>
                <a:cs typeface="Arial"/>
              </a:rPr>
              <a:t>स्लाइड 24 एवं 25 की सहायता से इस अभ्यास का परिचय दीजिए.</a:t>
            </a:r>
            <a:endParaRPr lang="sv-SE"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i-IN" sz="1200" b="0" i="1" u="none" strike="noStrike" cap="none" baseline="0" dirty="0">
                <a:solidFill>
                  <a:srgbClr val="000000"/>
                </a:solidFill>
                <a:effectLst/>
                <a:uFill>
                  <a:solidFill>
                    <a:prstClr val="black">
                      <a:alpha val="0"/>
                    </a:prstClr>
                  </a:solidFill>
                </a:uFill>
                <a:latin typeface="Arial"/>
                <a:ea typeface="Arial"/>
                <a:cs typeface="Arial"/>
              </a:rPr>
              <a:t>निम्नांकित को समझाते हुए स्लाइड 24 दुबारा प्रदर्शित करिए:</a:t>
            </a:r>
            <a:endParaRPr lang="sv-SE" sz="1200" b="0" i="1"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इस सत्र में पहले हमने समस्याओं का चयन किया और फिर सभी प्रतिभागियों को अलग-अलग समूहों में विभाजित किया गया. अब प्रत्येक समूह, अपनी समस्या से निपटने के लिए कार्य योजना विकसित करेगा. इसके लिखे 'हमारी बदलाव की यात्रा' मॉडल का प्रयोग किया जायेगा, जिसके बारे में हमने प्रस्तुतिकरण में जाना है.</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ये कार्य योजनाएं वास्तविक हो सकतीं हैं, जिन्हें हम प्रशिक्षण के पश्चात कार्यान्वित करेंगे, या वे अभ्यास के लिए तैयार की गई कार्य योजनाएं हो सकतीं हैं, जिन्हें बनाने के दौरान सीखे गए कौशलों का प्रयोग हम बाद में कर सकते हैं.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प्रत्येक समूह के लिए निर्धारित टेबल पर आपको एक लम्बी फ्लिप चार्ट शीट मिलेगी जिस पर आप अपनी बदलाव की यात्रा का प्रारूप तैयार कर उसे लिख सकते हैं. आपको 'हमारी बदलाव की यात्रा' का एक नमूना भी मिलेगा जो आपकी सहायता के लिए है और जिसे एक हैंडआउट के रूप में आप अपने साथ अपने घर भी ले जा सकते हैं.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आपका काम है बदलाव की यात्रा मॉडल के विभिन्न तत्वों का उपयोग करते हुए अपने समूह की समस्या से निपटने के लिए फ्लिप चार्ट शीटों पर कार्य योजना तैयार करना. आप यह काम इस सत्र के लिए निर्धारित समय में से बचे समय और अगले सत्र के पहले भाग में कर सकते हैं - कुल मिलकर यह समयावधि करीब 1 घंटा और 10 मिनट है. </a:t>
            </a:r>
            <a:endParaRPr lang="sv-SE"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hi-IN" sz="1200" b="0" i="1" u="none" strike="noStrike" cap="none" baseline="0" dirty="0">
                <a:solidFill>
                  <a:srgbClr val="000000"/>
                </a:solidFill>
                <a:effectLst/>
                <a:uFill>
                  <a:solidFill>
                    <a:prstClr val="black">
                      <a:alpha val="0"/>
                    </a:prstClr>
                  </a:solidFill>
                </a:uFill>
                <a:latin typeface="Arial"/>
                <a:ea typeface="Arial"/>
                <a:cs typeface="Arial"/>
              </a:rPr>
              <a:t>इसे समझाते हुए स्लाइड 25 दुबारा प्रदर्शित करिए:</a:t>
            </a:r>
            <a:endParaRPr lang="sv-SE" sz="1200" b="0" i="1" u="none" strike="noStrike" cap="none" baseline="0" dirty="0">
              <a:solidFill>
                <a:srgbClr val="000000"/>
              </a:solidFill>
              <a:effectLst/>
              <a:uFill>
                <a:solidFill>
                  <a:prstClr val="black">
                    <a:alpha val="0"/>
                  </a:prstClr>
                </a:solidFill>
              </a:uFill>
              <a:latin typeface="Arial"/>
              <a:ea typeface="Arial"/>
              <a:cs typeface="Arial"/>
            </a:endParaRPr>
          </a:p>
          <a:p>
            <a:endParaRPr lang="en-GB"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अपनी कार्ययोजना बनाने के लिए आपको निम्न चरणों से गुज़ारना होगा.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pPr lvl="0"/>
            <a:r>
              <a:rPr lang="hi-IN" sz="1200" b="0" i="0" u="none" strike="noStrike" cap="none" baseline="0" dirty="0">
                <a:solidFill>
                  <a:srgbClr val="000000"/>
                </a:solidFill>
                <a:effectLst/>
                <a:uFill>
                  <a:solidFill>
                    <a:prstClr val="black">
                      <a:alpha val="0"/>
                    </a:prstClr>
                  </a:solidFill>
                </a:uFill>
                <a:latin typeface="Arial"/>
                <a:ea typeface="Arial"/>
                <a:cs typeface="Arial"/>
              </a:rPr>
              <a:t>1. तय करना कि चेंजमेकर कौन होगा: किन व्यक्तियों का समूह या कौन-सी संस्था योजना को कार्यान्वित करेगी? </a:t>
            </a:r>
            <a:endParaRPr lang="sv-SE" sz="1200" kern="1200" dirty="0">
              <a:solidFill>
                <a:schemeClr val="tx1"/>
              </a:solidFill>
              <a:effectLst/>
              <a:latin typeface="+mn-lt"/>
              <a:ea typeface="+mn-ea"/>
              <a:cs typeface="+mn-cs"/>
            </a:endParaRPr>
          </a:p>
          <a:p>
            <a:pPr lvl="0"/>
            <a:r>
              <a:rPr lang="hi-IN" sz="1200" b="0" i="0" u="none" strike="noStrike" cap="none" baseline="0" dirty="0">
                <a:solidFill>
                  <a:srgbClr val="000000"/>
                </a:solidFill>
                <a:effectLst/>
                <a:uFill>
                  <a:solidFill>
                    <a:prstClr val="black">
                      <a:alpha val="0"/>
                    </a:prstClr>
                  </a:solidFill>
                </a:uFill>
                <a:latin typeface="Arial"/>
                <a:ea typeface="Arial"/>
                <a:cs typeface="Arial"/>
              </a:rPr>
              <a:t>2. उस मुख्य समस्या को लिखना जिस पर आपके समूह को काम करना है. </a:t>
            </a:r>
            <a:endParaRPr lang="sv-SE" sz="1200" kern="1200" dirty="0">
              <a:solidFill>
                <a:schemeClr val="tx1"/>
              </a:solidFill>
              <a:effectLst/>
              <a:latin typeface="+mn-lt"/>
              <a:ea typeface="+mn-ea"/>
              <a:cs typeface="+mn-cs"/>
            </a:endParaRPr>
          </a:p>
          <a:p>
            <a:pPr lvl="0"/>
            <a:r>
              <a:rPr lang="hi-IN" sz="1200" b="0" i="0" u="none" strike="noStrike" cap="none" baseline="0" dirty="0">
                <a:solidFill>
                  <a:srgbClr val="000000"/>
                </a:solidFill>
                <a:effectLst/>
                <a:uFill>
                  <a:solidFill>
                    <a:prstClr val="black">
                      <a:alpha val="0"/>
                    </a:prstClr>
                  </a:solidFill>
                </a:uFill>
                <a:latin typeface="Arial"/>
                <a:ea typeface="Arial"/>
                <a:cs typeface="Arial"/>
              </a:rPr>
              <a:t>3. उन दृष्टिकोणों, व्यवहारों या नियमों की स्पष्ट पहचान करना जिनमें आप परिवर्तन चाहते हैं. </a:t>
            </a:r>
            <a:endParaRPr lang="sv-SE" sz="1200" kern="1200" dirty="0">
              <a:solidFill>
                <a:schemeClr val="tx1"/>
              </a:solidFill>
              <a:effectLst/>
              <a:latin typeface="+mn-lt"/>
              <a:ea typeface="+mn-ea"/>
              <a:cs typeface="+mn-cs"/>
            </a:endParaRPr>
          </a:p>
          <a:p>
            <a:pPr lvl="0"/>
            <a:r>
              <a:rPr lang="hi-IN" sz="1200" b="0" i="0" u="none" strike="noStrike" cap="none" baseline="0" dirty="0">
                <a:solidFill>
                  <a:srgbClr val="000000"/>
                </a:solidFill>
                <a:effectLst/>
                <a:uFill>
                  <a:solidFill>
                    <a:prstClr val="black">
                      <a:alpha val="0"/>
                    </a:prstClr>
                  </a:solidFill>
                </a:uFill>
                <a:latin typeface="Arial"/>
                <a:ea typeface="Arial"/>
                <a:cs typeface="Arial"/>
              </a:rPr>
              <a:t>4. अपनी समस्या के सुलझाव के लिए लक्ष्य का निर्धारण. </a:t>
            </a:r>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5. आपकी समस्या के सुलझाव के लिए आप दृष्टिकोणों, व्यवहारों और नियमों में क्या परिवर्तन चाहते हैं? </a:t>
            </a:r>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6. इससे कौन-से अन्य 'व्यक्ति' सम्बद्ध हैं - प्रभावित व्यक्ति, संगठनों या प्राधिकारियों जो समस्या का भाग हैं या वे जो बदलाव लाने में सक्षम हैं. </a:t>
            </a:r>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7. अपने लक्ष्य की प्राप्ति के लिए आप जिन युक्तियों का प्रयोग करेंगे और जो मुख्य गतिविधियां करेंगे, उन्हें चुनें और कार्य योजना में जोड़ें.</a:t>
            </a:r>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8. ऐसे कुछ व्यावहारिक क़दमों की पहचान करें जो इन गतिविधियों के लिए आवश्यक हैं - परन्तु आज इस पर बहुत समय खर्च न करें! </a:t>
            </a:r>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9. विभिन्न सम्बद्ध व्यक्तियों के लिए आपके क्या सन्देश हैं? वे कौन-से तर्क हैं जो उन्हें समझाने के लिए दिए जा सकते हैं? </a:t>
            </a:r>
            <a:endParaRPr lang="sv-SE" sz="1200" kern="1200" dirty="0">
              <a:solidFill>
                <a:schemeClr val="tx1"/>
              </a:solidFill>
              <a:effectLst/>
              <a:latin typeface="+mn-lt"/>
              <a:ea typeface="+mn-ea"/>
              <a:cs typeface="+mn-cs"/>
            </a:endParaRPr>
          </a:p>
          <a:p>
            <a:pPr lvl="0"/>
            <a:r>
              <a:rPr lang="hi-IN" sz="1200" b="0" i="0" u="none" strike="noStrike" cap="none" baseline="0" dirty="0">
                <a:solidFill>
                  <a:srgbClr val="000000"/>
                </a:solidFill>
                <a:effectLst/>
                <a:uFill>
                  <a:solidFill>
                    <a:prstClr val="black">
                      <a:alpha val="0"/>
                    </a:prstClr>
                  </a:solidFill>
                </a:uFill>
                <a:latin typeface="Arial"/>
                <a:ea typeface="Arial"/>
                <a:cs typeface="Arial"/>
              </a:rPr>
              <a:t>10. और अंत में इस पर विचार करें कि इस राह पर चलने में आपको किन जोखिमों का सामना करना पड़ेगा.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आपको यह सब इसी क्रम में करने की ज़रुरत नहीं है, परन्तु शायद यह विवरण आपके लिए मददगार होगा! </a:t>
            </a:r>
            <a:endParaRPr lang="sv-SE"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hi-IN" sz="1200" b="0" i="1" u="none" strike="noStrike" cap="none" baseline="0" dirty="0">
                <a:solidFill>
                  <a:srgbClr val="000000"/>
                </a:solidFill>
                <a:effectLst/>
                <a:uFill>
                  <a:solidFill>
                    <a:prstClr val="black">
                      <a:alpha val="0"/>
                    </a:prstClr>
                  </a:solidFill>
                </a:uFill>
                <a:latin typeface="Arial"/>
                <a:ea typeface="Arial"/>
                <a:cs typeface="Arial"/>
              </a:rPr>
              <a:t>निम्न बातों पर जोर दें:</a:t>
            </a:r>
            <a:endParaRPr lang="sv-SE" sz="1200" b="0" i="1" u="none" strike="noStrike" cap="none" baseline="0" dirty="0">
              <a:solidFill>
                <a:srgbClr val="000000"/>
              </a:solidFill>
              <a:effectLst/>
              <a:uFill>
                <a:solidFill>
                  <a:prstClr val="black">
                    <a:alpha val="0"/>
                  </a:prstClr>
                </a:solidFill>
              </a:uFill>
              <a:latin typeface="Arial"/>
              <a:ea typeface="Arial"/>
              <a:cs typeface="Arial"/>
            </a:endParaRPr>
          </a:p>
          <a:p>
            <a:br>
              <a:rPr sz="1200" dirty="0"/>
            </a:br>
            <a:r>
              <a:rPr lang="hi-IN" sz="1200" b="0" i="0" u="none" strike="noStrike" cap="none" baseline="0" dirty="0">
                <a:solidFill>
                  <a:srgbClr val="000000"/>
                </a:solidFill>
                <a:effectLst/>
                <a:uFill>
                  <a:solidFill>
                    <a:prstClr val="black">
                      <a:alpha val="0"/>
                    </a:prstClr>
                  </a:solidFill>
                </a:uFill>
                <a:latin typeface="Arial"/>
                <a:ea typeface="Arial"/>
                <a:cs typeface="Arial"/>
              </a:rPr>
              <a:t>प्रत्येक प्रश्न पर विचार करने में काफी समय लगाया जा सकता है परन्तु इस अभ्यास का उद्देश्य कार्य योजना का मूल ढांचा तैयार करना है - एक रूपरेखा बनाना है. अगर हम उसे भविष्य में कार्यान्वित करने का निर्णय करते हैं तो उसे पर और सोच-विचार कर उसे विकसित किया जा सकता है.</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br>
              <a:rPr sz="1200" dirty="0"/>
            </a:br>
            <a:r>
              <a:rPr lang="hi-IN" sz="1200" b="0" i="0" u="none" strike="noStrike" cap="none" baseline="0" dirty="0">
                <a:solidFill>
                  <a:srgbClr val="000000"/>
                </a:solidFill>
                <a:effectLst/>
                <a:uFill>
                  <a:solidFill>
                    <a:prstClr val="black">
                      <a:alpha val="0"/>
                    </a:prstClr>
                  </a:solidFill>
                </a:uFill>
                <a:latin typeface="Arial"/>
                <a:ea typeface="Arial"/>
                <a:cs typeface="Arial"/>
              </a:rPr>
              <a:t>हर भाग पर लगभग 8 मिनट खर्चने का लक्ष्य रखें! याद रखें कि यह एक रफ़ योजना के लिए सोच-विचार है! अपने स्वतः स्फूर्त विचारों और आइडिया को लिख लें और चीज़ों को सावधानी से सूत्रबद्ध करने में समय न लगाएँ - रफ़ ढंग से सूत्रबद्ध किया गया एक वाक्य या कुछ बुलेट पॉइंट काफ़ी हैं.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r>
              <a:rPr lang="hi-IN" sz="1200" b="0" i="0" u="none" strike="noStrike" cap="none" baseline="0" dirty="0">
                <a:solidFill>
                  <a:srgbClr val="000000"/>
                </a:solidFill>
                <a:effectLst/>
                <a:uFill>
                  <a:solidFill>
                    <a:prstClr val="black">
                      <a:alpha val="0"/>
                    </a:prstClr>
                  </a:solidFill>
                </a:uFill>
                <a:latin typeface="Arial"/>
                <a:ea typeface="Arial"/>
                <a:cs typeface="Arial"/>
              </a:rPr>
              <a:t>और उन कार्रवाही के विचारों को न भूलें जो फ़्लिप चार्ट्स पर हैं! आप उनमें से शायद एक या दो को अपनी योजना में उपयोग कर सकते हैं.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i="1" kern="120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26</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171199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hi-IN" sz="1200" b="0" i="1" u="none" strike="noStrike" cap="none" baseline="0" dirty="0">
                <a:solidFill>
                  <a:srgbClr val="000000"/>
                </a:solidFill>
                <a:effectLst/>
                <a:uFill>
                  <a:solidFill>
                    <a:prstClr val="black">
                      <a:alpha val="0"/>
                    </a:prstClr>
                  </a:solidFill>
                </a:uFill>
                <a:latin typeface="Arial"/>
                <a:ea typeface="Arial"/>
                <a:cs typeface="Arial"/>
              </a:rPr>
              <a:t>स्लाइड 3-24 सत्र 8 की प्रस्तुति को स्पष्ट करती हैं.</a:t>
            </a:r>
            <a:endParaRPr lang="sv-SE"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i="0" u="none" strike="noStrike" cap="none" baseline="0" dirty="0">
                <a:solidFill>
                  <a:srgbClr val="000000"/>
                </a:solidFill>
                <a:effectLst/>
                <a:uFill>
                  <a:solidFill>
                    <a:prstClr val="black">
                      <a:alpha val="0"/>
                    </a:prstClr>
                  </a:solidFill>
                </a:uFill>
                <a:latin typeface="Arial"/>
                <a:ea typeface="Arial"/>
                <a:cs typeface="Arial"/>
              </a:rPr>
              <a:t>प्रस्तुतिकरण: </a:t>
            </a:r>
            <a:r>
              <a:rPr lang="hi-IN" sz="1200" b="1" kern="1200" dirty="0">
                <a:solidFill>
                  <a:schemeClr val="tx1"/>
                </a:solidFill>
                <a:effectLst/>
                <a:latin typeface="+mn-lt"/>
                <a:ea typeface="+mn-ea"/>
                <a:cs typeface="+mn-cs"/>
              </a:rPr>
              <a:t>हमारी बदलाव की यात्रा - कार्य योजना के निर्माण हेतु चाक्षुष औजार</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कार्य योजना क्या है और क्यों महत्वपूर्ण है?</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कार्य योजना क्या है और क्यों महत्वपूर्ण है? कार्य योजना एक ऐसी योजना है जिसमें हम यह निर्धारित करते हैं कि हम अपने वर्तमान स्थान से उस स्थान पर कैसे जाएँगे जहाँ हम जाना चाहते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यदि हम लंबी यात्रा पर जा रहे हैं, तो अच्छा होगा कि हमारे पास एक नक्शा और एक योजना हो ताकि हम यह तय कर सकें कि हम अपनी मंजिल तक कैसे जाएंगे. शायद हम बस स्टाप तक पैदल जाएंगे, बस पकड़ेंगे, फिर ट्रेन और अंत में अपनी मंजिल तक पहुंचने के लिए एक कार किराए पर लेंगे! एक नक्शे और एक योजना के बिना, शायद हम अपनी मंजिल तक पहुंच ही न सकें या वहां पहुंचने में हमें अधिक समय लगे.</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कार्य योजना भी एक नक्शे और यात्रा की योजना की तरह है- वह उन कदमों को रेखांकित करती है जो हमें मंजिल तक पहुंचने के लिए उठाने होंगे और सोच-समझकर व रणनीति बनाकर कार्य करने में हमारी सहायता करती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हम सभी कार्य योजनाएं बनाते हैं. कभी-कभी वे बहुत सरल होती हैं - लगभग स्वाभाविक और हम उन्हें अपने दिमाग में रख सकते हैं. लेकिन जटिल समस्याओं, ऐसे कार्यों जो हमने पहले न किये हों और सामूहिक रूप से किए जाने वाले कार्यो के लिए हमें सावधानी से योजना बनानी पड़ती है और उसे लिखना पड़ता है ताकि वह प्रत्येक व्यक्ति को याद रहे.</a:t>
            </a:r>
            <a:br>
              <a:rPr lang="hi-IN" sz="1200" kern="1200" dirty="0">
                <a:solidFill>
                  <a:schemeClr val="tx1"/>
                </a:solidFill>
                <a:effectLst/>
                <a:latin typeface="+mn-lt"/>
                <a:ea typeface="+mn-ea"/>
                <a:cs typeface="+mn-cs"/>
              </a:rPr>
            </a:br>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6722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इस प्रस्तुतिकरण के शेष भाग में हम सीखेंगे कि ‘हमारी बदलाव की यात्रा’ नामक एक साधारण चाक्षुष औजार का उपयोग कर कार्य योजना कैसे तैयार की जा सकती है.</a:t>
            </a:r>
            <a:endParaRPr lang="sv-SE" sz="1200" kern="1200" dirty="0">
              <a:solidFill>
                <a:schemeClr val="tx1"/>
              </a:solidFill>
              <a:effectLst/>
              <a:latin typeface="+mn-lt"/>
              <a:ea typeface="+mn-ea"/>
              <a:cs typeface="+mn-cs"/>
            </a:endParaRPr>
          </a:p>
          <a:p>
            <a:endParaRPr lang="hi-IN" sz="1200" b="0" i="0" u="none" strike="noStrike" cap="none" baseline="0" dirty="0">
              <a:solidFill>
                <a:srgbClr val="000000"/>
              </a:solidFill>
              <a:effectLst/>
              <a:uFill>
                <a:solidFill>
                  <a:prstClr val="black">
                    <a:alpha val="0"/>
                  </a:prstClr>
                </a:solidFill>
              </a:uFill>
              <a:latin typeface="Arial"/>
              <a:ea typeface="Arial"/>
              <a:cs typeface="Arial"/>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2323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kern="1200" dirty="0">
                <a:solidFill>
                  <a:schemeClr val="tx1"/>
                </a:solidFill>
                <a:effectLst/>
                <a:latin typeface="+mn-lt"/>
                <a:ea typeface="+mn-ea"/>
                <a:cs typeface="+mn-cs"/>
              </a:rPr>
              <a:t>यात्री</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जब हम बदलाव की यात्रा के लिए कार्य योजना बनाते हैं तो पहला सवाल यह उठता है कि हम कौन हैं?</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वे यात्री कौन हैं जो बदलाव हेतु यात्रा पर जा रहे हैं? जैसे कुछ यात्री पैदल चलते हैं, अन्य वाहन या विमान का उपयोग करते हैं; उसी तरह व्यक्तियों, समूहों या संस्थाओं के रूप में हमें अलग-अलग प्रकार के अवसर मिलते हैं, हमारी ताकत और कमजोरियां अलग-अलग होती हैं और हम अलग-अलग तरह के जोखिमों का सामना करते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‘हम कौन हैं?’ पूछकर शुरुआत करें. इस प्रश्न से शुरूआत करने पर हम इन बातों पर ध्यान दे पाते हैं.</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222736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आईए हम एक काल्पनिक बदलाव की यात्रा का सृजन करें और मानें कि हम अपने नगर के विभिन्न आस्था समुदायों के लोगों के युवा मित्र हैं.</a:t>
            </a:r>
            <a:endParaRPr lang="sv-SE" sz="1200" kern="1200" dirty="0">
              <a:solidFill>
                <a:schemeClr val="tx1"/>
              </a:solidFill>
              <a:effectLst/>
              <a:latin typeface="+mn-lt"/>
              <a:ea typeface="+mn-ea"/>
              <a:cs typeface="+mn-cs"/>
            </a:endParaRPr>
          </a:p>
          <a:p>
            <a:endParaRPr lang="hi-IN" sz="1200" b="0" i="0" u="none" strike="noStrike" cap="none" baseline="0" dirty="0">
              <a:solidFill>
                <a:srgbClr val="000000"/>
              </a:solidFill>
              <a:effectLst/>
              <a:uFill>
                <a:solidFill>
                  <a:prstClr val="black">
                    <a:alpha val="0"/>
                  </a:prstClr>
                </a:solidFill>
              </a:uFill>
              <a:latin typeface="Arial"/>
              <a:ea typeface="Arial"/>
              <a:cs typeface="Arial"/>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6305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हमारा प्रारंभिक बिंदु</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जब हम किसी यात्रा की योजना बनाते हैं तो जो पहली बात हमें मालूम होनी चाहिए वह है हमारा प्रारंभिक बिंदु.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dirty="0">
                <a:solidFill>
                  <a:schemeClr val="tx1"/>
                </a:solidFill>
                <a:effectLst/>
                <a:latin typeface="+mn-lt"/>
                <a:ea typeface="+mn-ea"/>
                <a:cs typeface="+mn-cs"/>
              </a:rPr>
              <a:t>बदलाव की यात्रा एक समस्या से प्रांरभ होती है और हम उसे परिभाषित कर इसकी शुरूआत करते हैं. हम जितनी विशिष्टता से अपनी समस्या को परिभाषित कर सकेंगे, उतना ही यह निर्धारित करना आसान होगा कि बदलाव कैसे लाया जाए.</a:t>
            </a:r>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4453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अतः यह कहने की बजाए कि ‘असहिष्णुता’ एक समस्या है हम कह सकते हैं कि “बच्चों के मित्रों में अन्य आस्था-समुदायों के सदस्य नहीं होते</a:t>
            </a:r>
            <a:r>
              <a:rPr lang="ar-SA" sz="1200" kern="1200" dirty="0">
                <a:solidFill>
                  <a:schemeClr val="tx1"/>
                </a:solidFill>
                <a:effectLst/>
                <a:latin typeface="+mn-lt"/>
                <a:ea typeface="+mn-ea"/>
                <a:cs typeface="+mn-cs"/>
              </a:rPr>
              <a:t>.</a:t>
            </a:r>
            <a:r>
              <a:rPr lang="hi-IN" sz="1200" kern="1200" dirty="0">
                <a:solidFill>
                  <a:schemeClr val="tx1"/>
                </a:solidFill>
                <a:effectLst/>
                <a:latin typeface="+mn-lt"/>
                <a:ea typeface="+mn-ea"/>
                <a:cs typeface="+mn-cs"/>
              </a:rPr>
              <a:t>” यह असहिष्णुता के जारी रहने की वजह भी है और नतीजा भी.</a:t>
            </a:r>
            <a:endParaRPr lang="sv-SE" sz="1200" kern="1200" dirty="0">
              <a:solidFill>
                <a:schemeClr val="tx1"/>
              </a:solidFill>
              <a:effectLst/>
              <a:latin typeface="+mn-lt"/>
              <a:ea typeface="+mn-ea"/>
              <a:cs typeface="+mn-cs"/>
            </a:endParaRPr>
          </a:p>
          <a:p>
            <a:endParaRPr lang="hi-IN" sz="1200" b="0" i="0" u="none" strike="noStrike" cap="none" baseline="0" dirty="0">
              <a:solidFill>
                <a:srgbClr val="000000"/>
              </a:solidFill>
              <a:effectLst/>
              <a:uFill>
                <a:solidFill>
                  <a:prstClr val="black">
                    <a:alpha val="0"/>
                  </a:prstClr>
                </a:solidFill>
              </a:uFill>
              <a:latin typeface="Arial"/>
              <a:ea typeface="Arial"/>
              <a:cs typeface="Arial"/>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009752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2025-11-13</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2025-11-13</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2025-11-13</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8" name="Platshållare för datum 7">
            <a:extLst>
              <a:ext uri="{FF2B5EF4-FFF2-40B4-BE49-F238E27FC236}">
                <a16:creationId xmlns:a16="http://schemas.microsoft.com/office/drawing/2014/main" id="{DB41A771-C7C1-7743-9D71-C7241385F9A6}"/>
              </a:ext>
            </a:extLst>
          </p:cNvPr>
          <p:cNvSpPr>
            <a:spLocks noGrp="1"/>
          </p:cNvSpPr>
          <p:nvPr>
            <p:ph type="dt" sz="half" idx="10"/>
          </p:nvPr>
        </p:nvSpPr>
        <p:spPr/>
        <p:txBody>
          <a:bodyPr/>
          <a:lstStyle/>
          <a:p>
            <a:fld id="{8DA1213F-2F68-5447-BC1F-D1E7F73708F2}" type="datetime1">
              <a:rPr lang="sv-SE" smtClean="0"/>
              <a:t>2025-11-13</a:t>
            </a:fld>
            <a:endParaRPr lang="sv-SE"/>
          </a:p>
        </p:txBody>
      </p:sp>
      <p:sp>
        <p:nvSpPr>
          <p:cNvPr id="9" name="Platshållare för sidfot 8">
            <a:extLst>
              <a:ext uri="{FF2B5EF4-FFF2-40B4-BE49-F238E27FC236}">
                <a16:creationId xmlns:a16="http://schemas.microsoft.com/office/drawing/2014/main" id="{F16908F3-EF9A-2B4F-9100-9D1A80A3F0B6}"/>
              </a:ext>
            </a:extLst>
          </p:cNvPr>
          <p:cNvSpPr>
            <a:spLocks noGrp="1"/>
          </p:cNvSpPr>
          <p:nvPr>
            <p:ph type="ftr" sz="quarter" idx="11"/>
          </p:nvPr>
        </p:nvSpPr>
        <p:spPr/>
        <p:txBody>
          <a:bodyPr/>
          <a:lstStyle/>
          <a:p>
            <a:endParaRPr lang="sv-SE"/>
          </a:p>
        </p:txBody>
      </p:sp>
      <p:sp>
        <p:nvSpPr>
          <p:cNvPr id="10" name="Platshållare för bildnummer 9">
            <a:extLst>
              <a:ext uri="{FF2B5EF4-FFF2-40B4-BE49-F238E27FC236}">
                <a16:creationId xmlns:a16="http://schemas.microsoft.com/office/drawing/2014/main" id="{1C8B53DD-5B0F-E842-89EC-3750134820A8}"/>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11" name="Rubrik 10">
            <a:extLst>
              <a:ext uri="{FF2B5EF4-FFF2-40B4-BE49-F238E27FC236}">
                <a16:creationId xmlns:a16="http://schemas.microsoft.com/office/drawing/2014/main" id="{FBB88664-3D0D-C144-BB14-EE69411FA4C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2025-11-13</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2025-11-13</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2025-11-13</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2025-11-13</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3.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7C029DC-CBA3-354F-B8EB-1EF18D23E6AA}"/>
              </a:ext>
            </a:extLst>
          </p:cNvPr>
          <p:cNvSpPr txBox="1"/>
          <p:nvPr/>
        </p:nvSpPr>
        <p:spPr>
          <a:xfrm>
            <a:off x="8955314" y="-290286"/>
            <a:ext cx="184731" cy="369332"/>
          </a:xfrm>
          <a:prstGeom prst="rect">
            <a:avLst/>
          </a:prstGeom>
          <a:noFill/>
        </p:spPr>
        <p:txBody>
          <a:bodyPr wrap="none" rtlCol="0">
            <a:spAutoFit/>
          </a:bodyPr>
          <a:lstStyle/>
          <a:p>
            <a:endParaRPr lang="sv-SE"/>
          </a:p>
        </p:txBody>
      </p:sp>
      <p:pic>
        <p:nvPicPr>
          <p:cNvPr id="12" name="Bildobjekt 11">
            <a:extLst>
              <a:ext uri="{FF2B5EF4-FFF2-40B4-BE49-F238E27FC236}">
                <a16:creationId xmlns:a16="http://schemas.microsoft.com/office/drawing/2014/main" id="{55B979EC-4433-2345-BCBF-2749A927E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14" name="textruta 13">
            <a:extLst>
              <a:ext uri="{FF2B5EF4-FFF2-40B4-BE49-F238E27FC236}">
                <a16:creationId xmlns:a16="http://schemas.microsoft.com/office/drawing/2014/main" id="{B342C2F5-718C-8840-94FD-3647C42BDEF0}"/>
              </a:ext>
            </a:extLst>
          </p:cNvPr>
          <p:cNvSpPr txBox="1"/>
          <p:nvPr/>
        </p:nvSpPr>
        <p:spPr>
          <a:xfrm>
            <a:off x="0" y="1169180"/>
            <a:ext cx="12192000" cy="1376316"/>
          </a:xfrm>
          <a:prstGeom prst="rect">
            <a:avLst/>
          </a:prstGeom>
          <a:noFill/>
        </p:spPr>
        <p:txBody>
          <a:bodyPr wrap="square" rtlCol="0">
            <a:spAutoFit/>
          </a:bodyPr>
          <a:lstStyle/>
          <a:p>
            <a:pPr algn="ctr">
              <a:lnSpc>
                <a:spcPct val="150000"/>
              </a:lnSpc>
            </a:pPr>
            <a:r>
              <a:rPr lang="hi-IN" sz="6000" b="0" i="0" u="none" strike="noStrike" cap="none" baseline="0">
                <a:solidFill>
                  <a:srgbClr val="595959"/>
                </a:solidFill>
                <a:effectLst/>
                <a:uFill>
                  <a:solidFill>
                    <a:prstClr val="black">
                      <a:alpha val="0"/>
                    </a:prstClr>
                  </a:solidFill>
                </a:uFill>
                <a:latin typeface="Arial"/>
                <a:ea typeface="Arial"/>
                <a:cs typeface="Arial"/>
              </a:rPr>
              <a:t>स्थानीय </a:t>
            </a:r>
            <a:r>
              <a:rPr lang="hi-IN" sz="6000" b="1" i="0" u="none" strike="noStrike" cap="none" baseline="0">
                <a:solidFill>
                  <a:srgbClr val="595959"/>
                </a:solidFill>
                <a:effectLst/>
                <a:uFill>
                  <a:solidFill>
                    <a:prstClr val="black">
                      <a:alpha val="0"/>
                    </a:prstClr>
                  </a:solidFill>
                </a:uFill>
                <a:latin typeface="Arial"/>
                <a:ea typeface="Arial"/>
                <a:cs typeface="Arial"/>
              </a:rPr>
              <a:t>चेंजमेकर्स </a:t>
            </a:r>
            <a:r>
              <a:rPr lang="hi-IN" sz="6000" b="0" i="0" u="none" strike="noStrike" cap="none" baseline="0">
                <a:solidFill>
                  <a:srgbClr val="595959"/>
                </a:solidFill>
                <a:effectLst/>
                <a:uFill>
                  <a:solidFill>
                    <a:prstClr val="black">
                      <a:alpha val="0"/>
                    </a:prstClr>
                  </a:solidFill>
                </a:uFill>
                <a:latin typeface="Arial"/>
                <a:ea typeface="Arial"/>
                <a:cs typeface="Arial"/>
              </a:rPr>
              <a:t>पाठ्यक्रम</a:t>
            </a:r>
          </a:p>
        </p:txBody>
      </p:sp>
      <p:pic>
        <p:nvPicPr>
          <p:cNvPr id="6" name="Bildobjekt 5">
            <a:extLst>
              <a:ext uri="{FF2B5EF4-FFF2-40B4-BE49-F238E27FC236}">
                <a16:creationId xmlns:a16="http://schemas.microsoft.com/office/drawing/2014/main" id="{F47A4F51-82F8-3F4D-ADDD-22CA7598E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A0628E-51CB-48A3-AB84-546795B66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684" y="2733895"/>
            <a:ext cx="5020627" cy="3017282"/>
          </a:xfrm>
          <a:prstGeom prst="rect">
            <a:avLst/>
          </a:prstGeom>
        </p:spPr>
      </p:pic>
      <p:grpSp>
        <p:nvGrpSpPr>
          <p:cNvPr id="5" name="Grupp 4">
            <a:extLst>
              <a:ext uri="{FF2B5EF4-FFF2-40B4-BE49-F238E27FC236}">
                <a16:creationId xmlns:a16="http://schemas.microsoft.com/office/drawing/2014/main" id="{EB0803C1-35BC-4499-8062-F9E607693370}"/>
              </a:ext>
            </a:extLst>
          </p:cNvPr>
          <p:cNvGrpSpPr/>
          <p:nvPr/>
        </p:nvGrpSpPr>
        <p:grpSpPr>
          <a:xfrm>
            <a:off x="6531982" y="3091088"/>
            <a:ext cx="1303864" cy="2352372"/>
            <a:chOff x="7008268" y="3778915"/>
            <a:chExt cx="920778" cy="1996821"/>
          </a:xfrm>
        </p:grpSpPr>
        <p:sp>
          <p:nvSpPr>
            <p:cNvPr id="7" name="textruta 6">
              <a:extLst>
                <a:ext uri="{FF2B5EF4-FFF2-40B4-BE49-F238E27FC236}">
                  <a16:creationId xmlns:a16="http://schemas.microsoft.com/office/drawing/2014/main" id="{0D2ECF56-C542-49CC-A61C-FF671A1158E5}"/>
                </a:ext>
              </a:extLst>
            </p:cNvPr>
            <p:cNvSpPr txBox="1"/>
            <p:nvPr/>
          </p:nvSpPr>
          <p:spPr>
            <a:xfrm>
              <a:off x="7008268" y="3778915"/>
              <a:ext cx="920778" cy="391977"/>
            </a:xfrm>
            <a:prstGeom prst="rect">
              <a:avLst/>
            </a:prstGeom>
            <a:noFill/>
          </p:spPr>
          <p:txBody>
            <a:bodyPr wrap="none" lIns="91440" tIns="45720" rIns="91440" bIns="45720" rtlCol="0" anchor="t">
              <a:spAutoFit/>
            </a:bodyPr>
            <a:lstStyle/>
            <a:p>
              <a:r>
                <a:rPr lang="hi-IN" sz="2400" b="0" i="0" u="none" strike="noStrike" cap="none" baseline="0" dirty="0">
                  <a:solidFill>
                    <a:srgbClr val="000000"/>
                  </a:solidFill>
                  <a:effectLst/>
                  <a:uFill>
                    <a:solidFill>
                      <a:prstClr val="black">
                        <a:alpha val="0"/>
                      </a:prstClr>
                    </a:solidFill>
                  </a:uFill>
                  <a:latin typeface="Arial"/>
                  <a:ea typeface="Arial"/>
                  <a:cs typeface="Arial"/>
                </a:rPr>
                <a:t>दृष्टिकोण</a:t>
              </a:r>
            </a:p>
          </p:txBody>
        </p:sp>
        <p:sp>
          <p:nvSpPr>
            <p:cNvPr id="8" name="textruta 7">
              <a:extLst>
                <a:ext uri="{FF2B5EF4-FFF2-40B4-BE49-F238E27FC236}">
                  <a16:creationId xmlns:a16="http://schemas.microsoft.com/office/drawing/2014/main" id="{3857BF30-20B8-4583-8905-2CB0E6D4F7A8}"/>
                </a:ext>
              </a:extLst>
            </p:cNvPr>
            <p:cNvSpPr txBox="1"/>
            <p:nvPr/>
          </p:nvSpPr>
          <p:spPr>
            <a:xfrm>
              <a:off x="7026718" y="5383759"/>
              <a:ext cx="594679" cy="391977"/>
            </a:xfrm>
            <a:prstGeom prst="rect">
              <a:avLst/>
            </a:prstGeom>
            <a:noFill/>
          </p:spPr>
          <p:txBody>
            <a:bodyPr wrap="none" lIns="91440" tIns="45720" rIns="91440" bIns="45720" rtlCol="0" anchor="t">
              <a:spAutoFit/>
            </a:bodyPr>
            <a:lstStyle/>
            <a:p>
              <a:r>
                <a:rPr lang="hi-IN" sz="2400" b="0" i="0" u="none" strike="noStrike" cap="none" baseline="0" dirty="0">
                  <a:solidFill>
                    <a:srgbClr val="000000"/>
                  </a:solidFill>
                  <a:effectLst/>
                  <a:uFill>
                    <a:solidFill>
                      <a:prstClr val="black">
                        <a:alpha val="0"/>
                      </a:prstClr>
                    </a:solidFill>
                  </a:uFill>
                  <a:latin typeface="Arial"/>
                  <a:ea typeface="Arial"/>
                  <a:cs typeface="Arial"/>
                </a:rPr>
                <a:t>नियम</a:t>
              </a:r>
            </a:p>
          </p:txBody>
        </p:sp>
        <p:sp>
          <p:nvSpPr>
            <p:cNvPr id="9" name="textruta 8">
              <a:extLst>
                <a:ext uri="{FF2B5EF4-FFF2-40B4-BE49-F238E27FC236}">
                  <a16:creationId xmlns:a16="http://schemas.microsoft.com/office/drawing/2014/main" id="{14A22E20-09E4-4CBB-AC23-DD47CC3351CD}"/>
                </a:ext>
              </a:extLst>
            </p:cNvPr>
            <p:cNvSpPr txBox="1"/>
            <p:nvPr/>
          </p:nvSpPr>
          <p:spPr>
            <a:xfrm>
              <a:off x="7008268" y="4559657"/>
              <a:ext cx="812078" cy="391977"/>
            </a:xfrm>
            <a:prstGeom prst="rect">
              <a:avLst/>
            </a:prstGeom>
            <a:noFill/>
          </p:spPr>
          <p:txBody>
            <a:bodyPr wrap="none" lIns="91440" tIns="45720" rIns="91440" bIns="45720" rtlCol="0" anchor="t">
              <a:spAutoFit/>
            </a:bodyPr>
            <a:lstStyle/>
            <a:p>
              <a:r>
                <a:rPr lang="hi-IN" sz="2400" b="0" i="0" u="none" strike="noStrike" cap="none" baseline="0" dirty="0">
                  <a:solidFill>
                    <a:srgbClr val="000000"/>
                  </a:solidFill>
                  <a:effectLst/>
                  <a:uFill>
                    <a:solidFill>
                      <a:prstClr val="black">
                        <a:alpha val="0"/>
                      </a:prstClr>
                    </a:solidFill>
                  </a:uFill>
                  <a:latin typeface="Arial"/>
                  <a:ea typeface="Arial"/>
                  <a:cs typeface="Arial"/>
                </a:rPr>
                <a:t>व्यवहार</a:t>
              </a:r>
            </a:p>
          </p:txBody>
        </p:sp>
      </p:grpSp>
      <p:sp>
        <p:nvSpPr>
          <p:cNvPr id="12" name="textruta 11">
            <a:extLst>
              <a:ext uri="{FF2B5EF4-FFF2-40B4-BE49-F238E27FC236}">
                <a16:creationId xmlns:a16="http://schemas.microsoft.com/office/drawing/2014/main" id="{CB76A616-E3E0-7049-ABB6-CE7F8C643C94}"/>
              </a:ext>
            </a:extLst>
          </p:cNvPr>
          <p:cNvSpPr txBox="1"/>
          <p:nvPr/>
        </p:nvSpPr>
        <p:spPr>
          <a:xfrm>
            <a:off x="1582030" y="3781769"/>
            <a:ext cx="1840118" cy="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800" b="1" i="0" u="none" strike="noStrike" cap="none" baseline="0">
                <a:solidFill>
                  <a:srgbClr val="000000"/>
                </a:solidFill>
                <a:effectLst/>
                <a:uFill>
                  <a:solidFill>
                    <a:prstClr val="black">
                      <a:alpha val="0"/>
                    </a:prstClr>
                  </a:solidFill>
                </a:uFill>
                <a:latin typeface="Arial"/>
                <a:ea typeface="Arial"/>
                <a:cs typeface="Arial"/>
              </a:rPr>
              <a:t>समस्या</a:t>
            </a:r>
            <a:endParaRPr lang="sv-SE" sz="2800" b="1">
              <a:cs typeface="Calibri"/>
            </a:endParaRPr>
          </a:p>
        </p:txBody>
      </p:sp>
      <p:pic>
        <p:nvPicPr>
          <p:cNvPr id="14" name="Picture 21">
            <a:extLst>
              <a:ext uri="{FF2B5EF4-FFF2-40B4-BE49-F238E27FC236}">
                <a16:creationId xmlns:a16="http://schemas.microsoft.com/office/drawing/2014/main" id="{95469816-BF58-9348-9815-9426E9BCB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F8C13EE9-65F9-4C17-920C-8F62187A98D5}"/>
              </a:ext>
            </a:extLst>
          </p:cNvPr>
          <p:cNvSpPr txBox="1"/>
          <p:nvPr/>
        </p:nvSpPr>
        <p:spPr>
          <a:xfrm>
            <a:off x="1293122" y="4221169"/>
            <a:ext cx="2417934" cy="1188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400" b="0" i="0" u="none" strike="noStrike" cap="none" baseline="0">
                <a:solidFill>
                  <a:srgbClr val="000000"/>
                </a:solidFill>
                <a:effectLst/>
                <a:uFill>
                  <a:solidFill>
                    <a:prstClr val="black">
                      <a:alpha val="0"/>
                    </a:prstClr>
                  </a:solidFill>
                </a:uFill>
                <a:latin typeface="Arial"/>
                <a:ea typeface="Arial"/>
                <a:cs typeface="Arial"/>
              </a:rPr>
              <a:t>बच्चों के अन्य आस्था-समुदायों के मित्र नहीं हैं.</a:t>
            </a:r>
          </a:p>
        </p:txBody>
      </p:sp>
    </p:spTree>
    <p:extLst>
      <p:ext uri="{BB962C8B-B14F-4D97-AF65-F5344CB8AC3E}">
        <p14:creationId xmlns:p14="http://schemas.microsoft.com/office/powerpoint/2010/main" val="19987293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92E624-B63B-41CA-8C33-B3C4D8483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684" y="2733895"/>
            <a:ext cx="5020627" cy="3017282"/>
          </a:xfrm>
          <a:prstGeom prst="rect">
            <a:avLst/>
          </a:prstGeom>
        </p:spPr>
      </p:pic>
      <p:grpSp>
        <p:nvGrpSpPr>
          <p:cNvPr id="3" name="Group 2">
            <a:extLst>
              <a:ext uri="{FF2B5EF4-FFF2-40B4-BE49-F238E27FC236}">
                <a16:creationId xmlns:a16="http://schemas.microsoft.com/office/drawing/2014/main" id="{00690420-A631-4067-AE39-5B7F4A1C1BAD}"/>
              </a:ext>
            </a:extLst>
          </p:cNvPr>
          <p:cNvGrpSpPr/>
          <p:nvPr/>
        </p:nvGrpSpPr>
        <p:grpSpPr>
          <a:xfrm>
            <a:off x="6345619" y="3134517"/>
            <a:ext cx="3226253" cy="2207200"/>
            <a:chOff x="6298484" y="3125090"/>
            <a:chExt cx="3226253" cy="2207200"/>
          </a:xfrm>
        </p:grpSpPr>
        <p:sp>
          <p:nvSpPr>
            <p:cNvPr id="10" name="textruta 9">
              <a:extLst>
                <a:ext uri="{FF2B5EF4-FFF2-40B4-BE49-F238E27FC236}">
                  <a16:creationId xmlns:a16="http://schemas.microsoft.com/office/drawing/2014/main" id="{95CC49A5-84AB-44FC-90C7-9EAD6186605D}"/>
                </a:ext>
              </a:extLst>
            </p:cNvPr>
            <p:cNvSpPr txBox="1"/>
            <p:nvPr/>
          </p:nvSpPr>
          <p:spPr>
            <a:xfrm>
              <a:off x="6298484" y="3125090"/>
              <a:ext cx="2783134" cy="369332"/>
            </a:xfrm>
            <a:prstGeom prst="rect">
              <a:avLst/>
            </a:prstGeom>
            <a:noFill/>
          </p:spPr>
          <p:txBody>
            <a:bodyPr wrap="none" lIns="91440" tIns="45720" rIns="91440" bIns="45720" rtlCol="0" anchor="t">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माता-पिता को लगता है कि…</a:t>
              </a:r>
            </a:p>
          </p:txBody>
        </p:sp>
        <p:sp>
          <p:nvSpPr>
            <p:cNvPr id="11" name="textruta 10">
              <a:extLst>
                <a:ext uri="{FF2B5EF4-FFF2-40B4-BE49-F238E27FC236}">
                  <a16:creationId xmlns:a16="http://schemas.microsoft.com/office/drawing/2014/main" id="{B044F9D8-80C1-4FD3-9CB5-8511AD85A223}"/>
                </a:ext>
              </a:extLst>
            </p:cNvPr>
            <p:cNvSpPr txBox="1"/>
            <p:nvPr/>
          </p:nvSpPr>
          <p:spPr>
            <a:xfrm>
              <a:off x="6316808" y="4685959"/>
              <a:ext cx="3207929" cy="646331"/>
            </a:xfrm>
            <a:prstGeom prst="rect">
              <a:avLst/>
            </a:prstGeom>
            <a:noFill/>
          </p:spPr>
          <p:txBody>
            <a:bodyPr wrap="non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धार्मिक नेता इस बात की अनुमति </a:t>
              </a:r>
              <a:br>
                <a:rPr lang="sv-SE" b="0" i="0" u="none" strike="noStrike" cap="none" baseline="0" dirty="0">
                  <a:solidFill>
                    <a:srgbClr val="000000"/>
                  </a:solidFill>
                  <a:effectLst/>
                  <a:uFill>
                    <a:solidFill>
                      <a:prstClr val="black">
                        <a:alpha val="0"/>
                      </a:prstClr>
                    </a:solidFill>
                  </a:uFill>
                  <a:latin typeface="Arial"/>
                  <a:ea typeface="Arial"/>
                  <a:cs typeface="Arial"/>
                </a:rPr>
              </a:br>
              <a:r>
                <a:rPr lang="hi-IN" b="0" i="0" u="none" strike="noStrike" cap="none" baseline="0" dirty="0">
                  <a:solidFill>
                    <a:srgbClr val="000000"/>
                  </a:solidFill>
                  <a:effectLst/>
                  <a:uFill>
                    <a:solidFill>
                      <a:prstClr val="black">
                        <a:alpha val="0"/>
                      </a:prstClr>
                    </a:solidFill>
                  </a:uFill>
                  <a:latin typeface="Arial"/>
                  <a:ea typeface="Arial"/>
                  <a:cs typeface="Arial"/>
                </a:rPr>
                <a:t>नहीं देते कि…</a:t>
              </a:r>
            </a:p>
          </p:txBody>
        </p:sp>
        <p:sp>
          <p:nvSpPr>
            <p:cNvPr id="12" name="textruta 11">
              <a:extLst>
                <a:ext uri="{FF2B5EF4-FFF2-40B4-BE49-F238E27FC236}">
                  <a16:creationId xmlns:a16="http://schemas.microsoft.com/office/drawing/2014/main" id="{7D349919-AF96-43B5-B3B1-B09B284D304F}"/>
                </a:ext>
              </a:extLst>
            </p:cNvPr>
            <p:cNvSpPr txBox="1"/>
            <p:nvPr/>
          </p:nvSpPr>
          <p:spPr>
            <a:xfrm>
              <a:off x="6316808" y="3993214"/>
              <a:ext cx="2278188" cy="369332"/>
            </a:xfrm>
            <a:prstGeom prst="rect">
              <a:avLst/>
            </a:prstGeom>
            <a:noFill/>
          </p:spPr>
          <p:txBody>
            <a:bodyPr wrap="non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स्कूल बर्दाश्त करता है...</a:t>
              </a:r>
            </a:p>
          </p:txBody>
        </p:sp>
      </p:grpSp>
      <p:sp>
        <p:nvSpPr>
          <p:cNvPr id="15" name="textruta 14">
            <a:extLst>
              <a:ext uri="{FF2B5EF4-FFF2-40B4-BE49-F238E27FC236}">
                <a16:creationId xmlns:a16="http://schemas.microsoft.com/office/drawing/2014/main" id="{E7485309-C322-9A4D-9E0E-9DC58970533C}"/>
              </a:ext>
            </a:extLst>
          </p:cNvPr>
          <p:cNvSpPr txBox="1"/>
          <p:nvPr/>
        </p:nvSpPr>
        <p:spPr>
          <a:xfrm>
            <a:off x="1582030" y="3781769"/>
            <a:ext cx="1840118" cy="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800" b="1" i="0" u="none" strike="noStrike" cap="none" baseline="0">
                <a:solidFill>
                  <a:srgbClr val="000000"/>
                </a:solidFill>
                <a:effectLst/>
                <a:uFill>
                  <a:solidFill>
                    <a:prstClr val="black">
                      <a:alpha val="0"/>
                    </a:prstClr>
                  </a:solidFill>
                </a:uFill>
                <a:latin typeface="Arial"/>
                <a:ea typeface="Arial"/>
                <a:cs typeface="Arial"/>
              </a:rPr>
              <a:t>समस्या</a:t>
            </a:r>
            <a:endParaRPr lang="sv-SE" sz="2800" b="1">
              <a:cs typeface="Calibri"/>
            </a:endParaRPr>
          </a:p>
        </p:txBody>
      </p:sp>
      <p:pic>
        <p:nvPicPr>
          <p:cNvPr id="17" name="Picture 21">
            <a:extLst>
              <a:ext uri="{FF2B5EF4-FFF2-40B4-BE49-F238E27FC236}">
                <a16:creationId xmlns:a16="http://schemas.microsoft.com/office/drawing/2014/main" id="{EF09C7A7-E605-334D-83A7-BF2571102E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BF86C458-2829-43D8-8132-24477D398EF7}"/>
              </a:ext>
            </a:extLst>
          </p:cNvPr>
          <p:cNvSpPr txBox="1"/>
          <p:nvPr/>
        </p:nvSpPr>
        <p:spPr>
          <a:xfrm>
            <a:off x="1293122" y="4221169"/>
            <a:ext cx="2417934" cy="1188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400" b="0" i="0" u="none" strike="noStrike" cap="none" baseline="0">
                <a:solidFill>
                  <a:srgbClr val="000000"/>
                </a:solidFill>
                <a:effectLst/>
                <a:uFill>
                  <a:solidFill>
                    <a:prstClr val="black">
                      <a:alpha val="0"/>
                    </a:prstClr>
                  </a:solidFill>
                </a:uFill>
                <a:latin typeface="Arial"/>
                <a:ea typeface="Arial"/>
                <a:cs typeface="Arial"/>
              </a:rPr>
              <a:t>बच्चों के अन्य आस्था-समुदायों के मित्र नहीं हैं.</a:t>
            </a:r>
          </a:p>
        </p:txBody>
      </p:sp>
    </p:spTree>
    <p:extLst>
      <p:ext uri="{BB962C8B-B14F-4D97-AF65-F5344CB8AC3E}">
        <p14:creationId xmlns:p14="http://schemas.microsoft.com/office/powerpoint/2010/main" val="27961294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C40AC9-2FAA-4FBC-BB1C-D7927F501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957" y="4325752"/>
            <a:ext cx="2199078" cy="1670257"/>
          </a:xfrm>
          <a:prstGeom prst="rect">
            <a:avLst/>
          </a:prstGeom>
        </p:spPr>
      </p:pic>
      <p:pic>
        <p:nvPicPr>
          <p:cNvPr id="2" name="Bildobjekt 4">
            <a:extLst>
              <a:ext uri="{FF2B5EF4-FFF2-40B4-BE49-F238E27FC236}">
                <a16:creationId xmlns:a16="http://schemas.microsoft.com/office/drawing/2014/main" id="{B37CB7A5-21E7-431D-B054-8546ED4D44D0}"/>
              </a:ext>
            </a:extLst>
          </p:cNvPr>
          <p:cNvPicPr>
            <a:picLocks noChangeAspect="1"/>
          </p:cNvPicPr>
          <p:nvPr/>
        </p:nvPicPr>
        <p:blipFill>
          <a:blip r:embed="rId4"/>
          <a:stretch>
            <a:fillRect/>
          </a:stretch>
        </p:blipFill>
        <p:spPr>
          <a:xfrm>
            <a:off x="3985847" y="1203551"/>
            <a:ext cx="7302096" cy="4990405"/>
          </a:xfrm>
          <a:prstGeom prst="rect">
            <a:avLst/>
          </a:prstGeom>
        </p:spPr>
      </p:pic>
      <p:pic>
        <p:nvPicPr>
          <p:cNvPr id="4" name="Picture 21">
            <a:extLst>
              <a:ext uri="{FF2B5EF4-FFF2-40B4-BE49-F238E27FC236}">
                <a16:creationId xmlns:a16="http://schemas.microsoft.com/office/drawing/2014/main" id="{F15DBB5D-F441-4C7F-ADDC-1DEF020B5A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332" y="976613"/>
            <a:ext cx="3249895" cy="3011938"/>
          </a:xfrm>
          <a:prstGeom prst="rect">
            <a:avLst/>
          </a:prstGeom>
        </p:spPr>
      </p:pic>
      <p:pic>
        <p:nvPicPr>
          <p:cNvPr id="6" name="Bildobjekt 5">
            <a:extLst>
              <a:ext uri="{FF2B5EF4-FFF2-40B4-BE49-F238E27FC236}">
                <a16:creationId xmlns:a16="http://schemas.microsoft.com/office/drawing/2014/main" id="{6EECCBA0-B706-44C5-B66F-FE0EAC907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725" y="2258359"/>
            <a:ext cx="1338394" cy="661733"/>
          </a:xfrm>
          <a:prstGeom prst="rect">
            <a:avLst/>
          </a:prstGeom>
        </p:spPr>
      </p:pic>
      <p:sp>
        <p:nvSpPr>
          <p:cNvPr id="7" name="textruta 6">
            <a:extLst>
              <a:ext uri="{FF2B5EF4-FFF2-40B4-BE49-F238E27FC236}">
                <a16:creationId xmlns:a16="http://schemas.microsoft.com/office/drawing/2014/main" id="{79E0CF2B-FEDB-4EBE-95E3-E3F46250FCB6}"/>
              </a:ext>
            </a:extLst>
          </p:cNvPr>
          <p:cNvSpPr txBox="1"/>
          <p:nvPr/>
        </p:nvSpPr>
        <p:spPr>
          <a:xfrm>
            <a:off x="9673420" y="2741705"/>
            <a:ext cx="1100236" cy="523342"/>
          </a:xfrm>
          <a:prstGeom prst="rect">
            <a:avLst/>
          </a:prstGeom>
          <a:noFill/>
        </p:spPr>
        <p:txBody>
          <a:bodyPr wrap="none" rtlCol="0">
            <a:spAutoFit/>
          </a:bodyPr>
          <a:lstStyle/>
          <a:p>
            <a:r>
              <a:rPr lang="hi-IN" sz="2800" b="1" i="0" u="none" strike="noStrike" cap="none" baseline="0">
                <a:solidFill>
                  <a:srgbClr val="000000"/>
                </a:solidFill>
                <a:effectLst/>
                <a:uFill>
                  <a:solidFill>
                    <a:prstClr val="black">
                      <a:alpha val="0"/>
                    </a:prstClr>
                  </a:solidFill>
                </a:uFill>
                <a:latin typeface="Arial"/>
                <a:ea typeface="Arial"/>
                <a:cs typeface="Arial"/>
              </a:rPr>
              <a:t>लक्ष्य</a:t>
            </a:r>
          </a:p>
        </p:txBody>
      </p:sp>
      <p:sp>
        <p:nvSpPr>
          <p:cNvPr id="8" name="textruta 7">
            <a:extLst>
              <a:ext uri="{FF2B5EF4-FFF2-40B4-BE49-F238E27FC236}">
                <a16:creationId xmlns:a16="http://schemas.microsoft.com/office/drawing/2014/main" id="{C9FD7C6A-DAAE-448A-9935-21A49A860EBB}"/>
              </a:ext>
            </a:extLst>
          </p:cNvPr>
          <p:cNvSpPr txBox="1"/>
          <p:nvPr/>
        </p:nvSpPr>
        <p:spPr>
          <a:xfrm>
            <a:off x="10694725" y="2362713"/>
            <a:ext cx="1290738" cy="338554"/>
          </a:xfrm>
          <a:prstGeom prst="rect">
            <a:avLst/>
          </a:prstGeom>
          <a:noFill/>
        </p:spPr>
        <p:txBody>
          <a:bodyPr wrap="none" lIns="91440" tIns="45720" rIns="91440" bIns="45720" rtlCol="0" anchor="t">
            <a:spAutoFit/>
          </a:bodyPr>
          <a:lstStyle/>
          <a:p>
            <a:r>
              <a:rPr lang="hi-IN" sz="1600" b="0" i="0" u="none" strike="noStrike" cap="none" baseline="0" dirty="0">
                <a:solidFill>
                  <a:srgbClr val="000000"/>
                </a:solidFill>
                <a:effectLst/>
                <a:uFill>
                  <a:solidFill>
                    <a:prstClr val="black">
                      <a:alpha val="0"/>
                    </a:prstClr>
                  </a:solidFill>
                </a:uFill>
                <a:latin typeface="Arial"/>
                <a:ea typeface="Arial"/>
                <a:cs typeface="Arial"/>
              </a:rPr>
              <a:t>अगले वर्ष तक</a:t>
            </a:r>
          </a:p>
        </p:txBody>
      </p:sp>
      <p:sp>
        <p:nvSpPr>
          <p:cNvPr id="9" name="textruta 8">
            <a:extLst>
              <a:ext uri="{FF2B5EF4-FFF2-40B4-BE49-F238E27FC236}">
                <a16:creationId xmlns:a16="http://schemas.microsoft.com/office/drawing/2014/main" id="{E852D1F1-7095-434C-90AA-42FFE188C2A6}"/>
              </a:ext>
            </a:extLst>
          </p:cNvPr>
          <p:cNvSpPr txBox="1"/>
          <p:nvPr/>
        </p:nvSpPr>
        <p:spPr>
          <a:xfrm>
            <a:off x="1582030" y="3781769"/>
            <a:ext cx="1840118" cy="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800" b="1" i="0" u="none" strike="noStrike" cap="none" baseline="0">
                <a:solidFill>
                  <a:srgbClr val="000000"/>
                </a:solidFill>
                <a:effectLst/>
                <a:uFill>
                  <a:solidFill>
                    <a:prstClr val="black">
                      <a:alpha val="0"/>
                    </a:prstClr>
                  </a:solidFill>
                </a:uFill>
                <a:latin typeface="Arial"/>
                <a:ea typeface="Arial"/>
                <a:cs typeface="Arial"/>
              </a:rPr>
              <a:t>समस्या</a:t>
            </a:r>
            <a:endParaRPr lang="sv-SE" sz="2800" b="1">
              <a:cs typeface="Calibri"/>
            </a:endParaRPr>
          </a:p>
        </p:txBody>
      </p:sp>
    </p:spTree>
    <p:extLst>
      <p:ext uri="{BB962C8B-B14F-4D97-AF65-F5344CB8AC3E}">
        <p14:creationId xmlns:p14="http://schemas.microsoft.com/office/powerpoint/2010/main" val="8248966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195A96-29E2-4536-87CD-E03AF2B06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761" y="1130892"/>
            <a:ext cx="4482442" cy="3179784"/>
          </a:xfrm>
          <a:prstGeom prst="rect">
            <a:avLst/>
          </a:prstGeom>
        </p:spPr>
      </p:pic>
      <p:pic>
        <p:nvPicPr>
          <p:cNvPr id="3" name="Bildobjekt 2">
            <a:extLst>
              <a:ext uri="{FF2B5EF4-FFF2-40B4-BE49-F238E27FC236}">
                <a16:creationId xmlns:a16="http://schemas.microsoft.com/office/drawing/2014/main" id="{36FA6FE1-9EC0-41B3-85C9-4D16E7160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435" y="919873"/>
            <a:ext cx="5502805" cy="5502805"/>
          </a:xfrm>
          <a:prstGeom prst="rect">
            <a:avLst/>
          </a:prstGeom>
        </p:spPr>
      </p:pic>
      <p:sp>
        <p:nvSpPr>
          <p:cNvPr id="5" name="textruta 4">
            <a:extLst>
              <a:ext uri="{FF2B5EF4-FFF2-40B4-BE49-F238E27FC236}">
                <a16:creationId xmlns:a16="http://schemas.microsoft.com/office/drawing/2014/main" id="{47D848D8-E0BB-4F4A-A990-B293515F6BF9}"/>
              </a:ext>
            </a:extLst>
          </p:cNvPr>
          <p:cNvSpPr txBox="1"/>
          <p:nvPr/>
        </p:nvSpPr>
        <p:spPr>
          <a:xfrm>
            <a:off x="7682104" y="4210437"/>
            <a:ext cx="1626143" cy="769620"/>
          </a:xfrm>
          <a:prstGeom prst="rect">
            <a:avLst/>
          </a:prstGeom>
          <a:noFill/>
        </p:spPr>
        <p:txBody>
          <a:bodyPr wrap="none" rtlCol="0">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लक्ष्य</a:t>
            </a:r>
          </a:p>
        </p:txBody>
      </p:sp>
      <p:sp>
        <p:nvSpPr>
          <p:cNvPr id="6" name="TextBox 32">
            <a:extLst>
              <a:ext uri="{FF2B5EF4-FFF2-40B4-BE49-F238E27FC236}">
                <a16:creationId xmlns:a16="http://schemas.microsoft.com/office/drawing/2014/main" id="{275169EC-1A29-4DA1-862D-CDEFBC0EDEAF}"/>
              </a:ext>
            </a:extLst>
          </p:cNvPr>
          <p:cNvSpPr txBox="1"/>
          <p:nvPr/>
        </p:nvSpPr>
        <p:spPr>
          <a:xfrm>
            <a:off x="6890308" y="4969752"/>
            <a:ext cx="2886837" cy="1188720"/>
          </a:xfrm>
          <a:prstGeom prst="rect">
            <a:avLst/>
          </a:prstGeom>
          <a:noFill/>
        </p:spPr>
        <p:txBody>
          <a:bodyPr wrap="square" rtlCol="0">
            <a:spAutoFit/>
          </a:bodyPr>
          <a:lstStyle/>
          <a:p>
            <a:pPr algn="ctr"/>
            <a:r>
              <a:rPr lang="hi-IN" sz="2400" b="0" i="0" u="none" strike="noStrike" cap="none" baseline="0" dirty="0">
                <a:solidFill>
                  <a:srgbClr val="000000"/>
                </a:solidFill>
                <a:effectLst/>
                <a:uFill>
                  <a:solidFill>
                    <a:prstClr val="black">
                      <a:alpha val="0"/>
                    </a:prstClr>
                  </a:solidFill>
                </a:uFill>
                <a:latin typeface="Arial"/>
                <a:ea typeface="Arial"/>
                <a:cs typeface="Arial"/>
              </a:rPr>
              <a:t>बच्चों के अन्य </a:t>
            </a:r>
            <a:br>
              <a:rPr sz="2400" dirty="0"/>
            </a:br>
            <a:r>
              <a:rPr lang="hi-IN" sz="2400" b="0" i="0" u="none" strike="noStrike" cap="none" baseline="0" dirty="0">
                <a:solidFill>
                  <a:srgbClr val="000000"/>
                </a:solidFill>
                <a:effectLst/>
                <a:uFill>
                  <a:solidFill>
                    <a:prstClr val="black">
                      <a:alpha val="0"/>
                    </a:prstClr>
                  </a:solidFill>
                </a:uFill>
                <a:latin typeface="Arial"/>
                <a:ea typeface="Arial"/>
                <a:cs typeface="Arial"/>
              </a:rPr>
              <a:t>आस्थाओं के </a:t>
            </a:r>
            <a:br>
              <a:rPr sz="2400" dirty="0"/>
            </a:br>
            <a:r>
              <a:rPr lang="hi-IN" sz="2400" b="0" i="0" u="none" strike="noStrike" cap="none" baseline="0" dirty="0">
                <a:solidFill>
                  <a:srgbClr val="000000"/>
                </a:solidFill>
                <a:effectLst/>
                <a:uFill>
                  <a:solidFill>
                    <a:prstClr val="black">
                      <a:alpha val="0"/>
                    </a:prstClr>
                  </a:solidFill>
                </a:uFill>
                <a:latin typeface="Arial"/>
                <a:ea typeface="Arial"/>
                <a:cs typeface="Arial"/>
              </a:rPr>
              <a:t>समुदायों वाले मित्र हैं. </a:t>
            </a:r>
          </a:p>
        </p:txBody>
      </p:sp>
      <p:sp>
        <p:nvSpPr>
          <p:cNvPr id="7" name="textruta 6">
            <a:extLst>
              <a:ext uri="{FF2B5EF4-FFF2-40B4-BE49-F238E27FC236}">
                <a16:creationId xmlns:a16="http://schemas.microsoft.com/office/drawing/2014/main" id="{C23C0012-A3DD-4C18-809B-5FB2FC664BC1}"/>
              </a:ext>
            </a:extLst>
          </p:cNvPr>
          <p:cNvSpPr txBox="1"/>
          <p:nvPr/>
        </p:nvSpPr>
        <p:spPr>
          <a:xfrm>
            <a:off x="2401429" y="1522709"/>
            <a:ext cx="3036409" cy="430887"/>
          </a:xfrm>
          <a:prstGeom prst="rect">
            <a:avLst/>
          </a:prstGeom>
          <a:noFill/>
        </p:spPr>
        <p:txBody>
          <a:bodyPr wrap="none" rtlCol="0">
            <a:spAutoFit/>
          </a:bodyPr>
          <a:lstStyle/>
          <a:p>
            <a:r>
              <a:rPr lang="hi-IN" sz="2200" b="0" i="0" u="none" strike="noStrike" cap="none" baseline="0" dirty="0">
                <a:solidFill>
                  <a:srgbClr val="000000"/>
                </a:solidFill>
                <a:effectLst/>
                <a:uFill>
                  <a:solidFill>
                    <a:prstClr val="black">
                      <a:alpha val="0"/>
                    </a:prstClr>
                  </a:solidFill>
                </a:uFill>
                <a:latin typeface="Arial"/>
                <a:ea typeface="Arial"/>
                <a:cs typeface="Arial"/>
              </a:rPr>
              <a:t>अभिभावक बढ़ावा देते हैं...</a:t>
            </a:r>
          </a:p>
        </p:txBody>
      </p:sp>
      <p:sp>
        <p:nvSpPr>
          <p:cNvPr id="8" name="textruta 7">
            <a:extLst>
              <a:ext uri="{FF2B5EF4-FFF2-40B4-BE49-F238E27FC236}">
                <a16:creationId xmlns:a16="http://schemas.microsoft.com/office/drawing/2014/main" id="{D1A8050F-6527-4DA4-9FA9-E112B385E43C}"/>
              </a:ext>
            </a:extLst>
          </p:cNvPr>
          <p:cNvSpPr txBox="1"/>
          <p:nvPr/>
        </p:nvSpPr>
        <p:spPr>
          <a:xfrm>
            <a:off x="2378900" y="3572613"/>
            <a:ext cx="3103735" cy="430887"/>
          </a:xfrm>
          <a:prstGeom prst="rect">
            <a:avLst/>
          </a:prstGeom>
          <a:noFill/>
        </p:spPr>
        <p:txBody>
          <a:bodyPr wrap="none" lIns="91440" tIns="45720" rIns="91440" bIns="45720" rtlCol="0" anchor="t">
            <a:spAutoFit/>
          </a:bodyPr>
          <a:lstStyle/>
          <a:p>
            <a:r>
              <a:rPr lang="hi-IN" sz="2200" b="0" i="0" u="none" strike="noStrike" cap="none" baseline="0" dirty="0">
                <a:solidFill>
                  <a:srgbClr val="000000"/>
                </a:solidFill>
                <a:effectLst/>
                <a:uFill>
                  <a:solidFill>
                    <a:prstClr val="black">
                      <a:alpha val="0"/>
                    </a:prstClr>
                  </a:solidFill>
                </a:uFill>
                <a:latin typeface="Arial"/>
                <a:ea typeface="Arial"/>
                <a:cs typeface="Arial"/>
              </a:rPr>
              <a:t>धार्मिक नेता बढ़ावा देते हैं...</a:t>
            </a:r>
          </a:p>
        </p:txBody>
      </p:sp>
      <p:sp>
        <p:nvSpPr>
          <p:cNvPr id="9" name="textruta 8">
            <a:extLst>
              <a:ext uri="{FF2B5EF4-FFF2-40B4-BE49-F238E27FC236}">
                <a16:creationId xmlns:a16="http://schemas.microsoft.com/office/drawing/2014/main" id="{CF83F1EE-069E-468D-9B7B-964364FEC9D1}"/>
              </a:ext>
            </a:extLst>
          </p:cNvPr>
          <p:cNvSpPr txBox="1"/>
          <p:nvPr/>
        </p:nvSpPr>
        <p:spPr>
          <a:xfrm>
            <a:off x="2394013" y="2516612"/>
            <a:ext cx="2138727" cy="430887"/>
          </a:xfrm>
          <a:prstGeom prst="rect">
            <a:avLst/>
          </a:prstGeom>
          <a:noFill/>
        </p:spPr>
        <p:txBody>
          <a:bodyPr wrap="none" rtlCol="0">
            <a:spAutoFit/>
          </a:bodyPr>
          <a:lstStyle/>
          <a:p>
            <a:r>
              <a:rPr lang="hi-IN" sz="2200" b="0" i="0" u="none" strike="noStrike" cap="none" baseline="0" dirty="0">
                <a:solidFill>
                  <a:srgbClr val="000000"/>
                </a:solidFill>
                <a:effectLst/>
                <a:uFill>
                  <a:solidFill>
                    <a:prstClr val="black">
                      <a:alpha val="0"/>
                    </a:prstClr>
                  </a:solidFill>
                </a:uFill>
                <a:latin typeface="Arial"/>
                <a:ea typeface="Arial"/>
                <a:cs typeface="Arial"/>
              </a:rPr>
              <a:t>स्कूल निपटती हैं...</a:t>
            </a:r>
          </a:p>
        </p:txBody>
      </p:sp>
    </p:spTree>
    <p:extLst>
      <p:ext uri="{BB962C8B-B14F-4D97-AF65-F5344CB8AC3E}">
        <p14:creationId xmlns:p14="http://schemas.microsoft.com/office/powerpoint/2010/main" val="34122395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D2BFE19-C1F4-45AB-A444-C08430592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540" y="4146225"/>
            <a:ext cx="3667401" cy="2344079"/>
          </a:xfrm>
          <a:prstGeom prst="rect">
            <a:avLst/>
          </a:prstGeom>
        </p:spPr>
      </p:pic>
      <p:pic>
        <p:nvPicPr>
          <p:cNvPr id="10" name="Picture 9">
            <a:extLst>
              <a:ext uri="{FF2B5EF4-FFF2-40B4-BE49-F238E27FC236}">
                <a16:creationId xmlns:a16="http://schemas.microsoft.com/office/drawing/2014/main" id="{4A85A1C8-9CCE-42F2-AE30-BFE3AE4E9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583" y="675198"/>
            <a:ext cx="3332500" cy="2401134"/>
          </a:xfrm>
          <a:prstGeom prst="rect">
            <a:avLst/>
          </a:prstGeom>
        </p:spPr>
      </p:pic>
      <p:pic>
        <p:nvPicPr>
          <p:cNvPr id="2" name="Bildobjekt 1">
            <a:extLst>
              <a:ext uri="{FF2B5EF4-FFF2-40B4-BE49-F238E27FC236}">
                <a16:creationId xmlns:a16="http://schemas.microsoft.com/office/drawing/2014/main" id="{61248569-05CF-4077-A235-2B4EA2B3D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0628" y="533083"/>
            <a:ext cx="4502232" cy="4502232"/>
          </a:xfrm>
          <a:prstGeom prst="rect">
            <a:avLst/>
          </a:prstGeom>
        </p:spPr>
      </p:pic>
      <p:sp>
        <p:nvSpPr>
          <p:cNvPr id="4" name="textruta 3">
            <a:extLst>
              <a:ext uri="{FF2B5EF4-FFF2-40B4-BE49-F238E27FC236}">
                <a16:creationId xmlns:a16="http://schemas.microsoft.com/office/drawing/2014/main" id="{B8BC39AC-FDF6-4E52-8E1C-B5B517CAA5C9}"/>
              </a:ext>
            </a:extLst>
          </p:cNvPr>
          <p:cNvSpPr txBox="1"/>
          <p:nvPr/>
        </p:nvSpPr>
        <p:spPr>
          <a:xfrm>
            <a:off x="9450639" y="3136001"/>
            <a:ext cx="1263422" cy="518160"/>
          </a:xfrm>
          <a:prstGeom prst="rect">
            <a:avLst/>
          </a:prstGeom>
          <a:noFill/>
        </p:spPr>
        <p:txBody>
          <a:bodyPr wrap="square" rtlCol="0">
            <a:spAutoFit/>
          </a:bodyPr>
          <a:lstStyle/>
          <a:p>
            <a:r>
              <a:rPr lang="hi-IN" sz="2800" b="1" i="0" u="none" strike="noStrike" cap="none" baseline="0">
                <a:solidFill>
                  <a:srgbClr val="000000"/>
                </a:solidFill>
                <a:effectLst/>
                <a:uFill>
                  <a:solidFill>
                    <a:prstClr val="black">
                      <a:alpha val="0"/>
                    </a:prstClr>
                  </a:solidFill>
                </a:uFill>
                <a:latin typeface="Arial"/>
                <a:ea typeface="Arial"/>
                <a:cs typeface="Arial"/>
              </a:rPr>
              <a:t>लक्ष्य</a:t>
            </a:r>
          </a:p>
        </p:txBody>
      </p:sp>
      <p:sp>
        <p:nvSpPr>
          <p:cNvPr id="5" name="TextBox 32">
            <a:extLst>
              <a:ext uri="{FF2B5EF4-FFF2-40B4-BE49-F238E27FC236}">
                <a16:creationId xmlns:a16="http://schemas.microsoft.com/office/drawing/2014/main" id="{B0E32DB0-F298-49E5-B545-6501D98FFAC9}"/>
              </a:ext>
            </a:extLst>
          </p:cNvPr>
          <p:cNvSpPr txBox="1"/>
          <p:nvPr/>
        </p:nvSpPr>
        <p:spPr>
          <a:xfrm>
            <a:off x="8634798" y="4054419"/>
            <a:ext cx="2379062" cy="1015663"/>
          </a:xfrm>
          <a:prstGeom prst="rect">
            <a:avLst/>
          </a:prstGeom>
          <a:noFill/>
        </p:spPr>
        <p:txBody>
          <a:bodyPr wrap="square" rtlCol="0">
            <a:spAutoFit/>
          </a:bodyPr>
          <a:lstStyle/>
          <a:p>
            <a:pPr algn="ctr"/>
            <a:r>
              <a:rPr lang="hi-IN" sz="2000" b="0" i="0" u="none" strike="noStrike" cap="none" baseline="0" dirty="0">
                <a:solidFill>
                  <a:srgbClr val="000000"/>
                </a:solidFill>
                <a:effectLst/>
                <a:uFill>
                  <a:solidFill>
                    <a:prstClr val="black">
                      <a:alpha val="0"/>
                    </a:prstClr>
                  </a:solidFill>
                </a:uFill>
                <a:latin typeface="Arial"/>
                <a:ea typeface="Arial"/>
                <a:cs typeface="Arial"/>
              </a:rPr>
              <a:t>बच्चों के अन्य आस्थाओं के समुदायों वाले मित्र हैं. </a:t>
            </a:r>
          </a:p>
        </p:txBody>
      </p:sp>
      <p:sp>
        <p:nvSpPr>
          <p:cNvPr id="6" name="textruta 5">
            <a:extLst>
              <a:ext uri="{FF2B5EF4-FFF2-40B4-BE49-F238E27FC236}">
                <a16:creationId xmlns:a16="http://schemas.microsoft.com/office/drawing/2014/main" id="{631E2FB3-3434-4411-9BE4-D71E3A003C81}"/>
              </a:ext>
            </a:extLst>
          </p:cNvPr>
          <p:cNvSpPr txBox="1"/>
          <p:nvPr/>
        </p:nvSpPr>
        <p:spPr>
          <a:xfrm>
            <a:off x="6140442" y="935566"/>
            <a:ext cx="3595079" cy="369332"/>
          </a:xfrm>
          <a:prstGeom prst="rect">
            <a:avLst/>
          </a:prstGeom>
          <a:noFill/>
        </p:spPr>
        <p:txBody>
          <a:bodyPr wrap="squar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अभिभावक बढ़ावा देते हैं...</a:t>
            </a:r>
          </a:p>
        </p:txBody>
      </p:sp>
      <p:sp>
        <p:nvSpPr>
          <p:cNvPr id="7" name="textruta 6">
            <a:extLst>
              <a:ext uri="{FF2B5EF4-FFF2-40B4-BE49-F238E27FC236}">
                <a16:creationId xmlns:a16="http://schemas.microsoft.com/office/drawing/2014/main" id="{1DFF8EDE-09B0-4642-8646-EDF25A058AA3}"/>
              </a:ext>
            </a:extLst>
          </p:cNvPr>
          <p:cNvSpPr txBox="1"/>
          <p:nvPr/>
        </p:nvSpPr>
        <p:spPr>
          <a:xfrm>
            <a:off x="6051072" y="2449272"/>
            <a:ext cx="3667402" cy="369332"/>
          </a:xfrm>
          <a:prstGeom prst="rect">
            <a:avLst/>
          </a:prstGeom>
          <a:noFill/>
        </p:spPr>
        <p:txBody>
          <a:bodyPr wrap="squar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धार्मिक नेता बढ़ावा देते हैं...</a:t>
            </a:r>
          </a:p>
        </p:txBody>
      </p:sp>
      <p:sp>
        <p:nvSpPr>
          <p:cNvPr id="8" name="textruta 7">
            <a:extLst>
              <a:ext uri="{FF2B5EF4-FFF2-40B4-BE49-F238E27FC236}">
                <a16:creationId xmlns:a16="http://schemas.microsoft.com/office/drawing/2014/main" id="{8FCC831B-2D96-4EAB-918C-57AC407D5991}"/>
              </a:ext>
            </a:extLst>
          </p:cNvPr>
          <p:cNvSpPr txBox="1"/>
          <p:nvPr/>
        </p:nvSpPr>
        <p:spPr>
          <a:xfrm>
            <a:off x="6110944" y="1672655"/>
            <a:ext cx="2773413" cy="369332"/>
          </a:xfrm>
          <a:prstGeom prst="rect">
            <a:avLst/>
          </a:prstGeom>
          <a:noFill/>
        </p:spPr>
        <p:txBody>
          <a:bodyPr wrap="squar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स्कूल निपटती हैं...</a:t>
            </a:r>
          </a:p>
        </p:txBody>
      </p:sp>
      <p:sp>
        <p:nvSpPr>
          <p:cNvPr id="12" name="textruta 11">
            <a:extLst>
              <a:ext uri="{FF2B5EF4-FFF2-40B4-BE49-F238E27FC236}">
                <a16:creationId xmlns:a16="http://schemas.microsoft.com/office/drawing/2014/main" id="{F8C12D77-3BEE-4F30-8821-C6755D6CBB6C}"/>
              </a:ext>
            </a:extLst>
          </p:cNvPr>
          <p:cNvSpPr txBox="1"/>
          <p:nvPr/>
        </p:nvSpPr>
        <p:spPr>
          <a:xfrm>
            <a:off x="1178140" y="3891325"/>
            <a:ext cx="1840118" cy="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800" b="1" i="0" u="none" strike="noStrike" cap="none" baseline="0">
                <a:solidFill>
                  <a:srgbClr val="000000"/>
                </a:solidFill>
                <a:effectLst/>
                <a:uFill>
                  <a:solidFill>
                    <a:prstClr val="black">
                      <a:alpha val="0"/>
                    </a:prstClr>
                  </a:solidFill>
                </a:uFill>
                <a:latin typeface="Arial"/>
                <a:ea typeface="Arial"/>
                <a:cs typeface="Arial"/>
              </a:rPr>
              <a:t>समस्या</a:t>
            </a:r>
            <a:endParaRPr lang="sv-SE" sz="2800" b="1">
              <a:cs typeface="Calibri"/>
            </a:endParaRPr>
          </a:p>
        </p:txBody>
      </p:sp>
      <p:sp>
        <p:nvSpPr>
          <p:cNvPr id="13" name="textruta 12">
            <a:extLst>
              <a:ext uri="{FF2B5EF4-FFF2-40B4-BE49-F238E27FC236}">
                <a16:creationId xmlns:a16="http://schemas.microsoft.com/office/drawing/2014/main" id="{729833E5-54D9-43F7-839C-9F813354EEB6}"/>
              </a:ext>
            </a:extLst>
          </p:cNvPr>
          <p:cNvSpPr txBox="1"/>
          <p:nvPr/>
        </p:nvSpPr>
        <p:spPr>
          <a:xfrm>
            <a:off x="889049" y="4429686"/>
            <a:ext cx="2417934" cy="1188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400" b="0" i="0" u="none" strike="noStrike" cap="none" baseline="0">
                <a:solidFill>
                  <a:srgbClr val="000000"/>
                </a:solidFill>
                <a:effectLst/>
                <a:uFill>
                  <a:solidFill>
                    <a:prstClr val="black">
                      <a:alpha val="0"/>
                    </a:prstClr>
                  </a:solidFill>
                </a:uFill>
                <a:latin typeface="Arial"/>
                <a:ea typeface="Arial"/>
                <a:cs typeface="Arial"/>
              </a:rPr>
              <a:t>बच्चों के अन्य आस्था-समुदायों के मित्र नहीं हैं.</a:t>
            </a:r>
          </a:p>
        </p:txBody>
      </p:sp>
      <p:pic>
        <p:nvPicPr>
          <p:cNvPr id="14" name="Picture 21">
            <a:extLst>
              <a:ext uri="{FF2B5EF4-FFF2-40B4-BE49-F238E27FC236}">
                <a16:creationId xmlns:a16="http://schemas.microsoft.com/office/drawing/2014/main" id="{C22FB874-C5AB-45D5-B61D-C67FEB1918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273" y="851563"/>
            <a:ext cx="3520034" cy="3262297"/>
          </a:xfrm>
          <a:prstGeom prst="rect">
            <a:avLst/>
          </a:prstGeom>
        </p:spPr>
      </p:pic>
      <p:sp>
        <p:nvSpPr>
          <p:cNvPr id="16" name="textruta 15">
            <a:extLst>
              <a:ext uri="{FF2B5EF4-FFF2-40B4-BE49-F238E27FC236}">
                <a16:creationId xmlns:a16="http://schemas.microsoft.com/office/drawing/2014/main" id="{2C6B2051-CD86-462D-85FE-BB2FE3797ED1}"/>
              </a:ext>
            </a:extLst>
          </p:cNvPr>
          <p:cNvSpPr txBox="1"/>
          <p:nvPr/>
        </p:nvSpPr>
        <p:spPr>
          <a:xfrm>
            <a:off x="4346064" y="4425367"/>
            <a:ext cx="3595079" cy="369332"/>
          </a:xfrm>
          <a:prstGeom prst="rect">
            <a:avLst/>
          </a:prstGeom>
          <a:noFill/>
        </p:spPr>
        <p:txBody>
          <a:bodyPr wrap="squar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माता-पिता को लगता है कि…</a:t>
            </a:r>
          </a:p>
        </p:txBody>
      </p:sp>
      <p:sp>
        <p:nvSpPr>
          <p:cNvPr id="17" name="textruta 16">
            <a:extLst>
              <a:ext uri="{FF2B5EF4-FFF2-40B4-BE49-F238E27FC236}">
                <a16:creationId xmlns:a16="http://schemas.microsoft.com/office/drawing/2014/main" id="{1D6AFF1D-670A-4934-B833-7FD74A2D4952}"/>
              </a:ext>
            </a:extLst>
          </p:cNvPr>
          <p:cNvSpPr txBox="1"/>
          <p:nvPr/>
        </p:nvSpPr>
        <p:spPr>
          <a:xfrm>
            <a:off x="4362154" y="5600408"/>
            <a:ext cx="3667402" cy="646331"/>
          </a:xfrm>
          <a:prstGeom prst="rect">
            <a:avLst/>
          </a:prstGeom>
          <a:noFill/>
        </p:spPr>
        <p:txBody>
          <a:bodyPr wrap="square" rtlCol="0">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धार्मिक नेता इस बात की </a:t>
            </a:r>
            <a:br>
              <a:rPr lang="sv-SE" b="0" i="0" u="none" strike="noStrike" cap="none" baseline="0" dirty="0">
                <a:solidFill>
                  <a:srgbClr val="000000"/>
                </a:solidFill>
                <a:effectLst/>
                <a:uFill>
                  <a:solidFill>
                    <a:prstClr val="black">
                      <a:alpha val="0"/>
                    </a:prstClr>
                  </a:solidFill>
                </a:uFill>
                <a:latin typeface="Arial"/>
                <a:ea typeface="Arial"/>
                <a:cs typeface="Arial"/>
              </a:rPr>
            </a:br>
            <a:r>
              <a:rPr lang="hi-IN" b="0" i="0" u="none" strike="noStrike" cap="none" baseline="0" dirty="0">
                <a:solidFill>
                  <a:srgbClr val="000000"/>
                </a:solidFill>
                <a:effectLst/>
                <a:uFill>
                  <a:solidFill>
                    <a:prstClr val="black">
                      <a:alpha val="0"/>
                    </a:prstClr>
                  </a:solidFill>
                </a:uFill>
                <a:latin typeface="Arial"/>
                <a:ea typeface="Arial"/>
                <a:cs typeface="Arial"/>
              </a:rPr>
              <a:t>अनुमति नहीं देते कि…</a:t>
            </a:r>
          </a:p>
        </p:txBody>
      </p:sp>
      <p:sp>
        <p:nvSpPr>
          <p:cNvPr id="18" name="textruta 17">
            <a:extLst>
              <a:ext uri="{FF2B5EF4-FFF2-40B4-BE49-F238E27FC236}">
                <a16:creationId xmlns:a16="http://schemas.microsoft.com/office/drawing/2014/main" id="{B80EE362-265C-4FA2-B5F8-EDDEA053F81C}"/>
              </a:ext>
            </a:extLst>
          </p:cNvPr>
          <p:cNvSpPr txBox="1"/>
          <p:nvPr/>
        </p:nvSpPr>
        <p:spPr>
          <a:xfrm>
            <a:off x="4337295" y="5066327"/>
            <a:ext cx="2773413" cy="369332"/>
          </a:xfrm>
          <a:prstGeom prst="rect">
            <a:avLst/>
          </a:prstGeom>
          <a:noFill/>
        </p:spPr>
        <p:txBody>
          <a:bodyPr wrap="square" lIns="91440" tIns="45720" rIns="91440" bIns="45720" rtlCol="0" anchor="t">
            <a:spAutoFit/>
          </a:bodyPr>
          <a:lstStyle/>
          <a:p>
            <a:r>
              <a:rPr lang="hi-IN" b="0" i="0" u="none" strike="noStrike" cap="none" baseline="0" dirty="0">
                <a:solidFill>
                  <a:srgbClr val="000000"/>
                </a:solidFill>
                <a:effectLst/>
                <a:uFill>
                  <a:solidFill>
                    <a:prstClr val="black">
                      <a:alpha val="0"/>
                    </a:prstClr>
                  </a:solidFill>
                </a:uFill>
                <a:latin typeface="Arial"/>
                <a:ea typeface="Arial"/>
                <a:cs typeface="Arial"/>
              </a:rPr>
              <a:t>स्कूल बर्दाश्त करता है...</a:t>
            </a:r>
          </a:p>
        </p:txBody>
      </p:sp>
    </p:spTree>
    <p:extLst>
      <p:ext uri="{BB962C8B-B14F-4D97-AF65-F5344CB8AC3E}">
        <p14:creationId xmlns:p14="http://schemas.microsoft.com/office/powerpoint/2010/main" val="25023500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BAA9776-A1F7-499A-B358-44A4FC474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BB75B08C-87F8-4B28-A43E-F6D497CF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22564107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BA85FCE-3DF0-4B22-814A-645DD73F7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43" y="636141"/>
            <a:ext cx="10256559" cy="5585717"/>
          </a:xfrm>
          <a:prstGeom prst="rect">
            <a:avLst/>
          </a:prstGeom>
        </p:spPr>
      </p:pic>
      <p:pic>
        <p:nvPicPr>
          <p:cNvPr id="14" name="Picture 6" descr="A picture containing text, clipart&#10;&#10;Description automatically generated">
            <a:extLst>
              <a:ext uri="{FF2B5EF4-FFF2-40B4-BE49-F238E27FC236}">
                <a16:creationId xmlns:a16="http://schemas.microsoft.com/office/drawing/2014/main" id="{A3D87D15-01CD-4EC7-938F-EEDE73EBC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15" name="Picture 7" descr="Icon&#10;&#10;Description automatically generated">
            <a:extLst>
              <a:ext uri="{FF2B5EF4-FFF2-40B4-BE49-F238E27FC236}">
                <a16:creationId xmlns:a16="http://schemas.microsoft.com/office/drawing/2014/main" id="{AC3125B5-9B47-463F-8415-14C4B89FB2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sp>
        <p:nvSpPr>
          <p:cNvPr id="19" name="textruta 18">
            <a:extLst>
              <a:ext uri="{FF2B5EF4-FFF2-40B4-BE49-F238E27FC236}">
                <a16:creationId xmlns:a16="http://schemas.microsoft.com/office/drawing/2014/main" id="{5690BF2E-351A-4362-A741-198B02313A01}"/>
              </a:ext>
            </a:extLst>
          </p:cNvPr>
          <p:cNvSpPr txBox="1"/>
          <p:nvPr/>
        </p:nvSpPr>
        <p:spPr>
          <a:xfrm>
            <a:off x="5838569" y="4782632"/>
            <a:ext cx="1067921" cy="738664"/>
          </a:xfrm>
          <a:prstGeom prst="rect">
            <a:avLst/>
          </a:prstGeom>
          <a:noFill/>
        </p:spPr>
        <p:txBody>
          <a:bodyPr wrap="none" rtlCol="0">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अभिभावक</a:t>
            </a:r>
            <a:br>
              <a:rPr sz="1400" dirty="0"/>
            </a:br>
            <a:r>
              <a:rPr lang="hi-IN" sz="1400" b="0" i="0" u="none" strike="noStrike" cap="none" baseline="0" dirty="0">
                <a:solidFill>
                  <a:srgbClr val="000000"/>
                </a:solidFill>
                <a:effectLst/>
                <a:uFill>
                  <a:solidFill>
                    <a:prstClr val="black">
                      <a:alpha val="0"/>
                    </a:prstClr>
                  </a:solidFill>
                </a:uFill>
                <a:latin typeface="Arial"/>
                <a:ea typeface="Arial"/>
                <a:cs typeface="Arial"/>
              </a:rPr>
              <a:t>स्कूल परिषद</a:t>
            </a:r>
          </a:p>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धार्मिक नेता</a:t>
            </a:r>
          </a:p>
        </p:txBody>
      </p:sp>
      <p:pic>
        <p:nvPicPr>
          <p:cNvPr id="22" name="Bildobjekt 21" descr="En bild som visar text&#10;&#10;Automatiskt genererad beskrivning">
            <a:extLst>
              <a:ext uri="{FF2B5EF4-FFF2-40B4-BE49-F238E27FC236}">
                <a16:creationId xmlns:a16="http://schemas.microsoft.com/office/drawing/2014/main" id="{1B85F9E2-681D-4066-8566-07D2F91A1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8" name="textruta 7">
            <a:extLst>
              <a:ext uri="{FF2B5EF4-FFF2-40B4-BE49-F238E27FC236}">
                <a16:creationId xmlns:a16="http://schemas.microsoft.com/office/drawing/2014/main" id="{44801B93-9EB4-DE46-A440-BCEBB4338716}"/>
              </a:ext>
            </a:extLst>
          </p:cNvPr>
          <p:cNvSpPr txBox="1"/>
          <p:nvPr/>
        </p:nvSpPr>
        <p:spPr>
          <a:xfrm>
            <a:off x="4602812" y="5098101"/>
            <a:ext cx="516488" cy="307777"/>
          </a:xfrm>
          <a:prstGeom prst="rect">
            <a:avLst/>
          </a:prstGeom>
          <a:noFill/>
        </p:spPr>
        <p:txBody>
          <a:bodyPr wrap="none" lIns="91440" tIns="45720" rIns="91440" bIns="45720" rtlCol="0" anchor="t">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बच्चे</a:t>
            </a:r>
          </a:p>
        </p:txBody>
      </p:sp>
    </p:spTree>
    <p:extLst>
      <p:ext uri="{BB962C8B-B14F-4D97-AF65-F5344CB8AC3E}">
        <p14:creationId xmlns:p14="http://schemas.microsoft.com/office/powerpoint/2010/main" val="632095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BF047E-92DC-4554-AD79-89702A766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43" y="636141"/>
            <a:ext cx="10256559" cy="5585717"/>
          </a:xfrm>
          <a:prstGeom prst="rect">
            <a:avLst/>
          </a:prstGeom>
        </p:spPr>
      </p:pic>
      <p:pic>
        <p:nvPicPr>
          <p:cNvPr id="4" name="Picture 6" descr="A picture containing text, clipart&#10;&#10;Description automatically generated">
            <a:extLst>
              <a:ext uri="{FF2B5EF4-FFF2-40B4-BE49-F238E27FC236}">
                <a16:creationId xmlns:a16="http://schemas.microsoft.com/office/drawing/2014/main" id="{DE3ECA43-8034-4442-B846-D2129E99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5" name="Picture 7" descr="Icon&#10;&#10;Description automatically generated">
            <a:extLst>
              <a:ext uri="{FF2B5EF4-FFF2-40B4-BE49-F238E27FC236}">
                <a16:creationId xmlns:a16="http://schemas.microsoft.com/office/drawing/2014/main" id="{1FD8175D-B064-4302-A3F9-E33644D96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pic>
        <p:nvPicPr>
          <p:cNvPr id="6" name="Picture 8" descr="A picture containing text, clipart&#10;&#10;Description automatically generated">
            <a:extLst>
              <a:ext uri="{FF2B5EF4-FFF2-40B4-BE49-F238E27FC236}">
                <a16:creationId xmlns:a16="http://schemas.microsoft.com/office/drawing/2014/main" id="{EC7407ED-D1FD-4EE0-AF79-5863F4012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8907" y="2730793"/>
            <a:ext cx="1096775" cy="2565962"/>
          </a:xfrm>
          <a:prstGeom prst="rect">
            <a:avLst/>
          </a:prstGeom>
        </p:spPr>
      </p:pic>
      <p:pic>
        <p:nvPicPr>
          <p:cNvPr id="7" name="Picture 9" descr="A picture containing text, clipart&#10;&#10;Description automatically generated">
            <a:extLst>
              <a:ext uri="{FF2B5EF4-FFF2-40B4-BE49-F238E27FC236}">
                <a16:creationId xmlns:a16="http://schemas.microsoft.com/office/drawing/2014/main" id="{9B458F51-C753-43DB-8BA6-5DA8A69282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2807" y="1207080"/>
            <a:ext cx="1319811" cy="2971406"/>
          </a:xfrm>
          <a:prstGeom prst="rect">
            <a:avLst/>
          </a:prstGeom>
        </p:spPr>
      </p:pic>
      <p:sp>
        <p:nvSpPr>
          <p:cNvPr id="8" name="textruta 7">
            <a:extLst>
              <a:ext uri="{FF2B5EF4-FFF2-40B4-BE49-F238E27FC236}">
                <a16:creationId xmlns:a16="http://schemas.microsoft.com/office/drawing/2014/main" id="{52D8B0B9-C375-424C-962D-A5A3271E108F}"/>
              </a:ext>
            </a:extLst>
          </p:cNvPr>
          <p:cNvSpPr txBox="1"/>
          <p:nvPr/>
        </p:nvSpPr>
        <p:spPr>
          <a:xfrm>
            <a:off x="4606447" y="5098101"/>
            <a:ext cx="516488" cy="307777"/>
          </a:xfrm>
          <a:prstGeom prst="rect">
            <a:avLst/>
          </a:prstGeom>
          <a:noFill/>
        </p:spPr>
        <p:txBody>
          <a:bodyPr wrap="none" lIns="91440" tIns="45720" rIns="91440" bIns="45720" rtlCol="0" anchor="t">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बच्चे</a:t>
            </a:r>
          </a:p>
        </p:txBody>
      </p:sp>
      <p:sp>
        <p:nvSpPr>
          <p:cNvPr id="9" name="textruta 8">
            <a:extLst>
              <a:ext uri="{FF2B5EF4-FFF2-40B4-BE49-F238E27FC236}">
                <a16:creationId xmlns:a16="http://schemas.microsoft.com/office/drawing/2014/main" id="{E6421D02-D9A5-4F2B-87A3-77BF8B295959}"/>
              </a:ext>
            </a:extLst>
          </p:cNvPr>
          <p:cNvSpPr txBox="1"/>
          <p:nvPr/>
        </p:nvSpPr>
        <p:spPr>
          <a:xfrm>
            <a:off x="5842206" y="4782632"/>
            <a:ext cx="1067921" cy="738664"/>
          </a:xfrm>
          <a:prstGeom prst="rect">
            <a:avLst/>
          </a:prstGeom>
          <a:noFill/>
        </p:spPr>
        <p:txBody>
          <a:bodyPr wrap="none" rtlCol="0">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अभिभावक</a:t>
            </a:r>
            <a:br>
              <a:rPr sz="1400" dirty="0"/>
            </a:br>
            <a:r>
              <a:rPr lang="hi-IN" sz="1400" b="0" i="0" u="none" strike="noStrike" cap="none" baseline="0" dirty="0">
                <a:solidFill>
                  <a:srgbClr val="000000"/>
                </a:solidFill>
                <a:effectLst/>
                <a:uFill>
                  <a:solidFill>
                    <a:prstClr val="black">
                      <a:alpha val="0"/>
                    </a:prstClr>
                  </a:solidFill>
                </a:uFill>
                <a:latin typeface="Arial"/>
                <a:ea typeface="Arial"/>
                <a:cs typeface="Arial"/>
              </a:rPr>
              <a:t>स्कूल परिषद</a:t>
            </a:r>
          </a:p>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धार्मिक नेता</a:t>
            </a:r>
          </a:p>
        </p:txBody>
      </p:sp>
      <p:sp>
        <p:nvSpPr>
          <p:cNvPr id="10" name="textruta 9">
            <a:extLst>
              <a:ext uri="{FF2B5EF4-FFF2-40B4-BE49-F238E27FC236}">
                <a16:creationId xmlns:a16="http://schemas.microsoft.com/office/drawing/2014/main" id="{4048CD6C-4182-48DB-9D5F-540C4FE22CF9}"/>
              </a:ext>
            </a:extLst>
          </p:cNvPr>
          <p:cNvSpPr txBox="1"/>
          <p:nvPr/>
        </p:nvSpPr>
        <p:spPr>
          <a:xfrm>
            <a:off x="7287125" y="4574881"/>
            <a:ext cx="1039067" cy="523220"/>
          </a:xfrm>
          <a:prstGeom prst="rect">
            <a:avLst/>
          </a:prstGeom>
          <a:noFill/>
        </p:spPr>
        <p:txBody>
          <a:bodyPr wrap="none" lIns="91440" tIns="45720" rIns="91440" bIns="45720" rtlCol="0" anchor="t">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अन्तर्धार्मिक</a:t>
            </a:r>
          </a:p>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परिषद</a:t>
            </a:r>
          </a:p>
        </p:txBody>
      </p:sp>
      <p:sp>
        <p:nvSpPr>
          <p:cNvPr id="11" name="textruta 10">
            <a:extLst>
              <a:ext uri="{FF2B5EF4-FFF2-40B4-BE49-F238E27FC236}">
                <a16:creationId xmlns:a16="http://schemas.microsoft.com/office/drawing/2014/main" id="{BACC6B53-53D7-4029-B249-F47407EEEAB0}"/>
              </a:ext>
            </a:extLst>
          </p:cNvPr>
          <p:cNvSpPr txBox="1"/>
          <p:nvPr/>
        </p:nvSpPr>
        <p:spPr>
          <a:xfrm>
            <a:off x="8700238" y="3313718"/>
            <a:ext cx="1234633" cy="738664"/>
          </a:xfrm>
          <a:prstGeom prst="rect">
            <a:avLst/>
          </a:prstGeom>
          <a:noFill/>
        </p:spPr>
        <p:txBody>
          <a:bodyPr wrap="none" rtlCol="0">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असहिष्णु </a:t>
            </a:r>
            <a:br>
              <a:rPr sz="1400" dirty="0"/>
            </a:br>
            <a:r>
              <a:rPr lang="hi-IN" sz="1400" b="0" i="0" u="none" strike="noStrike" cap="none" baseline="0" dirty="0">
                <a:solidFill>
                  <a:srgbClr val="000000"/>
                </a:solidFill>
                <a:effectLst/>
                <a:uFill>
                  <a:solidFill>
                    <a:prstClr val="black">
                      <a:alpha val="0"/>
                    </a:prstClr>
                  </a:solidFill>
                </a:uFill>
                <a:latin typeface="Arial"/>
                <a:ea typeface="Arial"/>
                <a:cs typeface="Arial"/>
              </a:rPr>
              <a:t>सोशल-मीडिया </a:t>
            </a:r>
            <a:br>
              <a:rPr sz="1400" dirty="0"/>
            </a:br>
            <a:r>
              <a:rPr lang="hi-IN" sz="1400" b="0" i="0" u="none" strike="noStrike" cap="none" baseline="0" dirty="0">
                <a:solidFill>
                  <a:srgbClr val="000000"/>
                </a:solidFill>
                <a:effectLst/>
                <a:uFill>
                  <a:solidFill>
                    <a:prstClr val="black">
                      <a:alpha val="0"/>
                    </a:prstClr>
                  </a:solidFill>
                </a:uFill>
                <a:latin typeface="Arial"/>
                <a:ea typeface="Arial"/>
                <a:cs typeface="Arial"/>
              </a:rPr>
              <a:t>इन्फ़्लुएंसर</a:t>
            </a:r>
          </a:p>
        </p:txBody>
      </p:sp>
      <p:pic>
        <p:nvPicPr>
          <p:cNvPr id="13" name="Bildobjekt 12" descr="En bild som visar text&#10;&#10;Automatiskt genererad beskrivning">
            <a:extLst>
              <a:ext uri="{FF2B5EF4-FFF2-40B4-BE49-F238E27FC236}">
                <a16:creationId xmlns:a16="http://schemas.microsoft.com/office/drawing/2014/main" id="{D616B5D6-D40B-48B3-B448-1AADF7D0A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12813808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clipart&#10;&#10;Automatiskt genererad beskrivning">
            <a:extLst>
              <a:ext uri="{FF2B5EF4-FFF2-40B4-BE49-F238E27FC236}">
                <a16:creationId xmlns:a16="http://schemas.microsoft.com/office/drawing/2014/main" id="{2748BC46-15A5-4632-9A17-84F2FB510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317" y="1231760"/>
            <a:ext cx="1673134" cy="4577737"/>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8824A31-788E-46EB-8D01-F5E1078E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872" y="2002290"/>
            <a:ext cx="1597595" cy="3794289"/>
          </a:xfrm>
          <a:prstGeom prst="rect">
            <a:avLst/>
          </a:prstGeom>
        </p:spPr>
      </p:pic>
      <p:pic>
        <p:nvPicPr>
          <p:cNvPr id="13" name="Bildobjekt 12">
            <a:extLst>
              <a:ext uri="{FF2B5EF4-FFF2-40B4-BE49-F238E27FC236}">
                <a16:creationId xmlns:a16="http://schemas.microsoft.com/office/drawing/2014/main" id="{1D3F9CBA-4385-4A28-A878-FB34CA30D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074" y="1244680"/>
            <a:ext cx="1779088" cy="4551899"/>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2EFD24-7C8C-47D0-A3A5-36D9CDBED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713" y="2097004"/>
            <a:ext cx="1764496" cy="3699575"/>
          </a:xfrm>
          <a:prstGeom prst="rect">
            <a:avLst/>
          </a:prstGeom>
        </p:spPr>
      </p:pic>
      <p:sp>
        <p:nvSpPr>
          <p:cNvPr id="9" name="textruta 8">
            <a:extLst>
              <a:ext uri="{FF2B5EF4-FFF2-40B4-BE49-F238E27FC236}">
                <a16:creationId xmlns:a16="http://schemas.microsoft.com/office/drawing/2014/main" id="{F409C4DB-6327-4921-A5AF-9D7923C01A8A}"/>
              </a:ext>
            </a:extLst>
          </p:cNvPr>
          <p:cNvSpPr txBox="1"/>
          <p:nvPr/>
        </p:nvSpPr>
        <p:spPr>
          <a:xfrm>
            <a:off x="3019730" y="4925947"/>
            <a:ext cx="638464" cy="369418"/>
          </a:xfrm>
          <a:prstGeom prst="rect">
            <a:avLst/>
          </a:prstGeom>
          <a:noFill/>
        </p:spPr>
        <p:txBody>
          <a:bodyPr wrap="none" rtlCol="0">
            <a:spAutoFit/>
          </a:bodyPr>
          <a:lstStyle/>
          <a:p>
            <a:pPr algn="ctr"/>
            <a:r>
              <a:rPr lang="hi-IN" sz="1800" b="0" i="0" u="none" strike="noStrike" cap="none" baseline="0" dirty="0">
                <a:solidFill>
                  <a:srgbClr val="000000"/>
                </a:solidFill>
                <a:effectLst/>
                <a:uFill>
                  <a:solidFill>
                    <a:prstClr val="black">
                      <a:alpha val="0"/>
                    </a:prstClr>
                  </a:solidFill>
                </a:uFill>
                <a:latin typeface="Arial"/>
                <a:ea typeface="Arial"/>
                <a:cs typeface="Arial"/>
              </a:rPr>
              <a:t>बच्चे</a:t>
            </a:r>
          </a:p>
        </p:txBody>
      </p:sp>
      <p:sp>
        <p:nvSpPr>
          <p:cNvPr id="10" name="textruta 9">
            <a:extLst>
              <a:ext uri="{FF2B5EF4-FFF2-40B4-BE49-F238E27FC236}">
                <a16:creationId xmlns:a16="http://schemas.microsoft.com/office/drawing/2014/main" id="{CCCA97F5-033B-4B2F-815F-1689F89AAB26}"/>
              </a:ext>
            </a:extLst>
          </p:cNvPr>
          <p:cNvSpPr txBox="1"/>
          <p:nvPr/>
        </p:nvSpPr>
        <p:spPr>
          <a:xfrm>
            <a:off x="4613411" y="4640901"/>
            <a:ext cx="1299054" cy="923544"/>
          </a:xfrm>
          <a:prstGeom prst="rect">
            <a:avLst/>
          </a:prstGeom>
          <a:noFill/>
        </p:spPr>
        <p:txBody>
          <a:bodyPr wrap="none" rtlCol="0">
            <a:spAutoFit/>
          </a:bodyPr>
          <a:lstStyle/>
          <a:p>
            <a:pPr algn="ctr"/>
            <a:r>
              <a:rPr lang="hi-IN" sz="1800" b="0" i="0" u="none" strike="noStrike" cap="none" baseline="0" dirty="0">
                <a:solidFill>
                  <a:srgbClr val="000000"/>
                </a:solidFill>
                <a:effectLst/>
                <a:uFill>
                  <a:solidFill>
                    <a:prstClr val="black">
                      <a:alpha val="0"/>
                    </a:prstClr>
                  </a:solidFill>
                </a:uFill>
                <a:latin typeface="Arial"/>
                <a:ea typeface="Arial"/>
                <a:cs typeface="Arial"/>
              </a:rPr>
              <a:t>अभिभावक</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स्कूल परिषद</a:t>
            </a:r>
          </a:p>
          <a:p>
            <a:pPr algn="ctr"/>
            <a:r>
              <a:rPr lang="hi-IN" sz="1800" b="0" i="0" u="none" strike="noStrike" cap="none" baseline="0" dirty="0">
                <a:solidFill>
                  <a:srgbClr val="000000"/>
                </a:solidFill>
                <a:effectLst/>
                <a:uFill>
                  <a:solidFill>
                    <a:prstClr val="black">
                      <a:alpha val="0"/>
                    </a:prstClr>
                  </a:solidFill>
                </a:uFill>
                <a:latin typeface="Arial"/>
                <a:ea typeface="Arial"/>
                <a:cs typeface="Arial"/>
              </a:rPr>
              <a:t>धार्मिक नेता</a:t>
            </a:r>
          </a:p>
        </p:txBody>
      </p:sp>
      <p:sp>
        <p:nvSpPr>
          <p:cNvPr id="11" name="textruta 10">
            <a:extLst>
              <a:ext uri="{FF2B5EF4-FFF2-40B4-BE49-F238E27FC236}">
                <a16:creationId xmlns:a16="http://schemas.microsoft.com/office/drawing/2014/main" id="{E7339BD4-88D7-4BEC-8490-78E401F6CA55}"/>
              </a:ext>
            </a:extLst>
          </p:cNvPr>
          <p:cNvSpPr txBox="1"/>
          <p:nvPr/>
        </p:nvSpPr>
        <p:spPr>
          <a:xfrm>
            <a:off x="6341765" y="4759015"/>
            <a:ext cx="1497873" cy="646481"/>
          </a:xfrm>
          <a:prstGeom prst="rect">
            <a:avLst/>
          </a:prstGeom>
          <a:noFill/>
        </p:spPr>
        <p:txBody>
          <a:bodyPr wrap="none" lIns="91440" tIns="45720" rIns="91440" bIns="45720" rtlCol="0" anchor="t">
            <a:spAutoFit/>
          </a:bodyPr>
          <a:lstStyle/>
          <a:p>
            <a:pPr algn="ctr"/>
            <a:r>
              <a:rPr lang="hi-IN" sz="1800" b="0" i="0" u="none" strike="noStrike" cap="none" baseline="0" dirty="0">
                <a:solidFill>
                  <a:srgbClr val="000000"/>
                </a:solidFill>
                <a:effectLst/>
                <a:uFill>
                  <a:solidFill>
                    <a:prstClr val="black">
                      <a:alpha val="0"/>
                    </a:prstClr>
                  </a:solidFill>
                </a:uFill>
                <a:latin typeface="Arial"/>
                <a:ea typeface="Arial"/>
                <a:cs typeface="Arial"/>
              </a:rPr>
              <a:t>अन्तर्धार्मिक </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परिषद</a:t>
            </a:r>
          </a:p>
        </p:txBody>
      </p:sp>
      <p:sp>
        <p:nvSpPr>
          <p:cNvPr id="12" name="textruta 11">
            <a:extLst>
              <a:ext uri="{FF2B5EF4-FFF2-40B4-BE49-F238E27FC236}">
                <a16:creationId xmlns:a16="http://schemas.microsoft.com/office/drawing/2014/main" id="{CD221BCF-F43E-4C82-911C-C077E5EF2BFE}"/>
              </a:ext>
            </a:extLst>
          </p:cNvPr>
          <p:cNvSpPr txBox="1"/>
          <p:nvPr/>
        </p:nvSpPr>
        <p:spPr>
          <a:xfrm>
            <a:off x="8197176" y="4648948"/>
            <a:ext cx="1504286" cy="923544"/>
          </a:xfrm>
          <a:prstGeom prst="rect">
            <a:avLst/>
          </a:prstGeom>
          <a:noFill/>
        </p:spPr>
        <p:txBody>
          <a:bodyPr wrap="none" rtlCol="0">
            <a:spAutoFit/>
          </a:bodyPr>
          <a:lstStyle/>
          <a:p>
            <a:pPr algn="ctr"/>
            <a:r>
              <a:rPr lang="hi-IN" sz="1800" b="0" i="0" u="none" strike="noStrike" cap="none" baseline="0" dirty="0">
                <a:solidFill>
                  <a:srgbClr val="000000"/>
                </a:solidFill>
                <a:effectLst/>
                <a:uFill>
                  <a:solidFill>
                    <a:prstClr val="black">
                      <a:alpha val="0"/>
                    </a:prstClr>
                  </a:solidFill>
                </a:uFill>
                <a:latin typeface="Arial"/>
                <a:ea typeface="Arial"/>
                <a:cs typeface="Arial"/>
              </a:rPr>
              <a:t>असहिष्णु </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सोशल-मीडिया </a:t>
            </a:r>
            <a:br>
              <a:rPr sz="1800" dirty="0"/>
            </a:br>
            <a:r>
              <a:rPr lang="hi-IN" sz="1800" b="0" i="0" u="none" strike="noStrike" cap="none" baseline="0" dirty="0">
                <a:solidFill>
                  <a:srgbClr val="000000"/>
                </a:solidFill>
                <a:effectLst/>
                <a:uFill>
                  <a:solidFill>
                    <a:prstClr val="black">
                      <a:alpha val="0"/>
                    </a:prstClr>
                  </a:solidFill>
                </a:uFill>
                <a:latin typeface="Arial"/>
                <a:ea typeface="Arial"/>
                <a:cs typeface="Arial"/>
              </a:rPr>
              <a:t>इन्फ़्लुएंसर</a:t>
            </a:r>
          </a:p>
        </p:txBody>
      </p:sp>
    </p:spTree>
    <p:extLst>
      <p:ext uri="{BB962C8B-B14F-4D97-AF65-F5344CB8AC3E}">
        <p14:creationId xmlns:p14="http://schemas.microsoft.com/office/powerpoint/2010/main" val="3377266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F42D9D8-A496-43C8-91ED-00E00BA7D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66" y="614915"/>
            <a:ext cx="10331565" cy="5628169"/>
          </a:xfrm>
          <a:prstGeom prst="rect">
            <a:avLst/>
          </a:prstGeom>
        </p:spPr>
      </p:pic>
      <p:sp>
        <p:nvSpPr>
          <p:cNvPr id="5" name="textruta 14">
            <a:extLst>
              <a:ext uri="{FF2B5EF4-FFF2-40B4-BE49-F238E27FC236}">
                <a16:creationId xmlns:a16="http://schemas.microsoft.com/office/drawing/2014/main" id="{13CC3318-F87E-4394-9C8B-47D482F95283}"/>
              </a:ext>
            </a:extLst>
          </p:cNvPr>
          <p:cNvSpPr txBox="1"/>
          <p:nvPr/>
        </p:nvSpPr>
        <p:spPr>
          <a:xfrm>
            <a:off x="900616" y="3428999"/>
            <a:ext cx="2945520" cy="769441"/>
          </a:xfrm>
          <a:prstGeom prst="rect">
            <a:avLst/>
          </a:prstGeom>
          <a:noFill/>
        </p:spPr>
        <p:txBody>
          <a:bodyPr wrap="square" rtlCol="0">
            <a:spAutoFit/>
          </a:bodyPr>
          <a:lstStyle/>
          <a:p>
            <a:r>
              <a:rPr lang="hi-IN" sz="4400" b="1" i="0" u="none" strike="noStrike" cap="none" baseline="0" dirty="0">
                <a:solidFill>
                  <a:srgbClr val="000000"/>
                </a:solidFill>
                <a:effectLst/>
                <a:uFill>
                  <a:solidFill>
                    <a:prstClr val="black">
                      <a:alpha val="0"/>
                    </a:prstClr>
                  </a:solidFill>
                </a:uFill>
                <a:latin typeface="Arial"/>
                <a:ea typeface="Arial"/>
                <a:cs typeface="Arial"/>
              </a:rPr>
              <a:t>रणनीतियां</a:t>
            </a:r>
          </a:p>
        </p:txBody>
      </p:sp>
    </p:spTree>
    <p:extLst>
      <p:ext uri="{BB962C8B-B14F-4D97-AF65-F5344CB8AC3E}">
        <p14:creationId xmlns:p14="http://schemas.microsoft.com/office/powerpoint/2010/main" val="17296111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216976" y="800556"/>
            <a:ext cx="12192000" cy="2987040"/>
          </a:xfrm>
          <a:prstGeom prst="rect">
            <a:avLst/>
          </a:prstGeom>
          <a:noFill/>
        </p:spPr>
        <p:txBody>
          <a:bodyPr wrap="square" rtlCol="0">
            <a:spAutoFit/>
          </a:bodyPr>
          <a:lstStyle/>
          <a:p>
            <a:pPr algn="ctr">
              <a:lnSpc>
                <a:spcPct val="150000"/>
              </a:lnSpc>
            </a:pPr>
            <a:r>
              <a:rPr lang="hi-IN" sz="3600" b="0" i="0" u="none" strike="noStrike" cap="none" baseline="0" dirty="0">
                <a:solidFill>
                  <a:srgbClr val="FFFFFF"/>
                </a:solidFill>
                <a:effectLst/>
                <a:uFill>
                  <a:solidFill>
                    <a:prstClr val="black">
                      <a:alpha val="0"/>
                    </a:prstClr>
                  </a:solidFill>
                </a:uFill>
                <a:latin typeface="Arial"/>
                <a:ea typeface="Arial"/>
                <a:cs typeface="Arial"/>
              </a:rPr>
              <a:t>सत्र 8</a:t>
            </a:r>
          </a:p>
          <a:p>
            <a:pPr algn="ctr"/>
            <a:endParaRPr lang="sv-SE" sz="1600" dirty="0">
              <a:solidFill>
                <a:schemeClr val="bg1"/>
              </a:solidFill>
              <a:latin typeface="Calibri" panose="020F0502020204030204" pitchFamily="34" charset="0"/>
            </a:endParaRPr>
          </a:p>
          <a:p>
            <a:pPr algn="ctr"/>
            <a:r>
              <a:rPr lang="hi-IN" sz="6000" b="0" i="0" u="none" strike="noStrike" cap="none" baseline="0" dirty="0">
                <a:solidFill>
                  <a:srgbClr val="FFFFFF"/>
                </a:solidFill>
                <a:effectLst/>
                <a:uFill>
                  <a:solidFill>
                    <a:prstClr val="black">
                      <a:alpha val="0"/>
                    </a:prstClr>
                  </a:solidFill>
                </a:uFill>
                <a:latin typeface="Arial"/>
                <a:ea typeface="Arial"/>
                <a:cs typeface="Arial"/>
              </a:rPr>
              <a:t>हमारी बदलाव की यात्रा    </a:t>
            </a:r>
          </a:p>
          <a:p>
            <a:pPr algn="ctr"/>
            <a:endParaRPr lang="sv-SE" sz="600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5721E71B-2084-D641-B79F-2A2A5C83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96" y="3799301"/>
            <a:ext cx="1777036" cy="1777036"/>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8BC95B0-C59F-4050-8652-B3B92CBAB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66" y="614915"/>
            <a:ext cx="10331565" cy="5628169"/>
          </a:xfrm>
          <a:prstGeom prst="rect">
            <a:avLst/>
          </a:prstGeom>
        </p:spPr>
      </p:pic>
      <p:pic>
        <p:nvPicPr>
          <p:cNvPr id="13" name="Bildobjekt 12">
            <a:extLst>
              <a:ext uri="{FF2B5EF4-FFF2-40B4-BE49-F238E27FC236}">
                <a16:creationId xmlns:a16="http://schemas.microsoft.com/office/drawing/2014/main" id="{3F71D358-1D8C-104B-8D89-79AB40BC0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E1C846F6-86F0-6743-A153-42DBC35CC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sp>
        <p:nvSpPr>
          <p:cNvPr id="16" name="textruta 15">
            <a:extLst>
              <a:ext uri="{FF2B5EF4-FFF2-40B4-BE49-F238E27FC236}">
                <a16:creationId xmlns:a16="http://schemas.microsoft.com/office/drawing/2014/main" id="{AD7918AC-22B9-134E-8D20-E02B8876AEB7}"/>
              </a:ext>
            </a:extLst>
          </p:cNvPr>
          <p:cNvSpPr txBox="1"/>
          <p:nvPr/>
        </p:nvSpPr>
        <p:spPr>
          <a:xfrm>
            <a:off x="1803082" y="4364603"/>
            <a:ext cx="1106393" cy="323165"/>
          </a:xfrm>
          <a:prstGeom prst="rect">
            <a:avLst/>
          </a:prstGeom>
          <a:noFill/>
        </p:spPr>
        <p:txBody>
          <a:bodyPr wrap="none" rtlCol="0">
            <a:spAutoFit/>
          </a:bodyPr>
          <a:lstStyle/>
          <a:p>
            <a:pPr algn="r"/>
            <a:r>
              <a:rPr lang="hi-IN" sz="1500" b="0" i="0" u="none" strike="noStrike" cap="none" baseline="0" dirty="0">
                <a:solidFill>
                  <a:srgbClr val="000000"/>
                </a:solidFill>
                <a:effectLst/>
                <a:uFill>
                  <a:solidFill>
                    <a:prstClr val="black">
                      <a:alpha val="0"/>
                    </a:prstClr>
                  </a:solidFill>
                </a:uFill>
                <a:latin typeface="Arial"/>
                <a:ea typeface="Arial"/>
                <a:cs typeface="Arial"/>
              </a:rPr>
              <a:t>फुटबाल टीम</a:t>
            </a:r>
          </a:p>
        </p:txBody>
      </p:sp>
      <p:sp>
        <p:nvSpPr>
          <p:cNvPr id="17" name="textruta 16">
            <a:extLst>
              <a:ext uri="{FF2B5EF4-FFF2-40B4-BE49-F238E27FC236}">
                <a16:creationId xmlns:a16="http://schemas.microsoft.com/office/drawing/2014/main" id="{289BFBCB-B4EA-4040-BA09-B74549214317}"/>
              </a:ext>
            </a:extLst>
          </p:cNvPr>
          <p:cNvSpPr txBox="1"/>
          <p:nvPr/>
        </p:nvSpPr>
        <p:spPr>
          <a:xfrm>
            <a:off x="1007918" y="4803961"/>
            <a:ext cx="1911101" cy="323165"/>
          </a:xfrm>
          <a:prstGeom prst="rect">
            <a:avLst/>
          </a:prstGeom>
          <a:noFill/>
        </p:spPr>
        <p:txBody>
          <a:bodyPr wrap="none" rtlCol="0">
            <a:spAutoFit/>
          </a:bodyPr>
          <a:lstStyle/>
          <a:p>
            <a:pPr algn="r"/>
            <a:r>
              <a:rPr lang="hi-IN" sz="1500" b="0" i="0" u="none" strike="noStrike" cap="none" baseline="0" dirty="0">
                <a:solidFill>
                  <a:srgbClr val="000000"/>
                </a:solidFill>
                <a:effectLst/>
                <a:uFill>
                  <a:solidFill>
                    <a:prstClr val="black">
                      <a:alpha val="0"/>
                    </a:prstClr>
                  </a:solidFill>
                </a:uFill>
                <a:latin typeface="Arial"/>
                <a:ea typeface="Arial"/>
                <a:cs typeface="Arial"/>
              </a:rPr>
              <a:t>उत्पीड़क संबंधी सर्वेक्षण</a:t>
            </a:r>
          </a:p>
        </p:txBody>
      </p:sp>
      <p:sp>
        <p:nvSpPr>
          <p:cNvPr id="18" name="textruta 17">
            <a:extLst>
              <a:ext uri="{FF2B5EF4-FFF2-40B4-BE49-F238E27FC236}">
                <a16:creationId xmlns:a16="http://schemas.microsoft.com/office/drawing/2014/main" id="{571EB93D-59F9-FE47-8E29-FCCE351A7EB0}"/>
              </a:ext>
            </a:extLst>
          </p:cNvPr>
          <p:cNvSpPr txBox="1"/>
          <p:nvPr/>
        </p:nvSpPr>
        <p:spPr>
          <a:xfrm>
            <a:off x="2091622" y="5267845"/>
            <a:ext cx="817853" cy="323165"/>
          </a:xfrm>
          <a:prstGeom prst="rect">
            <a:avLst/>
          </a:prstGeom>
          <a:noFill/>
        </p:spPr>
        <p:txBody>
          <a:bodyPr wrap="none" rtlCol="0">
            <a:spAutoFit/>
          </a:bodyPr>
          <a:lstStyle/>
          <a:p>
            <a:pPr algn="r"/>
            <a:r>
              <a:rPr lang="hi-IN" sz="1500" b="0" i="0" u="none" strike="noStrike" cap="none" baseline="0">
                <a:solidFill>
                  <a:srgbClr val="000000"/>
                </a:solidFill>
                <a:effectLst/>
                <a:uFill>
                  <a:solidFill>
                    <a:prstClr val="black">
                      <a:alpha val="0"/>
                    </a:prstClr>
                  </a:solidFill>
                </a:uFill>
                <a:latin typeface="Arial"/>
                <a:ea typeface="Arial"/>
                <a:cs typeface="Arial"/>
              </a:rPr>
              <a:t>राज़ी करें</a:t>
            </a:r>
          </a:p>
        </p:txBody>
      </p:sp>
      <p:sp>
        <p:nvSpPr>
          <p:cNvPr id="19" name="textruta 18">
            <a:extLst>
              <a:ext uri="{FF2B5EF4-FFF2-40B4-BE49-F238E27FC236}">
                <a16:creationId xmlns:a16="http://schemas.microsoft.com/office/drawing/2014/main" id="{01FAAB7F-FB79-7F4D-9868-44267F1D6D49}"/>
              </a:ext>
            </a:extLst>
          </p:cNvPr>
          <p:cNvSpPr txBox="1"/>
          <p:nvPr/>
        </p:nvSpPr>
        <p:spPr>
          <a:xfrm>
            <a:off x="1359437" y="5754799"/>
            <a:ext cx="1545616" cy="323165"/>
          </a:xfrm>
          <a:prstGeom prst="rect">
            <a:avLst/>
          </a:prstGeom>
          <a:noFill/>
        </p:spPr>
        <p:txBody>
          <a:bodyPr wrap="none" rtlCol="0">
            <a:spAutoFit/>
          </a:bodyPr>
          <a:lstStyle/>
          <a:p>
            <a:pPr algn="r"/>
            <a:r>
              <a:rPr lang="hi-IN" sz="1500" b="0" i="0" u="none" strike="noStrike" cap="none" baseline="0">
                <a:solidFill>
                  <a:srgbClr val="000000"/>
                </a:solidFill>
                <a:effectLst/>
                <a:uFill>
                  <a:solidFill>
                    <a:prstClr val="black">
                      <a:alpha val="0"/>
                    </a:prstClr>
                  </a:solidFill>
                </a:uFill>
                <a:latin typeface="Arial"/>
                <a:ea typeface="Arial"/>
                <a:cs typeface="Arial"/>
              </a:rPr>
              <a:t>अध्यापक पुरस्कार</a:t>
            </a:r>
          </a:p>
        </p:txBody>
      </p:sp>
      <p:pic>
        <p:nvPicPr>
          <p:cNvPr id="4" name="Bildobjekt 3" descr="En bild som visar text, silhuett, natthimmel&#10;&#10;Automatiskt genererad beskrivning">
            <a:extLst>
              <a:ext uri="{FF2B5EF4-FFF2-40B4-BE49-F238E27FC236}">
                <a16:creationId xmlns:a16="http://schemas.microsoft.com/office/drawing/2014/main" id="{11991317-0B8B-5E47-9345-88029B1F7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6" name="Bildobjekt 5">
            <a:extLst>
              <a:ext uri="{FF2B5EF4-FFF2-40B4-BE49-F238E27FC236}">
                <a16:creationId xmlns:a16="http://schemas.microsoft.com/office/drawing/2014/main" id="{2E4A8E8F-5419-4C42-9CB5-B2BE45D3B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
        <p:nvSpPr>
          <p:cNvPr id="12" name="textruta 14">
            <a:extLst>
              <a:ext uri="{FF2B5EF4-FFF2-40B4-BE49-F238E27FC236}">
                <a16:creationId xmlns:a16="http://schemas.microsoft.com/office/drawing/2014/main" id="{A8012D13-528D-4E37-9495-0804A468ACF1}"/>
              </a:ext>
            </a:extLst>
          </p:cNvPr>
          <p:cNvSpPr txBox="1"/>
          <p:nvPr/>
        </p:nvSpPr>
        <p:spPr>
          <a:xfrm>
            <a:off x="896799" y="3428999"/>
            <a:ext cx="2822972" cy="769441"/>
          </a:xfrm>
          <a:prstGeom prst="rect">
            <a:avLst/>
          </a:prstGeom>
          <a:noFill/>
        </p:spPr>
        <p:txBody>
          <a:bodyPr wrap="square" rtlCol="0">
            <a:spAutoFit/>
          </a:bodyPr>
          <a:lstStyle/>
          <a:p>
            <a:r>
              <a:rPr lang="hi-IN" sz="4400" b="1" i="0" u="none" strike="noStrike" cap="none" baseline="0" dirty="0">
                <a:solidFill>
                  <a:srgbClr val="000000"/>
                </a:solidFill>
                <a:effectLst/>
                <a:uFill>
                  <a:solidFill>
                    <a:prstClr val="black">
                      <a:alpha val="0"/>
                    </a:prstClr>
                  </a:solidFill>
                </a:uFill>
                <a:latin typeface="Arial"/>
                <a:ea typeface="Arial"/>
                <a:cs typeface="Arial"/>
              </a:rPr>
              <a:t>रणनीतियां</a:t>
            </a:r>
          </a:p>
        </p:txBody>
      </p:sp>
      <p:pic>
        <p:nvPicPr>
          <p:cNvPr id="14" name="Bildobjekt 13" descr="En bild som visar text&#10;&#10;Automatiskt genererad beskrivning">
            <a:extLst>
              <a:ext uri="{FF2B5EF4-FFF2-40B4-BE49-F238E27FC236}">
                <a16:creationId xmlns:a16="http://schemas.microsoft.com/office/drawing/2014/main" id="{0479D893-270F-48E3-B687-09EBCCD832D2}"/>
              </a:ext>
            </a:extLst>
          </p:cNvPr>
          <p:cNvPicPr>
            <a:picLocks noChangeAspect="1"/>
          </p:cNvPicPr>
          <p:nvPr/>
        </p:nvPicPr>
        <p:blipFill>
          <a:blip r:embed="rId8"/>
          <a:stretch>
            <a:fillRect/>
          </a:stretch>
        </p:blipFill>
        <p:spPr>
          <a:xfrm>
            <a:off x="812808" y="1642786"/>
            <a:ext cx="2633035" cy="1779078"/>
          </a:xfrm>
          <a:prstGeom prst="rect">
            <a:avLst/>
          </a:prstGeom>
        </p:spPr>
      </p:pic>
    </p:spTree>
    <p:extLst>
      <p:ext uri="{BB962C8B-B14F-4D97-AF65-F5344CB8AC3E}">
        <p14:creationId xmlns:p14="http://schemas.microsoft.com/office/powerpoint/2010/main" val="21924509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66" y="614915"/>
            <a:ext cx="10331565" cy="5628169"/>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D981441-EAC9-4DB7-8A26-6DA532821E21}"/>
              </a:ext>
            </a:extLst>
          </p:cNvPr>
          <p:cNvPicPr>
            <a:picLocks noChangeAspect="1"/>
          </p:cNvPicPr>
          <p:nvPr/>
        </p:nvPicPr>
        <p:blipFill>
          <a:blip r:embed="rId4"/>
          <a:stretch>
            <a:fillRect/>
          </a:stretch>
        </p:blipFill>
        <p:spPr>
          <a:xfrm>
            <a:off x="2957978" y="1699740"/>
            <a:ext cx="2633035" cy="1779078"/>
          </a:xfrm>
          <a:prstGeom prst="rect">
            <a:avLst/>
          </a:prstGeom>
        </p:spPr>
      </p:pic>
      <p:sp>
        <p:nvSpPr>
          <p:cNvPr id="13" name="textruta 14">
            <a:extLst>
              <a:ext uri="{FF2B5EF4-FFF2-40B4-BE49-F238E27FC236}">
                <a16:creationId xmlns:a16="http://schemas.microsoft.com/office/drawing/2014/main" id="{EAC510DD-B028-4D24-AF69-643FD3F7287E}"/>
              </a:ext>
            </a:extLst>
          </p:cNvPr>
          <p:cNvSpPr txBox="1"/>
          <p:nvPr/>
        </p:nvSpPr>
        <p:spPr>
          <a:xfrm>
            <a:off x="3687801" y="3371929"/>
            <a:ext cx="2137117" cy="762000"/>
          </a:xfrm>
          <a:prstGeom prst="rect">
            <a:avLst/>
          </a:prstGeom>
          <a:noFill/>
        </p:spPr>
        <p:txBody>
          <a:bodyPr wrap="square" rtlCol="0">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कदम</a:t>
            </a:r>
          </a:p>
        </p:txBody>
      </p:sp>
      <p:pic>
        <p:nvPicPr>
          <p:cNvPr id="14" name="Bildobjekt 13">
            <a:extLst>
              <a:ext uri="{FF2B5EF4-FFF2-40B4-BE49-F238E27FC236}">
                <a16:creationId xmlns:a16="http://schemas.microsoft.com/office/drawing/2014/main" id="{6772F203-8E9C-5D4E-A03E-2B15BBAA8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6EBF2611-4F15-324C-8844-83B7CFFCCB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pic>
        <p:nvPicPr>
          <p:cNvPr id="20" name="Bildobjekt 19" descr="En bild som visar text, silhuett, natthimmel&#10;&#10;Automatiskt genererad beskrivning">
            <a:extLst>
              <a:ext uri="{FF2B5EF4-FFF2-40B4-BE49-F238E27FC236}">
                <a16:creationId xmlns:a16="http://schemas.microsoft.com/office/drawing/2014/main" id="{04F5B5ED-14B0-0240-8B34-844EAACEE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21" name="Bildobjekt 20">
            <a:extLst>
              <a:ext uri="{FF2B5EF4-FFF2-40B4-BE49-F238E27FC236}">
                <a16:creationId xmlns:a16="http://schemas.microsoft.com/office/drawing/2014/main" id="{626B64DE-AF7E-494F-8323-49949A7BCA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
        <p:nvSpPr>
          <p:cNvPr id="22" name="textruta 21">
            <a:extLst>
              <a:ext uri="{FF2B5EF4-FFF2-40B4-BE49-F238E27FC236}">
                <a16:creationId xmlns:a16="http://schemas.microsoft.com/office/drawing/2014/main" id="{3BD94969-DDAB-4763-ACA1-A753388E45B0}"/>
              </a:ext>
            </a:extLst>
          </p:cNvPr>
          <p:cNvSpPr txBox="1"/>
          <p:nvPr/>
        </p:nvSpPr>
        <p:spPr>
          <a:xfrm>
            <a:off x="1803082" y="4374030"/>
            <a:ext cx="1106393" cy="323165"/>
          </a:xfrm>
          <a:prstGeom prst="rect">
            <a:avLst/>
          </a:prstGeom>
          <a:noFill/>
        </p:spPr>
        <p:txBody>
          <a:bodyPr wrap="none" rtlCol="0">
            <a:spAutoFit/>
          </a:bodyPr>
          <a:lstStyle/>
          <a:p>
            <a:pPr algn="r"/>
            <a:r>
              <a:rPr lang="hi-IN" sz="1500" b="0" i="0" u="none" strike="noStrike" cap="none" baseline="0" dirty="0">
                <a:solidFill>
                  <a:srgbClr val="000000"/>
                </a:solidFill>
                <a:effectLst/>
                <a:uFill>
                  <a:solidFill>
                    <a:prstClr val="black">
                      <a:alpha val="0"/>
                    </a:prstClr>
                  </a:solidFill>
                </a:uFill>
                <a:latin typeface="Arial"/>
                <a:ea typeface="Arial"/>
                <a:cs typeface="Arial"/>
              </a:rPr>
              <a:t>फुटबाल टीम</a:t>
            </a:r>
          </a:p>
        </p:txBody>
      </p:sp>
      <p:sp>
        <p:nvSpPr>
          <p:cNvPr id="23" name="textruta 22">
            <a:extLst>
              <a:ext uri="{FF2B5EF4-FFF2-40B4-BE49-F238E27FC236}">
                <a16:creationId xmlns:a16="http://schemas.microsoft.com/office/drawing/2014/main" id="{1CF543A3-3372-4E96-99C4-B256F7283327}"/>
              </a:ext>
            </a:extLst>
          </p:cNvPr>
          <p:cNvSpPr txBox="1"/>
          <p:nvPr/>
        </p:nvSpPr>
        <p:spPr>
          <a:xfrm>
            <a:off x="1007918" y="4813388"/>
            <a:ext cx="1911101" cy="323165"/>
          </a:xfrm>
          <a:prstGeom prst="rect">
            <a:avLst/>
          </a:prstGeom>
          <a:noFill/>
        </p:spPr>
        <p:txBody>
          <a:bodyPr wrap="none" rtlCol="0">
            <a:spAutoFit/>
          </a:bodyPr>
          <a:lstStyle/>
          <a:p>
            <a:pPr algn="r"/>
            <a:r>
              <a:rPr lang="hi-IN" sz="1500" b="0" i="0" u="none" strike="noStrike" cap="none" baseline="0" dirty="0">
                <a:solidFill>
                  <a:srgbClr val="000000"/>
                </a:solidFill>
                <a:effectLst/>
                <a:uFill>
                  <a:solidFill>
                    <a:prstClr val="black">
                      <a:alpha val="0"/>
                    </a:prstClr>
                  </a:solidFill>
                </a:uFill>
                <a:latin typeface="Arial"/>
                <a:ea typeface="Arial"/>
                <a:cs typeface="Arial"/>
              </a:rPr>
              <a:t>उत्पीड़क संबंधी सर्वेक्षण</a:t>
            </a:r>
          </a:p>
        </p:txBody>
      </p:sp>
      <p:sp>
        <p:nvSpPr>
          <p:cNvPr id="24" name="textruta 23">
            <a:extLst>
              <a:ext uri="{FF2B5EF4-FFF2-40B4-BE49-F238E27FC236}">
                <a16:creationId xmlns:a16="http://schemas.microsoft.com/office/drawing/2014/main" id="{EEA6E5B6-0CD4-4E5E-AD87-122F21911DA2}"/>
              </a:ext>
            </a:extLst>
          </p:cNvPr>
          <p:cNvSpPr txBox="1"/>
          <p:nvPr/>
        </p:nvSpPr>
        <p:spPr>
          <a:xfrm>
            <a:off x="2091622" y="5277272"/>
            <a:ext cx="817853" cy="323165"/>
          </a:xfrm>
          <a:prstGeom prst="rect">
            <a:avLst/>
          </a:prstGeom>
          <a:noFill/>
        </p:spPr>
        <p:txBody>
          <a:bodyPr wrap="none" rtlCol="0">
            <a:spAutoFit/>
          </a:bodyPr>
          <a:lstStyle/>
          <a:p>
            <a:pPr algn="r"/>
            <a:r>
              <a:rPr lang="hi-IN" sz="1500" b="0" i="0" u="none" strike="noStrike" cap="none" baseline="0">
                <a:solidFill>
                  <a:srgbClr val="000000"/>
                </a:solidFill>
                <a:effectLst/>
                <a:uFill>
                  <a:solidFill>
                    <a:prstClr val="black">
                      <a:alpha val="0"/>
                    </a:prstClr>
                  </a:solidFill>
                </a:uFill>
                <a:latin typeface="Arial"/>
                <a:ea typeface="Arial"/>
                <a:cs typeface="Arial"/>
              </a:rPr>
              <a:t>राज़ी करें</a:t>
            </a:r>
          </a:p>
        </p:txBody>
      </p:sp>
      <p:sp>
        <p:nvSpPr>
          <p:cNvPr id="25" name="textruta 24">
            <a:extLst>
              <a:ext uri="{FF2B5EF4-FFF2-40B4-BE49-F238E27FC236}">
                <a16:creationId xmlns:a16="http://schemas.microsoft.com/office/drawing/2014/main" id="{A8844985-4EB7-4D66-8077-983335FCC7BE}"/>
              </a:ext>
            </a:extLst>
          </p:cNvPr>
          <p:cNvSpPr txBox="1"/>
          <p:nvPr/>
        </p:nvSpPr>
        <p:spPr>
          <a:xfrm>
            <a:off x="1359437" y="5764226"/>
            <a:ext cx="1545616" cy="323165"/>
          </a:xfrm>
          <a:prstGeom prst="rect">
            <a:avLst/>
          </a:prstGeom>
          <a:noFill/>
        </p:spPr>
        <p:txBody>
          <a:bodyPr wrap="none" rtlCol="0">
            <a:spAutoFit/>
          </a:bodyPr>
          <a:lstStyle/>
          <a:p>
            <a:pPr algn="r"/>
            <a:r>
              <a:rPr lang="hi-IN" sz="1500" b="0" i="0" u="none" strike="noStrike" cap="none" baseline="0">
                <a:solidFill>
                  <a:srgbClr val="000000"/>
                </a:solidFill>
                <a:effectLst/>
                <a:uFill>
                  <a:solidFill>
                    <a:prstClr val="black">
                      <a:alpha val="0"/>
                    </a:prstClr>
                  </a:solidFill>
                </a:uFill>
                <a:latin typeface="Arial"/>
                <a:ea typeface="Arial"/>
                <a:cs typeface="Arial"/>
              </a:rPr>
              <a:t>अध्यापक पुरस्कार</a:t>
            </a:r>
          </a:p>
        </p:txBody>
      </p:sp>
    </p:spTree>
    <p:extLst>
      <p:ext uri="{BB962C8B-B14F-4D97-AF65-F5344CB8AC3E}">
        <p14:creationId xmlns:p14="http://schemas.microsoft.com/office/powerpoint/2010/main" val="38499670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67027E-6CC3-4196-BCB0-0E365971D727}"/>
              </a:ext>
            </a:extLst>
          </p:cNvPr>
          <p:cNvGrpSpPr/>
          <p:nvPr/>
        </p:nvGrpSpPr>
        <p:grpSpPr>
          <a:xfrm>
            <a:off x="3291840" y="656924"/>
            <a:ext cx="6304548" cy="5544152"/>
            <a:chOff x="3186124" y="1001336"/>
            <a:chExt cx="3674607" cy="3256690"/>
          </a:xfrm>
        </p:grpSpPr>
        <p:pic>
          <p:nvPicPr>
            <p:cNvPr id="3" name="Picture 14">
              <a:extLst>
                <a:ext uri="{FF2B5EF4-FFF2-40B4-BE49-F238E27FC236}">
                  <a16:creationId xmlns:a16="http://schemas.microsoft.com/office/drawing/2014/main" id="{D10F9A67-BCC4-47C5-87D4-884E89DAC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24" y="1001336"/>
              <a:ext cx="3674607" cy="3256690"/>
            </a:xfrm>
            <a:prstGeom prst="rect">
              <a:avLst/>
            </a:prstGeom>
          </p:spPr>
        </p:pic>
        <p:sp>
          <p:nvSpPr>
            <p:cNvPr id="4" name="TextBox 37">
              <a:extLst>
                <a:ext uri="{FF2B5EF4-FFF2-40B4-BE49-F238E27FC236}">
                  <a16:creationId xmlns:a16="http://schemas.microsoft.com/office/drawing/2014/main" id="{5EF748AC-0019-4956-B823-B6203DF5BA49}"/>
                </a:ext>
              </a:extLst>
            </p:cNvPr>
            <p:cNvSpPr txBox="1"/>
            <p:nvPr/>
          </p:nvSpPr>
          <p:spPr>
            <a:xfrm>
              <a:off x="3878470" y="2620325"/>
              <a:ext cx="847562" cy="180791"/>
            </a:xfrm>
            <a:prstGeom prst="rect">
              <a:avLst/>
            </a:prstGeom>
            <a:noFill/>
          </p:spPr>
          <p:txBody>
            <a:bodyPr wrap="square" rtlCol="0">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बच्चे</a:t>
              </a:r>
            </a:p>
          </p:txBody>
        </p:sp>
        <p:sp>
          <p:nvSpPr>
            <p:cNvPr id="5" name="TextBox 38">
              <a:extLst>
                <a:ext uri="{FF2B5EF4-FFF2-40B4-BE49-F238E27FC236}">
                  <a16:creationId xmlns:a16="http://schemas.microsoft.com/office/drawing/2014/main" id="{ECAB8E5C-F24F-4993-9511-E63F2A925848}"/>
                </a:ext>
              </a:extLst>
            </p:cNvPr>
            <p:cNvSpPr txBox="1"/>
            <p:nvPr/>
          </p:nvSpPr>
          <p:spPr>
            <a:xfrm>
              <a:off x="4678391" y="2453086"/>
              <a:ext cx="766090" cy="433899"/>
            </a:xfrm>
            <a:prstGeom prst="rect">
              <a:avLst/>
            </a:prstGeom>
            <a:noFill/>
          </p:spPr>
          <p:txBody>
            <a:bodyPr wrap="square" lIns="91440" tIns="45720" rIns="91440" bIns="45720" rtlCol="0" anchor="t">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स्कूल परिषद</a:t>
              </a:r>
              <a:br>
                <a:rPr sz="1400" dirty="0"/>
              </a:br>
              <a:r>
                <a:rPr lang="hi-IN" sz="1400" b="0" i="0" u="none" strike="noStrike" cap="none" baseline="0" dirty="0">
                  <a:solidFill>
                    <a:srgbClr val="000000"/>
                  </a:solidFill>
                  <a:effectLst/>
                  <a:uFill>
                    <a:solidFill>
                      <a:prstClr val="black">
                        <a:alpha val="0"/>
                      </a:prstClr>
                    </a:solidFill>
                  </a:uFill>
                  <a:latin typeface="Arial"/>
                  <a:ea typeface="Arial"/>
                  <a:cs typeface="Arial"/>
                </a:rPr>
                <a:t> अभिभावक</a:t>
              </a:r>
              <a:br>
                <a:rPr sz="1400" dirty="0"/>
              </a:br>
              <a:r>
                <a:rPr lang="hi-IN" sz="1400" b="0" i="0" u="none" strike="noStrike" cap="none" baseline="0" dirty="0">
                  <a:solidFill>
                    <a:srgbClr val="000000"/>
                  </a:solidFill>
                  <a:effectLst/>
                  <a:uFill>
                    <a:solidFill>
                      <a:prstClr val="black">
                        <a:alpha val="0"/>
                      </a:prstClr>
                    </a:solidFill>
                  </a:uFill>
                  <a:latin typeface="Arial"/>
                  <a:ea typeface="Arial"/>
                  <a:cs typeface="Arial"/>
                </a:rPr>
                <a:t>धार्मिक नेता</a:t>
              </a:r>
            </a:p>
          </p:txBody>
        </p:sp>
        <p:sp>
          <p:nvSpPr>
            <p:cNvPr id="6" name="TextBox 39">
              <a:extLst>
                <a:ext uri="{FF2B5EF4-FFF2-40B4-BE49-F238E27FC236}">
                  <a16:creationId xmlns:a16="http://schemas.microsoft.com/office/drawing/2014/main" id="{B04ADF60-B573-479B-BD2B-D7A16C8A89B6}"/>
                </a:ext>
              </a:extLst>
            </p:cNvPr>
            <p:cNvSpPr txBox="1"/>
            <p:nvPr/>
          </p:nvSpPr>
          <p:spPr>
            <a:xfrm>
              <a:off x="5415778" y="2509583"/>
              <a:ext cx="665873" cy="307345"/>
            </a:xfrm>
            <a:prstGeom prst="rect">
              <a:avLst/>
            </a:prstGeom>
            <a:noFill/>
          </p:spPr>
          <p:txBody>
            <a:bodyPr wrap="square" lIns="91440" tIns="45720" rIns="91440" bIns="45720" rtlCol="0" anchor="t">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अन्तर्धार्मिक </a:t>
              </a:r>
            </a:p>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परिषद </a:t>
              </a:r>
            </a:p>
          </p:txBody>
        </p:sp>
        <p:sp>
          <p:nvSpPr>
            <p:cNvPr id="7" name="TextBox 40">
              <a:extLst>
                <a:ext uri="{FF2B5EF4-FFF2-40B4-BE49-F238E27FC236}">
                  <a16:creationId xmlns:a16="http://schemas.microsoft.com/office/drawing/2014/main" id="{DC580A42-8643-4F82-B775-8AEF29C632FA}"/>
                </a:ext>
              </a:extLst>
            </p:cNvPr>
            <p:cNvSpPr txBox="1"/>
            <p:nvPr/>
          </p:nvSpPr>
          <p:spPr>
            <a:xfrm>
              <a:off x="6028185" y="2352335"/>
              <a:ext cx="665873" cy="560452"/>
            </a:xfrm>
            <a:prstGeom prst="rect">
              <a:avLst/>
            </a:prstGeom>
            <a:noFill/>
          </p:spPr>
          <p:txBody>
            <a:bodyPr wrap="square" rtlCol="0">
              <a:spAutoFit/>
            </a:bodyPr>
            <a:lstStyle/>
            <a:p>
              <a:pPr algn="ctr"/>
              <a:r>
                <a:rPr lang="hi-IN" sz="1400" b="0" i="0" u="none" strike="noStrike" cap="none" baseline="0" dirty="0">
                  <a:solidFill>
                    <a:srgbClr val="000000"/>
                  </a:solidFill>
                  <a:effectLst/>
                  <a:uFill>
                    <a:solidFill>
                      <a:prstClr val="black">
                        <a:alpha val="0"/>
                      </a:prstClr>
                    </a:solidFill>
                  </a:uFill>
                  <a:latin typeface="Arial"/>
                  <a:ea typeface="Arial"/>
                  <a:cs typeface="Arial"/>
                </a:rPr>
                <a:t>असहिष्णु सोशल-मीडिया इन्फ़्लुएंसर </a:t>
              </a:r>
            </a:p>
          </p:txBody>
        </p:sp>
      </p:grpSp>
      <p:sp>
        <p:nvSpPr>
          <p:cNvPr id="8" name="textruta 7">
            <a:extLst>
              <a:ext uri="{FF2B5EF4-FFF2-40B4-BE49-F238E27FC236}">
                <a16:creationId xmlns:a16="http://schemas.microsoft.com/office/drawing/2014/main" id="{67FAAFD2-A7DC-4856-9B15-EEF072E9B69F}"/>
              </a:ext>
            </a:extLst>
          </p:cNvPr>
          <p:cNvSpPr txBox="1"/>
          <p:nvPr/>
        </p:nvSpPr>
        <p:spPr>
          <a:xfrm>
            <a:off x="1561160" y="4122827"/>
            <a:ext cx="1238126" cy="769620"/>
          </a:xfrm>
          <a:prstGeom prst="rect">
            <a:avLst/>
          </a:prstGeom>
          <a:noFill/>
        </p:spPr>
        <p:txBody>
          <a:bodyPr wrap="none" rtlCol="0">
            <a:spAutoFit/>
          </a:bodyPr>
          <a:lstStyle/>
          <a:p>
            <a:r>
              <a:rPr lang="hi-IN" sz="4400" b="1" i="0" u="none" strike="noStrike" cap="none" baseline="0" dirty="0">
                <a:solidFill>
                  <a:srgbClr val="000000"/>
                </a:solidFill>
                <a:effectLst/>
                <a:uFill>
                  <a:solidFill>
                    <a:prstClr val="black">
                      <a:alpha val="0"/>
                    </a:prstClr>
                  </a:solidFill>
                </a:uFill>
                <a:latin typeface="Arial"/>
                <a:ea typeface="Arial"/>
                <a:cs typeface="Arial"/>
              </a:rPr>
              <a:t>संदेश</a:t>
            </a:r>
          </a:p>
        </p:txBody>
      </p:sp>
    </p:spTree>
    <p:extLst>
      <p:ext uri="{BB962C8B-B14F-4D97-AF65-F5344CB8AC3E}">
        <p14:creationId xmlns:p14="http://schemas.microsoft.com/office/powerpoint/2010/main" val="31463906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66" y="614915"/>
            <a:ext cx="10331565" cy="5628169"/>
          </a:xfrm>
          <a:prstGeom prst="rect">
            <a:avLst/>
          </a:prstGeom>
        </p:spPr>
      </p:pic>
      <p:pic>
        <p:nvPicPr>
          <p:cNvPr id="10" name="Bildobjekt 9">
            <a:extLst>
              <a:ext uri="{FF2B5EF4-FFF2-40B4-BE49-F238E27FC236}">
                <a16:creationId xmlns:a16="http://schemas.microsoft.com/office/drawing/2014/main" id="{5D50CDDB-4733-4F95-85F7-F418B0F6A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975" y="875262"/>
            <a:ext cx="1537805" cy="1985907"/>
          </a:xfrm>
          <a:prstGeom prst="rect">
            <a:avLst/>
          </a:prstGeom>
        </p:spPr>
      </p:pic>
      <p:sp>
        <p:nvSpPr>
          <p:cNvPr id="8" name="textruta 7">
            <a:extLst>
              <a:ext uri="{FF2B5EF4-FFF2-40B4-BE49-F238E27FC236}">
                <a16:creationId xmlns:a16="http://schemas.microsoft.com/office/drawing/2014/main" id="{4BA497BE-2CAF-4997-920F-D147C87EDB22}"/>
              </a:ext>
            </a:extLst>
          </p:cNvPr>
          <p:cNvSpPr txBox="1"/>
          <p:nvPr/>
        </p:nvSpPr>
        <p:spPr>
          <a:xfrm>
            <a:off x="1550066" y="2986706"/>
            <a:ext cx="1703105" cy="769620"/>
          </a:xfrm>
          <a:prstGeom prst="rect">
            <a:avLst/>
          </a:prstGeom>
          <a:noFill/>
        </p:spPr>
        <p:txBody>
          <a:bodyPr wrap="none" rtlCol="0">
            <a:spAutoFit/>
          </a:bodyPr>
          <a:lstStyle/>
          <a:p>
            <a:r>
              <a:rPr lang="hi-IN" sz="4400" b="1" i="0" u="none" strike="noStrike" cap="none" baseline="0" dirty="0">
                <a:solidFill>
                  <a:srgbClr val="000000"/>
                </a:solidFill>
                <a:effectLst/>
                <a:uFill>
                  <a:solidFill>
                    <a:prstClr val="black">
                      <a:alpha val="0"/>
                    </a:prstClr>
                  </a:solidFill>
                </a:uFill>
                <a:latin typeface="Arial"/>
                <a:ea typeface="Arial"/>
                <a:cs typeface="Arial"/>
              </a:rPr>
              <a:t>जोखिम</a:t>
            </a:r>
          </a:p>
        </p:txBody>
      </p:sp>
      <p:pic>
        <p:nvPicPr>
          <p:cNvPr id="9" name="Bildobjekt 8">
            <a:extLst>
              <a:ext uri="{FF2B5EF4-FFF2-40B4-BE49-F238E27FC236}">
                <a16:creationId xmlns:a16="http://schemas.microsoft.com/office/drawing/2014/main" id="{2F720D9A-A6F8-484C-B027-EC9D1CF26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E2F41A1B-ADE7-AC4F-9B02-1DDE7F0EF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sp>
        <p:nvSpPr>
          <p:cNvPr id="16" name="textruta 15">
            <a:extLst>
              <a:ext uri="{FF2B5EF4-FFF2-40B4-BE49-F238E27FC236}">
                <a16:creationId xmlns:a16="http://schemas.microsoft.com/office/drawing/2014/main" id="{85E60D50-9D3E-DD42-AF89-3EAA3993A651}"/>
              </a:ext>
            </a:extLst>
          </p:cNvPr>
          <p:cNvSpPr txBox="1"/>
          <p:nvPr/>
        </p:nvSpPr>
        <p:spPr>
          <a:xfrm>
            <a:off x="1812509" y="4345749"/>
            <a:ext cx="1106393" cy="323165"/>
          </a:xfrm>
          <a:prstGeom prst="rect">
            <a:avLst/>
          </a:prstGeom>
          <a:noFill/>
        </p:spPr>
        <p:txBody>
          <a:bodyPr wrap="none" rtlCol="0">
            <a:spAutoFit/>
          </a:bodyPr>
          <a:lstStyle/>
          <a:p>
            <a:pPr algn="r"/>
            <a:r>
              <a:rPr lang="hi-IN" sz="1500" b="0" i="0" u="none" strike="noStrike" cap="none" baseline="0" dirty="0">
                <a:solidFill>
                  <a:srgbClr val="000000"/>
                </a:solidFill>
                <a:effectLst/>
                <a:uFill>
                  <a:solidFill>
                    <a:prstClr val="black">
                      <a:alpha val="0"/>
                    </a:prstClr>
                  </a:solidFill>
                </a:uFill>
                <a:latin typeface="Arial"/>
                <a:ea typeface="Arial"/>
                <a:cs typeface="Arial"/>
              </a:rPr>
              <a:t>फुटबाल टीम</a:t>
            </a:r>
          </a:p>
        </p:txBody>
      </p:sp>
      <p:sp>
        <p:nvSpPr>
          <p:cNvPr id="17" name="textruta 16">
            <a:extLst>
              <a:ext uri="{FF2B5EF4-FFF2-40B4-BE49-F238E27FC236}">
                <a16:creationId xmlns:a16="http://schemas.microsoft.com/office/drawing/2014/main" id="{40826D50-C91B-D64B-97E1-BF5DB9E8471F}"/>
              </a:ext>
            </a:extLst>
          </p:cNvPr>
          <p:cNvSpPr txBox="1"/>
          <p:nvPr/>
        </p:nvSpPr>
        <p:spPr>
          <a:xfrm>
            <a:off x="1017345" y="4785107"/>
            <a:ext cx="1911101" cy="323165"/>
          </a:xfrm>
          <a:prstGeom prst="rect">
            <a:avLst/>
          </a:prstGeom>
          <a:noFill/>
        </p:spPr>
        <p:txBody>
          <a:bodyPr wrap="none" rtlCol="0">
            <a:spAutoFit/>
          </a:bodyPr>
          <a:lstStyle/>
          <a:p>
            <a:pPr algn="r"/>
            <a:r>
              <a:rPr lang="hi-IN" sz="1500" b="0" i="0" u="none" strike="noStrike" cap="none" baseline="0" dirty="0">
                <a:solidFill>
                  <a:srgbClr val="000000"/>
                </a:solidFill>
                <a:effectLst/>
                <a:uFill>
                  <a:solidFill>
                    <a:prstClr val="black">
                      <a:alpha val="0"/>
                    </a:prstClr>
                  </a:solidFill>
                </a:uFill>
                <a:latin typeface="Arial"/>
                <a:ea typeface="Arial"/>
                <a:cs typeface="Arial"/>
              </a:rPr>
              <a:t>उत्पीड़क संबंधी सर्वेक्षण</a:t>
            </a:r>
          </a:p>
        </p:txBody>
      </p:sp>
      <p:sp>
        <p:nvSpPr>
          <p:cNvPr id="18" name="textruta 17">
            <a:extLst>
              <a:ext uri="{FF2B5EF4-FFF2-40B4-BE49-F238E27FC236}">
                <a16:creationId xmlns:a16="http://schemas.microsoft.com/office/drawing/2014/main" id="{60A0EA68-9052-DF4F-BA53-504C85525CF0}"/>
              </a:ext>
            </a:extLst>
          </p:cNvPr>
          <p:cNvSpPr txBox="1"/>
          <p:nvPr/>
        </p:nvSpPr>
        <p:spPr>
          <a:xfrm>
            <a:off x="2101049" y="5248991"/>
            <a:ext cx="817853" cy="323165"/>
          </a:xfrm>
          <a:prstGeom prst="rect">
            <a:avLst/>
          </a:prstGeom>
          <a:noFill/>
        </p:spPr>
        <p:txBody>
          <a:bodyPr wrap="none" rtlCol="0">
            <a:spAutoFit/>
          </a:bodyPr>
          <a:lstStyle/>
          <a:p>
            <a:pPr algn="r"/>
            <a:r>
              <a:rPr lang="hi-IN" sz="1500" b="0" i="0" u="none" strike="noStrike" cap="none" baseline="0">
                <a:solidFill>
                  <a:srgbClr val="000000"/>
                </a:solidFill>
                <a:effectLst/>
                <a:uFill>
                  <a:solidFill>
                    <a:prstClr val="black">
                      <a:alpha val="0"/>
                    </a:prstClr>
                  </a:solidFill>
                </a:uFill>
                <a:latin typeface="Arial"/>
                <a:ea typeface="Arial"/>
                <a:cs typeface="Arial"/>
              </a:rPr>
              <a:t>राज़ी करें</a:t>
            </a:r>
          </a:p>
        </p:txBody>
      </p:sp>
      <p:sp>
        <p:nvSpPr>
          <p:cNvPr id="19" name="textruta 18">
            <a:extLst>
              <a:ext uri="{FF2B5EF4-FFF2-40B4-BE49-F238E27FC236}">
                <a16:creationId xmlns:a16="http://schemas.microsoft.com/office/drawing/2014/main" id="{085ADE7D-74A0-6944-BA95-F9F0916D53E1}"/>
              </a:ext>
            </a:extLst>
          </p:cNvPr>
          <p:cNvSpPr txBox="1"/>
          <p:nvPr/>
        </p:nvSpPr>
        <p:spPr>
          <a:xfrm>
            <a:off x="1368864" y="5735945"/>
            <a:ext cx="1545616" cy="323165"/>
          </a:xfrm>
          <a:prstGeom prst="rect">
            <a:avLst/>
          </a:prstGeom>
          <a:noFill/>
        </p:spPr>
        <p:txBody>
          <a:bodyPr wrap="none" rtlCol="0">
            <a:spAutoFit/>
          </a:bodyPr>
          <a:lstStyle/>
          <a:p>
            <a:pPr algn="r"/>
            <a:r>
              <a:rPr lang="hi-IN" sz="1500" b="0" i="0" u="none" strike="noStrike" cap="none" baseline="0">
                <a:solidFill>
                  <a:srgbClr val="000000"/>
                </a:solidFill>
                <a:effectLst/>
                <a:uFill>
                  <a:solidFill>
                    <a:prstClr val="black">
                      <a:alpha val="0"/>
                    </a:prstClr>
                  </a:solidFill>
                </a:uFill>
                <a:latin typeface="Arial"/>
                <a:ea typeface="Arial"/>
                <a:cs typeface="Arial"/>
              </a:rPr>
              <a:t>अध्यापक पुरस्कार</a:t>
            </a:r>
          </a:p>
        </p:txBody>
      </p:sp>
      <p:pic>
        <p:nvPicPr>
          <p:cNvPr id="20" name="Bildobjekt 19" descr="En bild som visar text, silhuett, natthimmel&#10;&#10;Automatiskt genererad beskrivning">
            <a:extLst>
              <a:ext uri="{FF2B5EF4-FFF2-40B4-BE49-F238E27FC236}">
                <a16:creationId xmlns:a16="http://schemas.microsoft.com/office/drawing/2014/main" id="{AABD527A-3A5B-FB4F-B06E-F8E7B8A3D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21" name="Bildobjekt 20">
            <a:extLst>
              <a:ext uri="{FF2B5EF4-FFF2-40B4-BE49-F238E27FC236}">
                <a16:creationId xmlns:a16="http://schemas.microsoft.com/office/drawing/2014/main" id="{DC1B0AA2-BAC7-894D-A32B-164ED34CB7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Tree>
    <p:extLst>
      <p:ext uri="{BB962C8B-B14F-4D97-AF65-F5344CB8AC3E}">
        <p14:creationId xmlns:p14="http://schemas.microsoft.com/office/powerpoint/2010/main" val="18130488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40BE60C-FD84-4D3F-AAA9-05397D013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43" y="633724"/>
            <a:ext cx="1776137" cy="1443706"/>
          </a:xfrm>
          <a:prstGeom prst="rect">
            <a:avLst/>
          </a:prstGeom>
        </p:spPr>
      </p:pic>
      <p:pic>
        <p:nvPicPr>
          <p:cNvPr id="20" name="Picture 19">
            <a:extLst>
              <a:ext uri="{FF2B5EF4-FFF2-40B4-BE49-F238E27FC236}">
                <a16:creationId xmlns:a16="http://schemas.microsoft.com/office/drawing/2014/main" id="{16F9F6AB-CF6A-477C-A773-CCF2434E6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63" y="4979947"/>
            <a:ext cx="1853656" cy="1427372"/>
          </a:xfrm>
          <a:prstGeom prst="rect">
            <a:avLst/>
          </a:prstGeom>
        </p:spPr>
      </p:pic>
      <p:pic>
        <p:nvPicPr>
          <p:cNvPr id="4" name="Picture 8">
            <a:extLst>
              <a:ext uri="{FF2B5EF4-FFF2-40B4-BE49-F238E27FC236}">
                <a16:creationId xmlns:a16="http://schemas.microsoft.com/office/drawing/2014/main" id="{F4AAD6A0-A2D1-4CA9-A406-E6E9CB5D6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0069" y="394636"/>
            <a:ext cx="9135330" cy="6234862"/>
          </a:xfrm>
          <a:prstGeom prst="rect">
            <a:avLst/>
          </a:prstGeom>
        </p:spPr>
      </p:pic>
      <p:pic>
        <p:nvPicPr>
          <p:cNvPr id="6" name="Picture 6">
            <a:extLst>
              <a:ext uri="{FF2B5EF4-FFF2-40B4-BE49-F238E27FC236}">
                <a16:creationId xmlns:a16="http://schemas.microsoft.com/office/drawing/2014/main" id="{C58EA4CC-7D1C-423A-8F92-0FA1F7F93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07" y="633723"/>
            <a:ext cx="2389608" cy="1613153"/>
          </a:xfrm>
          <a:prstGeom prst="rect">
            <a:avLst/>
          </a:prstGeom>
        </p:spPr>
      </p:pic>
      <p:pic>
        <p:nvPicPr>
          <p:cNvPr id="7" name="Picture 4">
            <a:extLst>
              <a:ext uri="{FF2B5EF4-FFF2-40B4-BE49-F238E27FC236}">
                <a16:creationId xmlns:a16="http://schemas.microsoft.com/office/drawing/2014/main" id="{CEE4738A-7FEF-4E7D-9F0E-E436FDB0CB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967" y="2383777"/>
            <a:ext cx="2654689" cy="2460314"/>
          </a:xfrm>
          <a:prstGeom prst="rect">
            <a:avLst/>
          </a:prstGeom>
        </p:spPr>
      </p:pic>
      <p:pic>
        <p:nvPicPr>
          <p:cNvPr id="9" name="Picture 14">
            <a:extLst>
              <a:ext uri="{FF2B5EF4-FFF2-40B4-BE49-F238E27FC236}">
                <a16:creationId xmlns:a16="http://schemas.microsoft.com/office/drawing/2014/main" id="{AD0B4C45-6066-4F6F-8456-44ACB20C44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1650" y="1470510"/>
            <a:ext cx="2936763" cy="2521221"/>
          </a:xfrm>
          <a:prstGeom prst="rect">
            <a:avLst/>
          </a:prstGeom>
        </p:spPr>
      </p:pic>
      <p:pic>
        <p:nvPicPr>
          <p:cNvPr id="10" name="Picture 45">
            <a:extLst>
              <a:ext uri="{FF2B5EF4-FFF2-40B4-BE49-F238E27FC236}">
                <a16:creationId xmlns:a16="http://schemas.microsoft.com/office/drawing/2014/main" id="{6335786D-41B1-414D-9E0E-6874B22E1B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6325" y="4524246"/>
            <a:ext cx="1480814" cy="2105253"/>
          </a:xfrm>
          <a:prstGeom prst="rect">
            <a:avLst/>
          </a:prstGeom>
        </p:spPr>
      </p:pic>
      <p:sp>
        <p:nvSpPr>
          <p:cNvPr id="11" name="TextBox 4">
            <a:extLst>
              <a:ext uri="{FF2B5EF4-FFF2-40B4-BE49-F238E27FC236}">
                <a16:creationId xmlns:a16="http://schemas.microsoft.com/office/drawing/2014/main" id="{E7C9A1A0-B789-4BB1-BF7D-1B2D3E0987E0}"/>
              </a:ext>
            </a:extLst>
          </p:cNvPr>
          <p:cNvSpPr txBox="1"/>
          <p:nvPr/>
        </p:nvSpPr>
        <p:spPr>
          <a:xfrm>
            <a:off x="2620323" y="682982"/>
            <a:ext cx="5237943" cy="584775"/>
          </a:xfrm>
          <a:custGeom>
            <a:avLst/>
            <a:gdLst>
              <a:gd name="connsiteX0" fmla="*/ 0 w 5237943"/>
              <a:gd name="connsiteY0" fmla="*/ 0 h 584775"/>
              <a:gd name="connsiteX1" fmla="*/ 759502 w 5237943"/>
              <a:gd name="connsiteY1" fmla="*/ 0 h 584775"/>
              <a:gd name="connsiteX2" fmla="*/ 1519003 w 5237943"/>
              <a:gd name="connsiteY2" fmla="*/ 0 h 584775"/>
              <a:gd name="connsiteX3" fmla="*/ 2016608 w 5237943"/>
              <a:gd name="connsiteY3" fmla="*/ 0 h 584775"/>
              <a:gd name="connsiteX4" fmla="*/ 2776110 w 5237943"/>
              <a:gd name="connsiteY4" fmla="*/ 0 h 584775"/>
              <a:gd name="connsiteX5" fmla="*/ 3326094 w 5237943"/>
              <a:gd name="connsiteY5" fmla="*/ 0 h 584775"/>
              <a:gd name="connsiteX6" fmla="*/ 3876078 w 5237943"/>
              <a:gd name="connsiteY6" fmla="*/ 0 h 584775"/>
              <a:gd name="connsiteX7" fmla="*/ 4530821 w 5237943"/>
              <a:gd name="connsiteY7" fmla="*/ 0 h 584775"/>
              <a:gd name="connsiteX8" fmla="*/ 5237943 w 5237943"/>
              <a:gd name="connsiteY8" fmla="*/ 0 h 584775"/>
              <a:gd name="connsiteX9" fmla="*/ 5237943 w 5237943"/>
              <a:gd name="connsiteY9" fmla="*/ 584775 h 584775"/>
              <a:gd name="connsiteX10" fmla="*/ 4530821 w 5237943"/>
              <a:gd name="connsiteY10" fmla="*/ 584775 h 584775"/>
              <a:gd name="connsiteX11" fmla="*/ 4033216 w 5237943"/>
              <a:gd name="connsiteY11" fmla="*/ 584775 h 584775"/>
              <a:gd name="connsiteX12" fmla="*/ 3378473 w 5237943"/>
              <a:gd name="connsiteY12" fmla="*/ 584775 h 584775"/>
              <a:gd name="connsiteX13" fmla="*/ 2671351 w 5237943"/>
              <a:gd name="connsiteY13" fmla="*/ 584775 h 584775"/>
              <a:gd name="connsiteX14" fmla="*/ 2173746 w 5237943"/>
              <a:gd name="connsiteY14" fmla="*/ 584775 h 584775"/>
              <a:gd name="connsiteX15" fmla="*/ 1519003 w 5237943"/>
              <a:gd name="connsiteY15" fmla="*/ 584775 h 584775"/>
              <a:gd name="connsiteX16" fmla="*/ 969019 w 5237943"/>
              <a:gd name="connsiteY16" fmla="*/ 584775 h 584775"/>
              <a:gd name="connsiteX17" fmla="*/ 0 w 5237943"/>
              <a:gd name="connsiteY17" fmla="*/ 584775 h 584775"/>
              <a:gd name="connsiteX18" fmla="*/ 0 w 5237943"/>
              <a:gd name="connsiteY1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7943" h="584775"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59756" y="250988"/>
                  <a:pt x="5249795" y="457729"/>
                  <a:pt x="5237943" y="584775"/>
                </a:cubicBezTo>
                <a:cubicBezTo>
                  <a:pt x="5052253" y="609352"/>
                  <a:pt x="4709436" y="582511"/>
                  <a:pt x="4530821" y="584775"/>
                </a:cubicBezTo>
                <a:cubicBezTo>
                  <a:pt x="4352206" y="587039"/>
                  <a:pt x="4265251" y="597262"/>
                  <a:pt x="4033216" y="584775"/>
                </a:cubicBezTo>
                <a:cubicBezTo>
                  <a:pt x="3801182" y="572288"/>
                  <a:pt x="3596721" y="592740"/>
                  <a:pt x="3378473" y="584775"/>
                </a:cubicBezTo>
                <a:cubicBezTo>
                  <a:pt x="3160225" y="576810"/>
                  <a:pt x="2973954" y="550409"/>
                  <a:pt x="2671351" y="584775"/>
                </a:cubicBezTo>
                <a:cubicBezTo>
                  <a:pt x="2368748" y="619141"/>
                  <a:pt x="2407567" y="578139"/>
                  <a:pt x="2173746" y="584775"/>
                </a:cubicBezTo>
                <a:cubicBezTo>
                  <a:pt x="1939925" y="591411"/>
                  <a:pt x="1665154" y="560543"/>
                  <a:pt x="1519003" y="584775"/>
                </a:cubicBezTo>
                <a:cubicBezTo>
                  <a:pt x="1372852" y="609007"/>
                  <a:pt x="1090098" y="584240"/>
                  <a:pt x="969019" y="584775"/>
                </a:cubicBezTo>
                <a:cubicBezTo>
                  <a:pt x="847940" y="585310"/>
                  <a:pt x="228634" y="591995"/>
                  <a:pt x="0" y="584775"/>
                </a:cubicBezTo>
                <a:cubicBezTo>
                  <a:pt x="-6588" y="457242"/>
                  <a:pt x="-17835" y="228717"/>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hi-IN" sz="3200" b="1" i="0" u="none" strike="noStrike" cap="none" baseline="0" dirty="0">
                <a:solidFill>
                  <a:srgbClr val="000000"/>
                </a:solidFill>
                <a:effectLst/>
                <a:uFill>
                  <a:solidFill>
                    <a:prstClr val="black">
                      <a:alpha val="0"/>
                    </a:prstClr>
                  </a:solidFill>
                </a:uFill>
                <a:latin typeface="Arial"/>
                <a:ea typeface="Arial"/>
                <a:cs typeface="Arial"/>
              </a:rPr>
              <a:t>हमारी बदलाव की यात्रा</a:t>
            </a:r>
          </a:p>
        </p:txBody>
      </p:sp>
      <p:sp>
        <p:nvSpPr>
          <p:cNvPr id="12" name="textruta 11">
            <a:extLst>
              <a:ext uri="{FF2B5EF4-FFF2-40B4-BE49-F238E27FC236}">
                <a16:creationId xmlns:a16="http://schemas.microsoft.com/office/drawing/2014/main" id="{7F156579-3274-4727-A789-F6B4D8C8D68B}"/>
              </a:ext>
            </a:extLst>
          </p:cNvPr>
          <p:cNvSpPr txBox="1"/>
          <p:nvPr/>
        </p:nvSpPr>
        <p:spPr>
          <a:xfrm>
            <a:off x="917343" y="4548960"/>
            <a:ext cx="988000"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समस्या</a:t>
            </a:r>
          </a:p>
        </p:txBody>
      </p:sp>
      <p:sp>
        <p:nvSpPr>
          <p:cNvPr id="13" name="textruta 12">
            <a:extLst>
              <a:ext uri="{FF2B5EF4-FFF2-40B4-BE49-F238E27FC236}">
                <a16:creationId xmlns:a16="http://schemas.microsoft.com/office/drawing/2014/main" id="{7478BC2B-B27F-456E-919F-FA49B5C17BF0}"/>
              </a:ext>
            </a:extLst>
          </p:cNvPr>
          <p:cNvSpPr txBox="1"/>
          <p:nvPr/>
        </p:nvSpPr>
        <p:spPr>
          <a:xfrm>
            <a:off x="10118588" y="2383777"/>
            <a:ext cx="906228"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लक्ष्य</a:t>
            </a:r>
          </a:p>
        </p:txBody>
      </p:sp>
      <p:sp>
        <p:nvSpPr>
          <p:cNvPr id="14" name="textruta 13">
            <a:extLst>
              <a:ext uri="{FF2B5EF4-FFF2-40B4-BE49-F238E27FC236}">
                <a16:creationId xmlns:a16="http://schemas.microsoft.com/office/drawing/2014/main" id="{28591C03-7EAF-45C2-B26E-CD81CCFE2CE7}"/>
              </a:ext>
            </a:extLst>
          </p:cNvPr>
          <p:cNvSpPr txBox="1"/>
          <p:nvPr/>
        </p:nvSpPr>
        <p:spPr>
          <a:xfrm>
            <a:off x="10911040" y="4550105"/>
            <a:ext cx="943105"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जोखिम</a:t>
            </a:r>
          </a:p>
        </p:txBody>
      </p:sp>
      <p:sp>
        <p:nvSpPr>
          <p:cNvPr id="15" name="textruta 14">
            <a:extLst>
              <a:ext uri="{FF2B5EF4-FFF2-40B4-BE49-F238E27FC236}">
                <a16:creationId xmlns:a16="http://schemas.microsoft.com/office/drawing/2014/main" id="{82D67C5E-B36F-4B77-883C-66E824E40A88}"/>
              </a:ext>
            </a:extLst>
          </p:cNvPr>
          <p:cNvSpPr txBox="1"/>
          <p:nvPr/>
        </p:nvSpPr>
        <p:spPr>
          <a:xfrm>
            <a:off x="3598978" y="4338149"/>
            <a:ext cx="1287831"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रणनीतियां</a:t>
            </a:r>
          </a:p>
        </p:txBody>
      </p:sp>
      <p:sp>
        <p:nvSpPr>
          <p:cNvPr id="16" name="textruta 15">
            <a:extLst>
              <a:ext uri="{FF2B5EF4-FFF2-40B4-BE49-F238E27FC236}">
                <a16:creationId xmlns:a16="http://schemas.microsoft.com/office/drawing/2014/main" id="{F98ACBCC-476F-4F07-9B28-A2041ED26E11}"/>
              </a:ext>
            </a:extLst>
          </p:cNvPr>
          <p:cNvSpPr txBox="1"/>
          <p:nvPr/>
        </p:nvSpPr>
        <p:spPr>
          <a:xfrm>
            <a:off x="5549405" y="4338148"/>
            <a:ext cx="700996"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कदम</a:t>
            </a:r>
          </a:p>
        </p:txBody>
      </p:sp>
      <p:sp>
        <p:nvSpPr>
          <p:cNvPr id="17" name="textruta 16">
            <a:extLst>
              <a:ext uri="{FF2B5EF4-FFF2-40B4-BE49-F238E27FC236}">
                <a16:creationId xmlns:a16="http://schemas.microsoft.com/office/drawing/2014/main" id="{4FA86196-4995-4B6B-87EF-8CB0542D125A}"/>
              </a:ext>
            </a:extLst>
          </p:cNvPr>
          <p:cNvSpPr txBox="1"/>
          <p:nvPr/>
        </p:nvSpPr>
        <p:spPr>
          <a:xfrm>
            <a:off x="2738512" y="2977818"/>
            <a:ext cx="710616"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संदेश</a:t>
            </a:r>
          </a:p>
        </p:txBody>
      </p:sp>
      <p:sp>
        <p:nvSpPr>
          <p:cNvPr id="18" name="textruta 17">
            <a:extLst>
              <a:ext uri="{FF2B5EF4-FFF2-40B4-BE49-F238E27FC236}">
                <a16:creationId xmlns:a16="http://schemas.microsoft.com/office/drawing/2014/main" id="{62286048-881D-4622-B95A-9D08A93F589D}"/>
              </a:ext>
            </a:extLst>
          </p:cNvPr>
          <p:cNvSpPr txBox="1"/>
          <p:nvPr/>
        </p:nvSpPr>
        <p:spPr>
          <a:xfrm>
            <a:off x="882640" y="1488197"/>
            <a:ext cx="1443358"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हम कौन हैं?</a:t>
            </a:r>
          </a:p>
        </p:txBody>
      </p:sp>
      <p:sp>
        <p:nvSpPr>
          <p:cNvPr id="19" name="textruta 18">
            <a:extLst>
              <a:ext uri="{FF2B5EF4-FFF2-40B4-BE49-F238E27FC236}">
                <a16:creationId xmlns:a16="http://schemas.microsoft.com/office/drawing/2014/main" id="{5A431B2F-6638-46A3-BB33-00AE970D1B98}"/>
              </a:ext>
            </a:extLst>
          </p:cNvPr>
          <p:cNvSpPr txBox="1"/>
          <p:nvPr/>
        </p:nvSpPr>
        <p:spPr>
          <a:xfrm>
            <a:off x="10881174" y="1742172"/>
            <a:ext cx="1125629" cy="338554"/>
          </a:xfrm>
          <a:prstGeom prst="rect">
            <a:avLst/>
          </a:prstGeom>
          <a:noFill/>
        </p:spPr>
        <p:txBody>
          <a:bodyPr wrap="none" rtlCol="0">
            <a:spAutoFit/>
          </a:bodyPr>
          <a:lstStyle/>
          <a:p>
            <a:r>
              <a:rPr lang="hi-IN" sz="1600" b="1" i="0" u="none" strike="noStrike" cap="none" baseline="0" dirty="0">
                <a:solidFill>
                  <a:srgbClr val="000000"/>
                </a:solidFill>
                <a:effectLst/>
                <a:uFill>
                  <a:solidFill>
                    <a:prstClr val="black">
                      <a:alpha val="0"/>
                    </a:prstClr>
                  </a:solidFill>
                </a:uFill>
                <a:latin typeface="Arial"/>
                <a:ea typeface="Arial"/>
                <a:cs typeface="Arial"/>
              </a:rPr>
              <a:t>समय सीमा</a:t>
            </a:r>
          </a:p>
        </p:txBody>
      </p:sp>
    </p:spTree>
    <p:extLst>
      <p:ext uri="{BB962C8B-B14F-4D97-AF65-F5344CB8AC3E}">
        <p14:creationId xmlns:p14="http://schemas.microsoft.com/office/powerpoint/2010/main" val="36200900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843DAAF-5995-EA4A-B387-C311B64507C2}"/>
              </a:ext>
            </a:extLst>
          </p:cNvPr>
          <p:cNvSpPr/>
          <p:nvPr/>
        </p:nvSpPr>
        <p:spPr>
          <a:xfrm>
            <a:off x="1157415" y="887593"/>
            <a:ext cx="9870678" cy="143256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यात्रा के 10 कदम</a:t>
            </a:r>
          </a:p>
          <a:p>
            <a:endParaRPr lang="sv-SE" sz="4400" b="1">
              <a:latin typeface="Calibri" panose="020F0502020204030204" pitchFamily="34" charset="0"/>
            </a:endParaRPr>
          </a:p>
        </p:txBody>
      </p:sp>
      <p:sp>
        <p:nvSpPr>
          <p:cNvPr id="2" name="Rektangel 1">
            <a:extLst>
              <a:ext uri="{FF2B5EF4-FFF2-40B4-BE49-F238E27FC236}">
                <a16:creationId xmlns:a16="http://schemas.microsoft.com/office/drawing/2014/main" id="{EDA9347D-5F30-B94F-BCD4-3E059F06E4B3}"/>
              </a:ext>
            </a:extLst>
          </p:cNvPr>
          <p:cNvSpPr/>
          <p:nvPr/>
        </p:nvSpPr>
        <p:spPr>
          <a:xfrm>
            <a:off x="6673806" y="2257199"/>
            <a:ext cx="6096000" cy="2834641"/>
          </a:xfrm>
          <a:prstGeom prst="rect">
            <a:avLst/>
          </a:prstGeom>
        </p:spPr>
        <p:txBody>
          <a:bodyPr>
            <a:spAutoFit/>
          </a:bodyPr>
          <a:lstStyle/>
          <a:p>
            <a:pPr lvl="0"/>
            <a:r>
              <a:rPr lang="hi-IN" sz="3600" b="0" i="0" u="none" strike="noStrike" cap="none" baseline="0">
                <a:solidFill>
                  <a:srgbClr val="000000"/>
                </a:solidFill>
                <a:effectLst/>
                <a:uFill>
                  <a:solidFill>
                    <a:prstClr val="black">
                      <a:alpha val="0"/>
                    </a:prstClr>
                  </a:solidFill>
                </a:uFill>
                <a:latin typeface="Arial"/>
                <a:ea typeface="Arial"/>
                <a:cs typeface="Arial"/>
              </a:rPr>
              <a:t>6.    शामिल लोग </a:t>
            </a:r>
            <a:endParaRPr lang="sv-SE" sz="3600">
              <a:latin typeface="Calibri" panose="020F0502020204030204" pitchFamily="34" charset="0"/>
            </a:endParaRPr>
          </a:p>
          <a:p>
            <a:pPr lvl="0"/>
            <a:r>
              <a:rPr lang="hi-IN" sz="3600" b="0" i="0" u="none" strike="noStrike" cap="none" baseline="0">
                <a:solidFill>
                  <a:srgbClr val="000000"/>
                </a:solidFill>
                <a:effectLst/>
                <a:uFill>
                  <a:solidFill>
                    <a:prstClr val="black">
                      <a:alpha val="0"/>
                    </a:prstClr>
                  </a:solidFill>
                </a:uFill>
                <a:latin typeface="Arial"/>
                <a:ea typeface="Arial"/>
                <a:cs typeface="Arial"/>
              </a:rPr>
              <a:t>7.    रणनीति एवं गतिविधियां </a:t>
            </a:r>
            <a:endParaRPr lang="sv-SE" sz="3600">
              <a:latin typeface="Calibri" panose="020F0502020204030204" pitchFamily="34" charset="0"/>
            </a:endParaRPr>
          </a:p>
          <a:p>
            <a:pPr lvl="0"/>
            <a:r>
              <a:rPr lang="hi-IN" sz="3600" b="0" i="0" u="none" strike="noStrike" cap="none" baseline="0">
                <a:solidFill>
                  <a:srgbClr val="000000"/>
                </a:solidFill>
                <a:effectLst/>
                <a:uFill>
                  <a:solidFill>
                    <a:prstClr val="black">
                      <a:alpha val="0"/>
                    </a:prstClr>
                  </a:solidFill>
                </a:uFill>
                <a:latin typeface="Arial"/>
                <a:ea typeface="Arial"/>
                <a:cs typeface="Arial"/>
              </a:rPr>
              <a:t>8.    संदेश </a:t>
            </a:r>
            <a:endParaRPr lang="sv-SE" sz="3600">
              <a:latin typeface="Calibri" panose="020F0502020204030204" pitchFamily="34" charset="0"/>
            </a:endParaRPr>
          </a:p>
          <a:p>
            <a:pPr lvl="0"/>
            <a:r>
              <a:rPr lang="hi-IN" sz="3600" b="0" i="0" u="none" strike="noStrike" cap="none" baseline="0">
                <a:solidFill>
                  <a:srgbClr val="000000"/>
                </a:solidFill>
                <a:effectLst/>
                <a:uFill>
                  <a:solidFill>
                    <a:prstClr val="black">
                      <a:alpha val="0"/>
                    </a:prstClr>
                  </a:solidFill>
                </a:uFill>
                <a:latin typeface="Arial"/>
                <a:ea typeface="Arial"/>
                <a:cs typeface="Arial"/>
              </a:rPr>
              <a:t>9.    कदम </a:t>
            </a:r>
            <a:endParaRPr lang="sv-SE" sz="3600">
              <a:latin typeface="Calibri" panose="020F0502020204030204" pitchFamily="34" charset="0"/>
            </a:endParaRPr>
          </a:p>
          <a:p>
            <a:pPr lvl="0"/>
            <a:r>
              <a:rPr lang="hi-IN" sz="3600" b="0" i="0" u="none" strike="noStrike" cap="none" baseline="0">
                <a:solidFill>
                  <a:srgbClr val="000000"/>
                </a:solidFill>
                <a:effectLst/>
                <a:uFill>
                  <a:solidFill>
                    <a:prstClr val="black">
                      <a:alpha val="0"/>
                    </a:prstClr>
                  </a:solidFill>
                </a:uFill>
                <a:latin typeface="Arial"/>
                <a:ea typeface="Arial"/>
                <a:cs typeface="Arial"/>
              </a:rPr>
              <a:t>10.  जोखिम</a:t>
            </a:r>
            <a:endParaRPr lang="sv-SE" sz="3600">
              <a:latin typeface="Calibri" panose="020F0502020204030204" pitchFamily="34" charset="0"/>
            </a:endParaRPr>
          </a:p>
        </p:txBody>
      </p:sp>
      <p:sp>
        <p:nvSpPr>
          <p:cNvPr id="4" name="Rektangel 3">
            <a:extLst>
              <a:ext uri="{FF2B5EF4-FFF2-40B4-BE49-F238E27FC236}">
                <a16:creationId xmlns:a16="http://schemas.microsoft.com/office/drawing/2014/main" id="{B216AA1B-F8E2-9049-A48A-74BF9C8DE041}"/>
              </a:ext>
            </a:extLst>
          </p:cNvPr>
          <p:cNvSpPr/>
          <p:nvPr/>
        </p:nvSpPr>
        <p:spPr>
          <a:xfrm>
            <a:off x="1172332" y="2266824"/>
            <a:ext cx="5131904" cy="3931920"/>
          </a:xfrm>
          <a:prstGeom prst="rect">
            <a:avLst/>
          </a:prstGeom>
        </p:spPr>
        <p:txBody>
          <a:bodyPr wrap="square">
            <a:spAutoFit/>
          </a:bodyPr>
          <a:lstStyle/>
          <a:p>
            <a:pPr marL="742950" lvl="0" indent="-742950">
              <a:buFont typeface="+mj-lt"/>
              <a:buAutoNum type="arabicPeriod"/>
            </a:pPr>
            <a:r>
              <a:rPr lang="hi-IN" sz="3600" b="0" i="0" u="none" strike="noStrike" cap="none" baseline="0" dirty="0">
                <a:solidFill>
                  <a:srgbClr val="000000"/>
                </a:solidFill>
                <a:effectLst/>
                <a:uFill>
                  <a:solidFill>
                    <a:prstClr val="black">
                      <a:alpha val="0"/>
                    </a:prstClr>
                  </a:solidFill>
                </a:uFill>
                <a:latin typeface="Arial"/>
                <a:ea typeface="Arial"/>
                <a:cs typeface="Arial"/>
              </a:rPr>
              <a:t>चेंजमेकर  </a:t>
            </a:r>
            <a:endParaRPr lang="sv-SE" sz="3600" dirty="0">
              <a:latin typeface="Calibri" panose="020F0502020204030204" pitchFamily="34" charset="0"/>
            </a:endParaRPr>
          </a:p>
          <a:p>
            <a:pPr marL="742950" lvl="0" indent="-742950">
              <a:buFont typeface="+mj-lt"/>
              <a:buAutoNum type="arabicPeriod"/>
            </a:pPr>
            <a:r>
              <a:rPr lang="hi-IN" sz="3600" b="0" i="0" u="none" strike="noStrike" cap="none" baseline="0" dirty="0">
                <a:solidFill>
                  <a:srgbClr val="000000"/>
                </a:solidFill>
                <a:effectLst/>
                <a:uFill>
                  <a:solidFill>
                    <a:prstClr val="black">
                      <a:alpha val="0"/>
                    </a:prstClr>
                  </a:solidFill>
                </a:uFill>
                <a:latin typeface="Arial"/>
                <a:ea typeface="Arial"/>
                <a:cs typeface="Arial"/>
              </a:rPr>
              <a:t>मुख्य समस्याएं   </a:t>
            </a:r>
            <a:endParaRPr lang="sv-SE" sz="3600" dirty="0">
              <a:latin typeface="Calibri" panose="020F0502020204030204" pitchFamily="34" charset="0"/>
            </a:endParaRPr>
          </a:p>
          <a:p>
            <a:pPr marL="742950" lvl="0" indent="-742950">
              <a:buFont typeface="+mj-lt"/>
              <a:buAutoNum type="arabicPeriod"/>
            </a:pPr>
            <a:r>
              <a:rPr lang="hi-IN" sz="3600" b="0" i="0" u="none" strike="noStrike" cap="none" baseline="0" dirty="0">
                <a:solidFill>
                  <a:srgbClr val="000000"/>
                </a:solidFill>
                <a:effectLst/>
                <a:uFill>
                  <a:solidFill>
                    <a:prstClr val="black">
                      <a:alpha val="0"/>
                    </a:prstClr>
                  </a:solidFill>
                </a:uFill>
                <a:latin typeface="Arial"/>
                <a:ea typeface="Arial"/>
                <a:cs typeface="Arial"/>
              </a:rPr>
              <a:t>समस्यात्मक रवैये, </a:t>
            </a:r>
            <a:br>
              <a:rPr sz="3600" dirty="0"/>
            </a:br>
            <a:r>
              <a:rPr lang="hi-IN" sz="3600" b="0" i="0" u="none" strike="noStrike" cap="none" baseline="0" dirty="0">
                <a:solidFill>
                  <a:srgbClr val="000000"/>
                </a:solidFill>
                <a:effectLst/>
                <a:uFill>
                  <a:solidFill>
                    <a:prstClr val="black">
                      <a:alpha val="0"/>
                    </a:prstClr>
                  </a:solidFill>
                </a:uFill>
                <a:latin typeface="Arial"/>
                <a:ea typeface="Arial"/>
                <a:cs typeface="Arial"/>
              </a:rPr>
              <a:t>व्यवहार एवं नियम </a:t>
            </a:r>
            <a:endParaRPr lang="sv-SE" sz="3600" dirty="0">
              <a:latin typeface="Calibri" panose="020F0502020204030204" pitchFamily="34" charset="0"/>
            </a:endParaRPr>
          </a:p>
          <a:p>
            <a:pPr marL="742950" lvl="0" indent="-742950">
              <a:buFont typeface="+mj-lt"/>
              <a:buAutoNum type="arabicPeriod"/>
            </a:pPr>
            <a:r>
              <a:rPr lang="hi-IN" sz="3600" b="0" i="0" u="none" strike="noStrike" cap="none" baseline="0" dirty="0">
                <a:solidFill>
                  <a:srgbClr val="000000"/>
                </a:solidFill>
                <a:effectLst/>
                <a:uFill>
                  <a:solidFill>
                    <a:prstClr val="black">
                      <a:alpha val="0"/>
                    </a:prstClr>
                  </a:solidFill>
                </a:uFill>
                <a:latin typeface="Arial"/>
                <a:ea typeface="Arial"/>
                <a:cs typeface="Arial"/>
              </a:rPr>
              <a:t>लक्ष्य </a:t>
            </a:r>
            <a:endParaRPr lang="sv-SE" sz="3600" dirty="0">
              <a:latin typeface="Calibri" panose="020F0502020204030204" pitchFamily="34" charset="0"/>
            </a:endParaRPr>
          </a:p>
          <a:p>
            <a:pPr marL="742950" lvl="0" indent="-742950">
              <a:buFont typeface="+mj-lt"/>
              <a:buAutoNum type="arabicPeriod"/>
            </a:pPr>
            <a:r>
              <a:rPr lang="hi-IN" sz="3600" b="0" i="0" u="none" strike="noStrike" cap="none" baseline="0" dirty="0">
                <a:solidFill>
                  <a:srgbClr val="000000"/>
                </a:solidFill>
                <a:effectLst/>
                <a:uFill>
                  <a:solidFill>
                    <a:prstClr val="black">
                      <a:alpha val="0"/>
                    </a:prstClr>
                  </a:solidFill>
                </a:uFill>
                <a:latin typeface="Arial"/>
                <a:ea typeface="Arial"/>
                <a:cs typeface="Arial"/>
              </a:rPr>
              <a:t>वांछित रवैये, </a:t>
            </a:r>
            <a:br>
              <a:rPr sz="3600" dirty="0"/>
            </a:br>
            <a:r>
              <a:rPr lang="hi-IN" sz="3600" b="0" i="0" u="none" strike="noStrike" cap="none" baseline="0" dirty="0">
                <a:solidFill>
                  <a:srgbClr val="000000"/>
                </a:solidFill>
                <a:effectLst/>
                <a:uFill>
                  <a:solidFill>
                    <a:prstClr val="black">
                      <a:alpha val="0"/>
                    </a:prstClr>
                  </a:solidFill>
                </a:uFill>
                <a:latin typeface="Arial"/>
                <a:ea typeface="Arial"/>
                <a:cs typeface="Arial"/>
              </a:rPr>
              <a:t>व्यवहार एवं नियम </a:t>
            </a:r>
            <a:endParaRPr lang="sv-SE" sz="3600" dirty="0">
              <a:latin typeface="Calibri" panose="020F0502020204030204" pitchFamily="34" charset="0"/>
            </a:endParaRPr>
          </a:p>
        </p:txBody>
      </p:sp>
    </p:spTree>
    <p:extLst>
      <p:ext uri="{BB962C8B-B14F-4D97-AF65-F5344CB8AC3E}">
        <p14:creationId xmlns:p14="http://schemas.microsoft.com/office/powerpoint/2010/main" val="2307684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AE47591-DC97-C243-A05F-3C1C0C635106}"/>
              </a:ext>
            </a:extLst>
          </p:cNvPr>
          <p:cNvSpPr txBox="1"/>
          <p:nvPr/>
        </p:nvSpPr>
        <p:spPr>
          <a:xfrm>
            <a:off x="216976" y="800556"/>
            <a:ext cx="12192000" cy="3108960"/>
          </a:xfrm>
          <a:prstGeom prst="rect">
            <a:avLst/>
          </a:prstGeom>
          <a:noFill/>
        </p:spPr>
        <p:txBody>
          <a:bodyPr wrap="square" rtlCol="0">
            <a:spAutoFit/>
          </a:bodyPr>
          <a:lstStyle/>
          <a:p>
            <a:pPr algn="ctr">
              <a:lnSpc>
                <a:spcPct val="150000"/>
              </a:lnSpc>
            </a:pPr>
            <a:endParaRPr lang="sv-SE" sz="3600" spc="600">
              <a:solidFill>
                <a:schemeClr val="bg1"/>
              </a:solidFill>
              <a:latin typeface="Calibri" panose="020F0502020204030204" pitchFamily="34" charset="0"/>
            </a:endParaRPr>
          </a:p>
          <a:p>
            <a:pPr algn="ctr"/>
            <a:r>
              <a:rPr lang="hi-IN" sz="4400" b="1" i="0" u="none" strike="noStrike" cap="none" baseline="0">
                <a:solidFill>
                  <a:srgbClr val="FFFFFF"/>
                </a:solidFill>
                <a:effectLst/>
                <a:uFill>
                  <a:solidFill>
                    <a:prstClr val="black">
                      <a:alpha val="0"/>
                    </a:prstClr>
                  </a:solidFill>
                </a:uFill>
                <a:latin typeface="Arial"/>
                <a:ea typeface="Arial"/>
                <a:cs typeface="Arial"/>
              </a:rPr>
              <a:t>अच्छा काम किया और आपका फिर स्वागत है!</a:t>
            </a:r>
          </a:p>
          <a:p>
            <a:pPr algn="ctr"/>
            <a:endParaRPr lang="en-GB" sz="2800">
              <a:solidFill>
                <a:schemeClr val="bg1"/>
              </a:solidFill>
              <a:latin typeface="Calibri" panose="020F0502020204030204" pitchFamily="34" charset="0"/>
            </a:endParaRPr>
          </a:p>
          <a:p>
            <a:pPr algn="ctr"/>
            <a:r>
              <a:rPr lang="hi-IN" sz="3600" b="0" i="0" u="none" strike="noStrike" cap="none" baseline="0">
                <a:solidFill>
                  <a:srgbClr val="FFFFFF"/>
                </a:solidFill>
                <a:effectLst/>
                <a:uFill>
                  <a:solidFill>
                    <a:prstClr val="black">
                      <a:alpha val="0"/>
                    </a:prstClr>
                  </a:solidFill>
                </a:uFill>
                <a:latin typeface="Arial"/>
                <a:ea typeface="Arial"/>
                <a:cs typeface="Arial"/>
              </a:rPr>
              <a:t>अगला सत्र: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हमारी बदलाव की यात्रा (जारी)</a:t>
            </a:r>
          </a:p>
        </p:txBody>
      </p:sp>
      <p:pic>
        <p:nvPicPr>
          <p:cNvPr id="8" name="Bildobjekt 7">
            <a:extLst>
              <a:ext uri="{FF2B5EF4-FFF2-40B4-BE49-F238E27FC236}">
                <a16:creationId xmlns:a16="http://schemas.microsoft.com/office/drawing/2014/main" id="{9A626504-2761-3B46-BE8C-1F80E761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1" y="4261653"/>
            <a:ext cx="1777037" cy="1795170"/>
          </a:xfrm>
          <a:prstGeom prst="rect">
            <a:avLst/>
          </a:prstGeom>
        </p:spPr>
      </p:pic>
    </p:spTree>
    <p:extLst>
      <p:ext uri="{BB962C8B-B14F-4D97-AF65-F5344CB8AC3E}">
        <p14:creationId xmlns:p14="http://schemas.microsoft.com/office/powerpoint/2010/main" val="38657052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68527" y="1610290"/>
            <a:ext cx="8010208" cy="19812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कार्य योजना क्या है </a:t>
            </a:r>
            <a:br>
              <a:rPr sz="4400"/>
            </a:br>
            <a:r>
              <a:rPr lang="hi-IN" sz="4400" b="1" i="0" u="none" strike="noStrike" cap="none" baseline="0">
                <a:solidFill>
                  <a:srgbClr val="000000"/>
                </a:solidFill>
                <a:effectLst/>
                <a:uFill>
                  <a:solidFill>
                    <a:prstClr val="black">
                      <a:alpha val="0"/>
                    </a:prstClr>
                  </a:solidFill>
                </a:uFill>
                <a:latin typeface="Arial"/>
                <a:ea typeface="Arial"/>
                <a:cs typeface="Arial"/>
              </a:rPr>
              <a:t>और यह क्यों महत्वपूर्ण है?   </a:t>
            </a:r>
            <a:br>
              <a:rPr sz="3600"/>
            </a:br>
            <a:endParaRPr lang="sv-SE" sz="3600">
              <a:latin typeface="Calibri" panose="020F0502020204030204" pitchFamily="34" charset="0"/>
            </a:endParaRPr>
          </a:p>
        </p:txBody>
      </p:sp>
    </p:spTree>
    <p:extLst>
      <p:ext uri="{BB962C8B-B14F-4D97-AF65-F5344CB8AC3E}">
        <p14:creationId xmlns:p14="http://schemas.microsoft.com/office/powerpoint/2010/main" val="523184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48595788-6A45-4925-8611-C862922F36BA}"/>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4" name="Picture 10">
            <a:extLst>
              <a:ext uri="{FF2B5EF4-FFF2-40B4-BE49-F238E27FC236}">
                <a16:creationId xmlns:a16="http://schemas.microsoft.com/office/drawing/2014/main" id="{29897BA5-FB62-4C0F-8ED2-A7EEF8685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739">
            <a:off x="1937396" y="4193394"/>
            <a:ext cx="1024455" cy="1125949"/>
          </a:xfrm>
          <a:prstGeom prst="rect">
            <a:avLst/>
          </a:prstGeom>
        </p:spPr>
      </p:pic>
    </p:spTree>
    <p:extLst>
      <p:ext uri="{BB962C8B-B14F-4D97-AF65-F5344CB8AC3E}">
        <p14:creationId xmlns:p14="http://schemas.microsoft.com/office/powerpoint/2010/main" val="32674588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3F693DD-0C6C-4085-8ABA-5E63784B3493}"/>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5" name="Picture 10">
            <a:extLst>
              <a:ext uri="{FF2B5EF4-FFF2-40B4-BE49-F238E27FC236}">
                <a16:creationId xmlns:a16="http://schemas.microsoft.com/office/drawing/2014/main" id="{BD339418-CBCC-4E27-A1F3-1738E31CC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739">
            <a:off x="1937396" y="4193394"/>
            <a:ext cx="1024455" cy="1125949"/>
          </a:xfrm>
          <a:prstGeom prst="rect">
            <a:avLst/>
          </a:prstGeom>
        </p:spPr>
      </p:pic>
      <p:sp>
        <p:nvSpPr>
          <p:cNvPr id="7" name="Rektangel 6">
            <a:extLst>
              <a:ext uri="{FF2B5EF4-FFF2-40B4-BE49-F238E27FC236}">
                <a16:creationId xmlns:a16="http://schemas.microsoft.com/office/drawing/2014/main" id="{985EA869-30C4-4313-9187-2B546A55DF90}"/>
              </a:ext>
            </a:extLst>
          </p:cNvPr>
          <p:cNvSpPr/>
          <p:nvPr/>
        </p:nvSpPr>
        <p:spPr>
          <a:xfrm>
            <a:off x="1168527" y="1610290"/>
            <a:ext cx="8010208" cy="131064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हमारी बदलाव की यात्रा   </a:t>
            </a:r>
            <a:br>
              <a:rPr sz="3600"/>
            </a:br>
            <a:endParaRPr lang="sv-SE" sz="3600">
              <a:latin typeface="Calibri" panose="020F0502020204030204" pitchFamily="34" charset="0"/>
            </a:endParaRPr>
          </a:p>
        </p:txBody>
      </p:sp>
    </p:spTree>
    <p:extLst>
      <p:ext uri="{BB962C8B-B14F-4D97-AF65-F5344CB8AC3E}">
        <p14:creationId xmlns:p14="http://schemas.microsoft.com/office/powerpoint/2010/main" val="872413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057785F-A8C4-4DEC-BC9D-43EF591E3707}"/>
              </a:ext>
            </a:extLst>
          </p:cNvPr>
          <p:cNvPicPr>
            <a:picLocks noChangeAspect="1"/>
          </p:cNvPicPr>
          <p:nvPr/>
        </p:nvPicPr>
        <p:blipFill>
          <a:blip r:embed="rId3"/>
          <a:stretch>
            <a:fillRect/>
          </a:stretch>
        </p:blipFill>
        <p:spPr>
          <a:xfrm>
            <a:off x="1263193" y="895657"/>
            <a:ext cx="9159274" cy="4804220"/>
          </a:xfrm>
          <a:prstGeom prst="rect">
            <a:avLst/>
          </a:prstGeom>
        </p:spPr>
      </p:pic>
      <p:sp>
        <p:nvSpPr>
          <p:cNvPr id="5" name="Rektangel 4">
            <a:extLst>
              <a:ext uri="{FF2B5EF4-FFF2-40B4-BE49-F238E27FC236}">
                <a16:creationId xmlns:a16="http://schemas.microsoft.com/office/drawing/2014/main" id="{FFF8C60E-5A3C-44E1-9142-E8F6EAC4FE33}"/>
              </a:ext>
            </a:extLst>
          </p:cNvPr>
          <p:cNvSpPr/>
          <p:nvPr/>
        </p:nvSpPr>
        <p:spPr>
          <a:xfrm>
            <a:off x="1168527" y="1610290"/>
            <a:ext cx="8010208" cy="7620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हम कौन हैं? </a:t>
            </a:r>
            <a:endParaRPr lang="sv-SE" sz="3600">
              <a:latin typeface="Calibri" panose="020F0502020204030204" pitchFamily="34" charset="0"/>
            </a:endParaRPr>
          </a:p>
        </p:txBody>
      </p:sp>
      <p:pic>
        <p:nvPicPr>
          <p:cNvPr id="11" name="Bildobjekt 10" descr="En bild som visar text&#10;&#10;Automatiskt genererad beskrivning">
            <a:extLst>
              <a:ext uri="{FF2B5EF4-FFF2-40B4-BE49-F238E27FC236}">
                <a16:creationId xmlns:a16="http://schemas.microsoft.com/office/drawing/2014/main" id="{58294393-1D0B-44FD-AE7E-B69B31346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Tree>
    <p:extLst>
      <p:ext uri="{BB962C8B-B14F-4D97-AF65-F5344CB8AC3E}">
        <p14:creationId xmlns:p14="http://schemas.microsoft.com/office/powerpoint/2010/main" val="10427777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C16B708-0D52-4E66-8F51-EFF043DC9E9F}"/>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32F899BD-AC51-43E6-B550-47E5FE57E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
        <p:nvSpPr>
          <p:cNvPr id="6" name="textruta 5">
            <a:extLst>
              <a:ext uri="{FF2B5EF4-FFF2-40B4-BE49-F238E27FC236}">
                <a16:creationId xmlns:a16="http://schemas.microsoft.com/office/drawing/2014/main" id="{3681609B-429F-4D80-94B1-3BAF5E6B0C33}"/>
              </a:ext>
            </a:extLst>
          </p:cNvPr>
          <p:cNvSpPr txBox="1"/>
          <p:nvPr/>
        </p:nvSpPr>
        <p:spPr>
          <a:xfrm>
            <a:off x="1354486" y="3401986"/>
            <a:ext cx="2743200" cy="1188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400" b="0" i="0" u="none" strike="noStrike" cap="none" baseline="0">
                <a:solidFill>
                  <a:srgbClr val="000000"/>
                </a:solidFill>
                <a:effectLst/>
                <a:uFill>
                  <a:solidFill>
                    <a:prstClr val="black">
                      <a:alpha val="0"/>
                    </a:prstClr>
                  </a:solidFill>
                </a:uFill>
                <a:latin typeface="Arial"/>
                <a:ea typeface="Arial"/>
                <a:cs typeface="Arial"/>
              </a:rPr>
              <a:t>युवा </a:t>
            </a:r>
          </a:p>
          <a:p>
            <a:pPr algn="ctr"/>
            <a:r>
              <a:rPr lang="hi-IN" sz="2400" b="0" i="0" u="none" strike="noStrike" cap="none" baseline="0">
                <a:solidFill>
                  <a:srgbClr val="000000"/>
                </a:solidFill>
                <a:effectLst/>
                <a:uFill>
                  <a:solidFill>
                    <a:prstClr val="black">
                      <a:alpha val="0"/>
                    </a:prstClr>
                  </a:solidFill>
                </a:uFill>
                <a:latin typeface="Arial"/>
                <a:ea typeface="Arial"/>
                <a:cs typeface="Arial"/>
              </a:rPr>
              <a:t>अंतरधार्मिक </a:t>
            </a:r>
            <a:br>
              <a:rPr sz="2400"/>
            </a:br>
            <a:r>
              <a:rPr lang="hi-IN" sz="2400" b="0" i="0" u="none" strike="noStrike" cap="none" baseline="0">
                <a:solidFill>
                  <a:srgbClr val="000000"/>
                </a:solidFill>
                <a:effectLst/>
                <a:uFill>
                  <a:solidFill>
                    <a:prstClr val="black">
                      <a:alpha val="0"/>
                    </a:prstClr>
                  </a:solidFill>
                </a:uFill>
                <a:latin typeface="Arial"/>
                <a:ea typeface="Arial"/>
                <a:cs typeface="Arial"/>
              </a:rPr>
              <a:t>मित्र</a:t>
            </a:r>
          </a:p>
        </p:txBody>
      </p:sp>
      <p:sp>
        <p:nvSpPr>
          <p:cNvPr id="10" name="Rektangel 9">
            <a:extLst>
              <a:ext uri="{FF2B5EF4-FFF2-40B4-BE49-F238E27FC236}">
                <a16:creationId xmlns:a16="http://schemas.microsoft.com/office/drawing/2014/main" id="{2D10309C-8F39-471B-A07B-25460819447C}"/>
              </a:ext>
            </a:extLst>
          </p:cNvPr>
          <p:cNvSpPr/>
          <p:nvPr/>
        </p:nvSpPr>
        <p:spPr>
          <a:xfrm>
            <a:off x="1168527" y="1610290"/>
            <a:ext cx="8010208" cy="7620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हम कौन हैं? </a:t>
            </a:r>
            <a:endParaRPr lang="sv-SE" sz="3600">
              <a:latin typeface="Calibri" panose="020F0502020204030204" pitchFamily="34" charset="0"/>
            </a:endParaRPr>
          </a:p>
        </p:txBody>
      </p:sp>
    </p:spTree>
    <p:extLst>
      <p:ext uri="{BB962C8B-B14F-4D97-AF65-F5344CB8AC3E}">
        <p14:creationId xmlns:p14="http://schemas.microsoft.com/office/powerpoint/2010/main" val="25647702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8993E0A-6A66-4F5A-AFBD-120A1D784117}"/>
              </a:ext>
            </a:extLst>
          </p:cNvPr>
          <p:cNvPicPr>
            <a:picLocks noChangeAspect="1"/>
          </p:cNvPicPr>
          <p:nvPr/>
        </p:nvPicPr>
        <p:blipFill>
          <a:blip r:embed="rId3"/>
          <a:stretch>
            <a:fillRect/>
          </a:stretch>
        </p:blipFill>
        <p:spPr>
          <a:xfrm>
            <a:off x="4114149" y="977640"/>
            <a:ext cx="7173793" cy="4902720"/>
          </a:xfrm>
          <a:prstGeom prst="rect">
            <a:avLst/>
          </a:prstGeom>
        </p:spPr>
      </p:pic>
      <p:pic>
        <p:nvPicPr>
          <p:cNvPr id="12" name="Picture 21">
            <a:extLst>
              <a:ext uri="{FF2B5EF4-FFF2-40B4-BE49-F238E27FC236}">
                <a16:creationId xmlns:a16="http://schemas.microsoft.com/office/drawing/2014/main" id="{6D0F7504-F721-4EF9-83CB-2B19D48E9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334" y="977640"/>
            <a:ext cx="3249895" cy="3011938"/>
          </a:xfrm>
          <a:prstGeom prst="rect">
            <a:avLst/>
          </a:prstGeom>
        </p:spPr>
      </p:pic>
      <p:sp>
        <p:nvSpPr>
          <p:cNvPr id="5" name="textruta 4">
            <a:extLst>
              <a:ext uri="{FF2B5EF4-FFF2-40B4-BE49-F238E27FC236}">
                <a16:creationId xmlns:a16="http://schemas.microsoft.com/office/drawing/2014/main" id="{B8D57A1B-7594-4EB8-9159-06F5CCDA856A}"/>
              </a:ext>
            </a:extLst>
          </p:cNvPr>
          <p:cNvSpPr txBox="1"/>
          <p:nvPr/>
        </p:nvSpPr>
        <p:spPr>
          <a:xfrm>
            <a:off x="1409391" y="4394833"/>
            <a:ext cx="2293779" cy="76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4400" b="1" i="0" u="none" strike="noStrike" cap="none" baseline="0">
                <a:solidFill>
                  <a:srgbClr val="000000"/>
                </a:solidFill>
                <a:effectLst/>
                <a:uFill>
                  <a:solidFill>
                    <a:prstClr val="black">
                      <a:alpha val="0"/>
                    </a:prstClr>
                  </a:solidFill>
                </a:uFill>
                <a:latin typeface="Arial"/>
                <a:ea typeface="Arial"/>
                <a:cs typeface="Arial"/>
              </a:rPr>
              <a:t>समस्या</a:t>
            </a:r>
            <a:endParaRPr lang="sv-SE" sz="4400" b="1">
              <a:cs typeface="Calibri"/>
            </a:endParaRPr>
          </a:p>
        </p:txBody>
      </p:sp>
    </p:spTree>
    <p:extLst>
      <p:ext uri="{BB962C8B-B14F-4D97-AF65-F5344CB8AC3E}">
        <p14:creationId xmlns:p14="http://schemas.microsoft.com/office/powerpoint/2010/main" val="21643919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a:extLst>
              <a:ext uri="{FF2B5EF4-FFF2-40B4-BE49-F238E27FC236}">
                <a16:creationId xmlns:a16="http://schemas.microsoft.com/office/drawing/2014/main" id="{D3EFAA49-3889-47F0-99A3-3069B4C7D897}"/>
              </a:ext>
            </a:extLst>
          </p:cNvPr>
          <p:cNvPicPr>
            <a:picLocks noChangeAspect="1"/>
          </p:cNvPicPr>
          <p:nvPr/>
        </p:nvPicPr>
        <p:blipFill>
          <a:blip r:embed="rId3"/>
          <a:stretch>
            <a:fillRect/>
          </a:stretch>
        </p:blipFill>
        <p:spPr>
          <a:xfrm>
            <a:off x="4114149" y="977640"/>
            <a:ext cx="7173793" cy="4902720"/>
          </a:xfrm>
          <a:prstGeom prst="rect">
            <a:avLst/>
          </a:prstGeom>
        </p:spPr>
      </p:pic>
      <p:sp>
        <p:nvSpPr>
          <p:cNvPr id="7" name="textruta 6">
            <a:extLst>
              <a:ext uri="{FF2B5EF4-FFF2-40B4-BE49-F238E27FC236}">
                <a16:creationId xmlns:a16="http://schemas.microsoft.com/office/drawing/2014/main" id="{8AF3269F-BCFA-48F0-9C6B-2123F39D0B94}"/>
              </a:ext>
            </a:extLst>
          </p:cNvPr>
          <p:cNvSpPr txBox="1"/>
          <p:nvPr/>
        </p:nvSpPr>
        <p:spPr>
          <a:xfrm>
            <a:off x="1582030" y="3781769"/>
            <a:ext cx="1840118" cy="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800" b="1" i="0" u="none" strike="noStrike" cap="none" baseline="0">
                <a:solidFill>
                  <a:srgbClr val="000000"/>
                </a:solidFill>
                <a:effectLst/>
                <a:uFill>
                  <a:solidFill>
                    <a:prstClr val="black">
                      <a:alpha val="0"/>
                    </a:prstClr>
                  </a:solidFill>
                </a:uFill>
                <a:latin typeface="Arial"/>
                <a:ea typeface="Arial"/>
                <a:cs typeface="Arial"/>
              </a:rPr>
              <a:t>समस्या</a:t>
            </a:r>
            <a:endParaRPr lang="sv-SE" sz="2800" b="1">
              <a:cs typeface="Calibri"/>
            </a:endParaRPr>
          </a:p>
        </p:txBody>
      </p:sp>
      <p:sp>
        <p:nvSpPr>
          <p:cNvPr id="10" name="textruta 9">
            <a:extLst>
              <a:ext uri="{FF2B5EF4-FFF2-40B4-BE49-F238E27FC236}">
                <a16:creationId xmlns:a16="http://schemas.microsoft.com/office/drawing/2014/main" id="{54B3581B-6BD3-46BF-9CBC-26A3021A9524}"/>
              </a:ext>
            </a:extLst>
          </p:cNvPr>
          <p:cNvSpPr txBox="1"/>
          <p:nvPr/>
        </p:nvSpPr>
        <p:spPr>
          <a:xfrm>
            <a:off x="1293122" y="4221169"/>
            <a:ext cx="2417934" cy="1188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i-IN" sz="2400" b="0" i="0" u="none" strike="noStrike" cap="none" baseline="0">
                <a:solidFill>
                  <a:srgbClr val="000000"/>
                </a:solidFill>
                <a:effectLst/>
                <a:uFill>
                  <a:solidFill>
                    <a:prstClr val="black">
                      <a:alpha val="0"/>
                    </a:prstClr>
                  </a:solidFill>
                </a:uFill>
                <a:latin typeface="Arial"/>
                <a:ea typeface="Arial"/>
                <a:cs typeface="Arial"/>
              </a:rPr>
              <a:t>बच्चों के अन्य आस्था-समुदायों के मित्र नहीं हैं.</a:t>
            </a:r>
          </a:p>
        </p:txBody>
      </p:sp>
      <p:pic>
        <p:nvPicPr>
          <p:cNvPr id="6" name="Picture 21">
            <a:extLst>
              <a:ext uri="{FF2B5EF4-FFF2-40B4-BE49-F238E27FC236}">
                <a16:creationId xmlns:a16="http://schemas.microsoft.com/office/drawing/2014/main" id="{FE506359-4E05-4C6D-AB2F-7F24CEA57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334" y="977640"/>
            <a:ext cx="3249895" cy="3011938"/>
          </a:xfrm>
          <a:prstGeom prst="rect">
            <a:avLst/>
          </a:prstGeom>
        </p:spPr>
      </p:pic>
    </p:spTree>
    <p:extLst>
      <p:ext uri="{BB962C8B-B14F-4D97-AF65-F5344CB8AC3E}">
        <p14:creationId xmlns:p14="http://schemas.microsoft.com/office/powerpoint/2010/main" val="279058216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DA09106E-B516-6347-A5FB-6B98A7382435}"/>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BF396487-18CA-5D49-99E0-F1C3203E8E19}"/>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2285b-0a69-4616-8a34-3bdbf91ac2f1" xsi:nil="true"/>
    <lcf76f155ced4ddcb4097134ff3c332f xmlns="22fecd5d-df39-456e-b4cb-878c351283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59612-FB27-4A08-A657-FD317E5BFB2E}">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7879760-8d42-4139-817b-a85748325e78"/>
    <ds:schemaRef ds:uri="007ce96f-f6e4-41e9-bbc1-3453ece26c5d"/>
    <ds:schemaRef ds:uri="http://schemas.microsoft.com/office/2006/metadata/properties"/>
    <ds:schemaRef ds:uri="http://www.w3.org/XML/1998/namespace"/>
    <ds:schemaRef ds:uri="http://purl.org/dc/dcmitype/"/>
    <ds:schemaRef ds:uri="6542285b-0a69-4616-8a34-3bdbf91ac2f1"/>
    <ds:schemaRef ds:uri="22fecd5d-df39-456e-b4cb-878c351283d5"/>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90D43198-B617-4C02-AE04-9E191F792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2073</TotalTime>
  <Words>3236</Words>
  <Application>Microsoft Office PowerPoint</Application>
  <PresentationFormat>Bredbild</PresentationFormat>
  <Paragraphs>338</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7</vt:i4>
      </vt:variant>
      <vt:variant>
        <vt:lpstr>Bildrubriker</vt:lpstr>
      </vt:variant>
      <vt:variant>
        <vt:i4>26</vt:i4>
      </vt:variant>
    </vt:vector>
  </HeadingPairs>
  <TitlesOfParts>
    <vt:vector size="36" baseType="lpstr">
      <vt:lpstr>Arial</vt:lpstr>
      <vt:lpstr>Calibri</vt:lpstr>
      <vt:lpstr>Calibri Light</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PowerPoint</dc:title>
  <dc:creator>FORB Learning Platform;Katherine.Cash@smc.global</dc:creator>
  <cp:lastModifiedBy>Victoria Pfeiffer</cp:lastModifiedBy>
  <cp:revision>333</cp:revision>
  <cp:lastPrinted>2021-06-02T17:53:06Z</cp:lastPrinted>
  <dcterms:created xsi:type="dcterms:W3CDTF">2021-06-24T12:01:27Z</dcterms:created>
  <dcterms:modified xsi:type="dcterms:W3CDTF">2025-11-13T08:14:06Z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