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jHKsGGSGdHlOUignmBBcXwnOdp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1565" autoAdjust="0"/>
  </p:normalViewPr>
  <p:slideViewPr>
    <p:cSldViewPr snapToGrid="0">
      <p:cViewPr varScale="1">
        <p:scale>
          <a:sx n="79" d="100"/>
          <a:sy n="79" d="100"/>
        </p:scale>
        <p:origin x="1794" y="84"/>
      </p:cViewPr>
      <p:guideLst>
        <p:guide orient="horz" pos="2160"/>
        <p:guide pos="3863"/>
      </p:guideLst>
    </p:cSldViewPr>
  </p:slideViewPr>
  <p:notesTextViewPr>
    <p:cViewPr>
      <p:scale>
        <a:sx n="1" d="1"/>
        <a:sy n="1" d="1"/>
      </p:scale>
      <p:origin x="0" y="-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1C80DFD6-1A7F-DC69-442A-8CDD8CDF920B}"/>
    <pc:docChg chg="modSld">
      <pc:chgData name="Katherine Cash" userId="S::katherine.cash_smc.global#ext#@stefanusalliansen.onmicrosoft.com::c8443033-ba39-4d66-bc55-3451e72e1980" providerId="AD" clId="Web-{1C80DFD6-1A7F-DC69-442A-8CDD8CDF920B}" dt="2025-10-14T09:06:38.337" v="3" actId="1076"/>
      <pc:docMkLst>
        <pc:docMk/>
      </pc:docMkLst>
      <pc:sldChg chg="modSp">
        <pc:chgData name="Katherine Cash" userId="S::katherine.cash_smc.global#ext#@stefanusalliansen.onmicrosoft.com::c8443033-ba39-4d66-bc55-3451e72e1980" providerId="AD" clId="Web-{1C80DFD6-1A7F-DC69-442A-8CDD8CDF920B}" dt="2025-10-14T09:06:38.337" v="3" actId="1076"/>
        <pc:sldMkLst>
          <pc:docMk/>
          <pc:sldMk cId="0" sldId="279"/>
        </pc:sldMkLst>
        <pc:spChg chg="mod">
          <ac:chgData name="Katherine Cash" userId="S::katherine.cash_smc.global#ext#@stefanusalliansen.onmicrosoft.com::c8443033-ba39-4d66-bc55-3451e72e1980" providerId="AD" clId="Web-{1C80DFD6-1A7F-DC69-442A-8CDD8CDF920B}" dt="2025-10-14T09:06:38.337" v="3" actId="1076"/>
          <ac:spMkLst>
            <pc:docMk/>
            <pc:sldMk cId="0" sldId="279"/>
            <ac:spMk id="17" creationId="{F9A88227-8553-ACF1-8034-1D73778D659F}"/>
          </ac:spMkLst>
        </pc:spChg>
      </pc:sldChg>
    </pc:docChg>
  </pc:docChgLst>
  <pc:docChgLst>
    <pc:chgData name="Katherine Cash" userId="S::katherine.cash_smc.global#ext#@stefanusalliansen.onmicrosoft.com::c8443033-ba39-4d66-bc55-3451e72e1980" providerId="AD" clId="Web-{79372687-3B74-4663-6E46-F4B019C86D74}"/>
    <pc:docChg chg="modSld">
      <pc:chgData name="Katherine Cash" userId="S::katherine.cash_smc.global#ext#@stefanusalliansen.onmicrosoft.com::c8443033-ba39-4d66-bc55-3451e72e1980" providerId="AD" clId="Web-{79372687-3B74-4663-6E46-F4B019C86D74}" dt="2025-10-14T04:24:40.195" v="20" actId="20577"/>
      <pc:docMkLst>
        <pc:docMk/>
      </pc:docMkLst>
      <pc:sldChg chg="modSp">
        <pc:chgData name="Katherine Cash" userId="S::katherine.cash_smc.global#ext#@stefanusalliansen.onmicrosoft.com::c8443033-ba39-4d66-bc55-3451e72e1980" providerId="AD" clId="Web-{79372687-3B74-4663-6E46-F4B019C86D74}" dt="2025-10-14T04:14:43.231" v="1" actId="1076"/>
        <pc:sldMkLst>
          <pc:docMk/>
          <pc:sldMk cId="0" sldId="257"/>
        </pc:sldMkLst>
        <pc:spChg chg="mod">
          <ac:chgData name="Katherine Cash" userId="S::katherine.cash_smc.global#ext#@stefanusalliansen.onmicrosoft.com::c8443033-ba39-4d66-bc55-3451e72e1980" providerId="AD" clId="Web-{79372687-3B74-4663-6E46-F4B019C86D74}" dt="2025-10-14T04:14:43.231" v="1" actId="1076"/>
          <ac:spMkLst>
            <pc:docMk/>
            <pc:sldMk cId="0" sldId="257"/>
            <ac:spMk id="64" creationId="{00000000-0000-0000-0000-000000000000}"/>
          </ac:spMkLst>
        </pc:spChg>
      </pc:sldChg>
      <pc:sldChg chg="modSp">
        <pc:chgData name="Katherine Cash" userId="S::katherine.cash_smc.global#ext#@stefanusalliansen.onmicrosoft.com::c8443033-ba39-4d66-bc55-3451e72e1980" providerId="AD" clId="Web-{79372687-3B74-4663-6E46-F4B019C86D74}" dt="2025-10-14T04:24:25.070" v="15" actId="20577"/>
        <pc:sldMkLst>
          <pc:docMk/>
          <pc:sldMk cId="0" sldId="264"/>
        </pc:sldMkLst>
        <pc:spChg chg="mod">
          <ac:chgData name="Katherine Cash" userId="S::katherine.cash_smc.global#ext#@stefanusalliansen.onmicrosoft.com::c8443033-ba39-4d66-bc55-3451e72e1980" providerId="AD" clId="Web-{79372687-3B74-4663-6E46-F4B019C86D74}" dt="2025-10-14T04:24:25.070" v="15" actId="20577"/>
          <ac:spMkLst>
            <pc:docMk/>
            <pc:sldMk cId="0" sldId="264"/>
            <ac:spMk id="133" creationId="{00000000-0000-0000-0000-000000000000}"/>
          </ac:spMkLst>
        </pc:spChg>
      </pc:sldChg>
      <pc:sldChg chg="modSp">
        <pc:chgData name="Katherine Cash" userId="S::katherine.cash_smc.global#ext#@stefanusalliansen.onmicrosoft.com::c8443033-ba39-4d66-bc55-3451e72e1980" providerId="AD" clId="Web-{79372687-3B74-4663-6E46-F4B019C86D74}" dt="2025-10-14T04:24:29.930" v="17" actId="20577"/>
        <pc:sldMkLst>
          <pc:docMk/>
          <pc:sldMk cId="0" sldId="265"/>
        </pc:sldMkLst>
        <pc:spChg chg="mod">
          <ac:chgData name="Katherine Cash" userId="S::katherine.cash_smc.global#ext#@stefanusalliansen.onmicrosoft.com::c8443033-ba39-4d66-bc55-3451e72e1980" providerId="AD" clId="Web-{79372687-3B74-4663-6E46-F4B019C86D74}" dt="2025-10-14T04:24:29.930" v="17" actId="20577"/>
          <ac:spMkLst>
            <pc:docMk/>
            <pc:sldMk cId="0" sldId="265"/>
            <ac:spMk id="3" creationId="{1B2668C1-B9CC-E8D4-650B-98EE76BF90CF}"/>
          </ac:spMkLst>
        </pc:spChg>
      </pc:sldChg>
      <pc:sldChg chg="modSp">
        <pc:chgData name="Katherine Cash" userId="S::katherine.cash_smc.global#ext#@stefanusalliansen.onmicrosoft.com::c8443033-ba39-4d66-bc55-3451e72e1980" providerId="AD" clId="Web-{79372687-3B74-4663-6E46-F4B019C86D74}" dt="2025-10-14T04:24:34.320" v="18" actId="20577"/>
        <pc:sldMkLst>
          <pc:docMk/>
          <pc:sldMk cId="0" sldId="266"/>
        </pc:sldMkLst>
        <pc:spChg chg="mod">
          <ac:chgData name="Katherine Cash" userId="S::katherine.cash_smc.global#ext#@stefanusalliansen.onmicrosoft.com::c8443033-ba39-4d66-bc55-3451e72e1980" providerId="AD" clId="Web-{79372687-3B74-4663-6E46-F4B019C86D74}" dt="2025-10-14T04:24:34.320" v="18" actId="20577"/>
          <ac:spMkLst>
            <pc:docMk/>
            <pc:sldMk cId="0" sldId="266"/>
            <ac:spMk id="3" creationId="{47D15078-B9B4-5693-3EBC-F21F8331A620}"/>
          </ac:spMkLst>
        </pc:spChg>
      </pc:sldChg>
      <pc:sldChg chg="modSp">
        <pc:chgData name="Katherine Cash" userId="S::katherine.cash_smc.global#ext#@stefanusalliansen.onmicrosoft.com::c8443033-ba39-4d66-bc55-3451e72e1980" providerId="AD" clId="Web-{79372687-3B74-4663-6E46-F4B019C86D74}" dt="2025-10-14T04:24:40.195" v="20" actId="20577"/>
        <pc:sldMkLst>
          <pc:docMk/>
          <pc:sldMk cId="0" sldId="268"/>
        </pc:sldMkLst>
        <pc:spChg chg="mod">
          <ac:chgData name="Katherine Cash" userId="S::katherine.cash_smc.global#ext#@stefanusalliansen.onmicrosoft.com::c8443033-ba39-4d66-bc55-3451e72e1980" providerId="AD" clId="Web-{79372687-3B74-4663-6E46-F4B019C86D74}" dt="2025-10-14T04:24:40.195" v="20" actId="20577"/>
          <ac:spMkLst>
            <pc:docMk/>
            <pc:sldMk cId="0" sldId="268"/>
            <ac:spMk id="188" creationId="{00000000-0000-0000-0000-000000000000}"/>
          </ac:spMkLst>
        </pc:spChg>
      </pc:sldChg>
    </pc:docChg>
  </pc:docChgLst>
  <pc:docChgLst>
    <pc:chgData name="Katherine Cash" userId="f7797b46-2b2d-4b8f-b225-8c373fe2af75" providerId="ADAL" clId="{5266AAE9-E30A-47EC-92C4-530A4656E400}"/>
    <pc:docChg chg="undo custSel modSld">
      <pc:chgData name="Katherine Cash" userId="f7797b46-2b2d-4b8f-b225-8c373fe2af75" providerId="ADAL" clId="{5266AAE9-E30A-47EC-92C4-530A4656E400}" dt="2025-10-14T06:41:03.277" v="618" actId="20577"/>
      <pc:docMkLst>
        <pc:docMk/>
      </pc:docMkLst>
      <pc:sldChg chg="modNotesTx">
        <pc:chgData name="Katherine Cash" userId="f7797b46-2b2d-4b8f-b225-8c373fe2af75" providerId="ADAL" clId="{5266AAE9-E30A-47EC-92C4-530A4656E400}" dt="2025-10-14T06:05:56.212" v="162" actId="6549"/>
        <pc:sldMkLst>
          <pc:docMk/>
          <pc:sldMk cId="0" sldId="258"/>
        </pc:sldMkLst>
      </pc:sldChg>
      <pc:sldChg chg="modNotesTx">
        <pc:chgData name="Katherine Cash" userId="f7797b46-2b2d-4b8f-b225-8c373fe2af75" providerId="ADAL" clId="{5266AAE9-E30A-47EC-92C4-530A4656E400}" dt="2025-10-14T06:06:26.192" v="168" actId="6549"/>
        <pc:sldMkLst>
          <pc:docMk/>
          <pc:sldMk cId="0" sldId="259"/>
        </pc:sldMkLst>
      </pc:sldChg>
      <pc:sldChg chg="modNotesTx">
        <pc:chgData name="Katherine Cash" userId="f7797b46-2b2d-4b8f-b225-8c373fe2af75" providerId="ADAL" clId="{5266AAE9-E30A-47EC-92C4-530A4656E400}" dt="2025-10-14T06:06:45.762" v="169"/>
        <pc:sldMkLst>
          <pc:docMk/>
          <pc:sldMk cId="0" sldId="260"/>
        </pc:sldMkLst>
      </pc:sldChg>
      <pc:sldChg chg="modNotesTx">
        <pc:chgData name="Katherine Cash" userId="f7797b46-2b2d-4b8f-b225-8c373fe2af75" providerId="ADAL" clId="{5266AAE9-E30A-47EC-92C4-530A4656E400}" dt="2025-10-14T06:07:08.281" v="175" actId="6549"/>
        <pc:sldMkLst>
          <pc:docMk/>
          <pc:sldMk cId="0" sldId="261"/>
        </pc:sldMkLst>
      </pc:sldChg>
      <pc:sldChg chg="modNotesTx">
        <pc:chgData name="Katherine Cash" userId="f7797b46-2b2d-4b8f-b225-8c373fe2af75" providerId="ADAL" clId="{5266AAE9-E30A-47EC-92C4-530A4656E400}" dt="2025-10-14T06:07:26.887" v="178" actId="6549"/>
        <pc:sldMkLst>
          <pc:docMk/>
          <pc:sldMk cId="0" sldId="262"/>
        </pc:sldMkLst>
      </pc:sldChg>
      <pc:sldChg chg="modNotesTx">
        <pc:chgData name="Katherine Cash" userId="f7797b46-2b2d-4b8f-b225-8c373fe2af75" providerId="ADAL" clId="{5266AAE9-E30A-47EC-92C4-530A4656E400}" dt="2025-10-14T06:08:12.406" v="182" actId="20577"/>
        <pc:sldMkLst>
          <pc:docMk/>
          <pc:sldMk cId="0" sldId="263"/>
        </pc:sldMkLst>
      </pc:sldChg>
      <pc:sldChg chg="modNotesTx">
        <pc:chgData name="Katherine Cash" userId="f7797b46-2b2d-4b8f-b225-8c373fe2af75" providerId="ADAL" clId="{5266AAE9-E30A-47EC-92C4-530A4656E400}" dt="2025-10-14T06:09:10.732" v="187" actId="6549"/>
        <pc:sldMkLst>
          <pc:docMk/>
          <pc:sldMk cId="0" sldId="264"/>
        </pc:sldMkLst>
      </pc:sldChg>
      <pc:sldChg chg="modNotesTx">
        <pc:chgData name="Katherine Cash" userId="f7797b46-2b2d-4b8f-b225-8c373fe2af75" providerId="ADAL" clId="{5266AAE9-E30A-47EC-92C4-530A4656E400}" dt="2025-10-14T06:10:04.769" v="197" actId="20577"/>
        <pc:sldMkLst>
          <pc:docMk/>
          <pc:sldMk cId="0" sldId="265"/>
        </pc:sldMkLst>
      </pc:sldChg>
      <pc:sldChg chg="modNotesTx">
        <pc:chgData name="Katherine Cash" userId="f7797b46-2b2d-4b8f-b225-8c373fe2af75" providerId="ADAL" clId="{5266AAE9-E30A-47EC-92C4-530A4656E400}" dt="2025-10-14T06:10:26.242" v="201" actId="6549"/>
        <pc:sldMkLst>
          <pc:docMk/>
          <pc:sldMk cId="0" sldId="266"/>
        </pc:sldMkLst>
      </pc:sldChg>
      <pc:sldChg chg="modNotesTx">
        <pc:chgData name="Katherine Cash" userId="f7797b46-2b2d-4b8f-b225-8c373fe2af75" providerId="ADAL" clId="{5266AAE9-E30A-47EC-92C4-530A4656E400}" dt="2025-10-14T06:11:07.696" v="210" actId="6549"/>
        <pc:sldMkLst>
          <pc:docMk/>
          <pc:sldMk cId="0" sldId="267"/>
        </pc:sldMkLst>
      </pc:sldChg>
      <pc:sldChg chg="modNotesTx">
        <pc:chgData name="Katherine Cash" userId="f7797b46-2b2d-4b8f-b225-8c373fe2af75" providerId="ADAL" clId="{5266AAE9-E30A-47EC-92C4-530A4656E400}" dt="2025-10-14T06:13:07.749" v="219" actId="6549"/>
        <pc:sldMkLst>
          <pc:docMk/>
          <pc:sldMk cId="0" sldId="268"/>
        </pc:sldMkLst>
      </pc:sldChg>
      <pc:sldChg chg="modNotesTx">
        <pc:chgData name="Katherine Cash" userId="f7797b46-2b2d-4b8f-b225-8c373fe2af75" providerId="ADAL" clId="{5266AAE9-E30A-47EC-92C4-530A4656E400}" dt="2025-10-14T06:13:33.823" v="222" actId="6549"/>
        <pc:sldMkLst>
          <pc:docMk/>
          <pc:sldMk cId="0" sldId="269"/>
        </pc:sldMkLst>
      </pc:sldChg>
      <pc:sldChg chg="modNotesTx">
        <pc:chgData name="Katherine Cash" userId="f7797b46-2b2d-4b8f-b225-8c373fe2af75" providerId="ADAL" clId="{5266AAE9-E30A-47EC-92C4-530A4656E400}" dt="2025-10-14T06:13:57.279" v="225" actId="6549"/>
        <pc:sldMkLst>
          <pc:docMk/>
          <pc:sldMk cId="0" sldId="270"/>
        </pc:sldMkLst>
      </pc:sldChg>
      <pc:sldChg chg="addSp modSp mod modNotesTx">
        <pc:chgData name="Katherine Cash" userId="f7797b46-2b2d-4b8f-b225-8c373fe2af75" providerId="ADAL" clId="{5266AAE9-E30A-47EC-92C4-530A4656E400}" dt="2025-10-14T06:40:22.862" v="611" actId="20577"/>
        <pc:sldMkLst>
          <pc:docMk/>
          <pc:sldMk cId="0" sldId="271"/>
        </pc:sldMkLst>
        <pc:spChg chg="add mod">
          <ac:chgData name="Katherine Cash" userId="f7797b46-2b2d-4b8f-b225-8c373fe2af75" providerId="ADAL" clId="{5266AAE9-E30A-47EC-92C4-530A4656E400}" dt="2025-10-14T04:36:43.125" v="91" actId="1036"/>
          <ac:spMkLst>
            <pc:docMk/>
            <pc:sldMk cId="0" sldId="271"/>
            <ac:spMk id="3" creationId="{AFFED4DA-0081-6519-75DA-6DE20179EF1D}"/>
          </ac:spMkLst>
        </pc:spChg>
        <pc:spChg chg="mod">
          <ac:chgData name="Katherine Cash" userId="f7797b46-2b2d-4b8f-b225-8c373fe2af75" providerId="ADAL" clId="{5266AAE9-E30A-47EC-92C4-530A4656E400}" dt="2025-10-14T04:36:11.428" v="86" actId="404"/>
          <ac:spMkLst>
            <pc:docMk/>
            <pc:sldMk cId="0" sldId="271"/>
            <ac:spMk id="234" creationId="{00000000-0000-0000-0000-000000000000}"/>
          </ac:spMkLst>
        </pc:spChg>
        <pc:picChg chg="mod">
          <ac:chgData name="Katherine Cash" userId="f7797b46-2b2d-4b8f-b225-8c373fe2af75" providerId="ADAL" clId="{5266AAE9-E30A-47EC-92C4-530A4656E400}" dt="2025-10-14T04:36:59.341" v="92" actId="14100"/>
          <ac:picMkLst>
            <pc:docMk/>
            <pc:sldMk cId="0" sldId="271"/>
            <ac:picMk id="231" creationId="{00000000-0000-0000-0000-000000000000}"/>
          </ac:picMkLst>
        </pc:picChg>
      </pc:sldChg>
      <pc:sldChg chg="modSp mod modNotesTx">
        <pc:chgData name="Katherine Cash" userId="f7797b46-2b2d-4b8f-b225-8c373fe2af75" providerId="ADAL" clId="{5266AAE9-E30A-47EC-92C4-530A4656E400}" dt="2025-10-14T06:15:21.179" v="242" actId="6549"/>
        <pc:sldMkLst>
          <pc:docMk/>
          <pc:sldMk cId="0" sldId="272"/>
        </pc:sldMkLst>
        <pc:spChg chg="mod">
          <ac:chgData name="Katherine Cash" userId="f7797b46-2b2d-4b8f-b225-8c373fe2af75" providerId="ADAL" clId="{5266AAE9-E30A-47EC-92C4-530A4656E400}" dt="2025-10-14T04:36:37.213" v="90" actId="1035"/>
          <ac:spMkLst>
            <pc:docMk/>
            <pc:sldMk cId="0" sldId="272"/>
            <ac:spMk id="247" creationId="{00000000-0000-0000-0000-000000000000}"/>
          </ac:spMkLst>
        </pc:spChg>
        <pc:spChg chg="mod">
          <ac:chgData name="Katherine Cash" userId="f7797b46-2b2d-4b8f-b225-8c373fe2af75" providerId="ADAL" clId="{5266AAE9-E30A-47EC-92C4-530A4656E400}" dt="2025-10-14T04:37:11.459" v="93" actId="1035"/>
          <ac:spMkLst>
            <pc:docMk/>
            <pc:sldMk cId="0" sldId="272"/>
            <ac:spMk id="248" creationId="{00000000-0000-0000-0000-000000000000}"/>
          </ac:spMkLst>
        </pc:spChg>
        <pc:spChg chg="mod">
          <ac:chgData name="Katherine Cash" userId="f7797b46-2b2d-4b8f-b225-8c373fe2af75" providerId="ADAL" clId="{5266AAE9-E30A-47EC-92C4-530A4656E400}" dt="2025-10-14T04:35:31.784" v="81" actId="255"/>
          <ac:spMkLst>
            <pc:docMk/>
            <pc:sldMk cId="0" sldId="272"/>
            <ac:spMk id="249" creationId="{00000000-0000-0000-0000-000000000000}"/>
          </ac:spMkLst>
        </pc:spChg>
        <pc:spChg chg="mod">
          <ac:chgData name="Katherine Cash" userId="f7797b46-2b2d-4b8f-b225-8c373fe2af75" providerId="ADAL" clId="{5266AAE9-E30A-47EC-92C4-530A4656E400}" dt="2025-10-14T04:35:54.052" v="85" actId="1035"/>
          <ac:spMkLst>
            <pc:docMk/>
            <pc:sldMk cId="0" sldId="272"/>
            <ac:spMk id="250" creationId="{00000000-0000-0000-0000-000000000000}"/>
          </ac:spMkLst>
        </pc:spChg>
        <pc:picChg chg="mod">
          <ac:chgData name="Katherine Cash" userId="f7797b46-2b2d-4b8f-b225-8c373fe2af75" providerId="ADAL" clId="{5266AAE9-E30A-47EC-92C4-530A4656E400}" dt="2025-10-14T04:26:32.390" v="6" actId="14100"/>
          <ac:picMkLst>
            <pc:docMk/>
            <pc:sldMk cId="0" sldId="272"/>
            <ac:picMk id="246" creationId="{00000000-0000-0000-0000-000000000000}"/>
          </ac:picMkLst>
        </pc:picChg>
      </pc:sldChg>
      <pc:sldChg chg="modSp mod modNotesTx">
        <pc:chgData name="Katherine Cash" userId="f7797b46-2b2d-4b8f-b225-8c373fe2af75" providerId="ADAL" clId="{5266AAE9-E30A-47EC-92C4-530A4656E400}" dt="2025-10-14T06:15:55.528" v="246" actId="6549"/>
        <pc:sldMkLst>
          <pc:docMk/>
          <pc:sldMk cId="0" sldId="273"/>
        </pc:sldMkLst>
        <pc:spChg chg="mod">
          <ac:chgData name="Katherine Cash" userId="f7797b46-2b2d-4b8f-b225-8c373fe2af75" providerId="ADAL" clId="{5266AAE9-E30A-47EC-92C4-530A4656E400}" dt="2025-10-14T04:28:51.838" v="31" actId="113"/>
          <ac:spMkLst>
            <pc:docMk/>
            <pc:sldMk cId="0" sldId="273"/>
            <ac:spMk id="263" creationId="{00000000-0000-0000-0000-000000000000}"/>
          </ac:spMkLst>
        </pc:spChg>
        <pc:spChg chg="mod">
          <ac:chgData name="Katherine Cash" userId="f7797b46-2b2d-4b8f-b225-8c373fe2af75" providerId="ADAL" clId="{5266AAE9-E30A-47EC-92C4-530A4656E400}" dt="2025-10-14T04:28:51.838" v="31" actId="113"/>
          <ac:spMkLst>
            <pc:docMk/>
            <pc:sldMk cId="0" sldId="273"/>
            <ac:spMk id="264" creationId="{00000000-0000-0000-0000-000000000000}"/>
          </ac:spMkLst>
        </pc:spChg>
        <pc:spChg chg="mod">
          <ac:chgData name="Katherine Cash" userId="f7797b46-2b2d-4b8f-b225-8c373fe2af75" providerId="ADAL" clId="{5266AAE9-E30A-47EC-92C4-530A4656E400}" dt="2025-10-14T04:28:51.838" v="31" actId="113"/>
          <ac:spMkLst>
            <pc:docMk/>
            <pc:sldMk cId="0" sldId="273"/>
            <ac:spMk id="265" creationId="{00000000-0000-0000-0000-000000000000}"/>
          </ac:spMkLst>
        </pc:spChg>
        <pc:spChg chg="mod">
          <ac:chgData name="Katherine Cash" userId="f7797b46-2b2d-4b8f-b225-8c373fe2af75" providerId="ADAL" clId="{5266AAE9-E30A-47EC-92C4-530A4656E400}" dt="2025-10-14T04:28:43.871" v="29" actId="1076"/>
          <ac:spMkLst>
            <pc:docMk/>
            <pc:sldMk cId="0" sldId="273"/>
            <ac:spMk id="266" creationId="{00000000-0000-0000-0000-000000000000}"/>
          </ac:spMkLst>
        </pc:spChg>
        <pc:picChg chg="mod">
          <ac:chgData name="Katherine Cash" userId="f7797b46-2b2d-4b8f-b225-8c373fe2af75" providerId="ADAL" clId="{5266AAE9-E30A-47EC-92C4-530A4656E400}" dt="2025-10-14T04:28:40.831" v="28" actId="14100"/>
          <ac:picMkLst>
            <pc:docMk/>
            <pc:sldMk cId="0" sldId="273"/>
            <ac:picMk id="259" creationId="{00000000-0000-0000-0000-000000000000}"/>
          </ac:picMkLst>
        </pc:picChg>
      </pc:sldChg>
      <pc:sldChg chg="modNotesTx">
        <pc:chgData name="Katherine Cash" userId="f7797b46-2b2d-4b8f-b225-8c373fe2af75" providerId="ADAL" clId="{5266AAE9-E30A-47EC-92C4-530A4656E400}" dt="2025-10-14T06:16:24.193" v="253" actId="6549"/>
        <pc:sldMkLst>
          <pc:docMk/>
          <pc:sldMk cId="0" sldId="274"/>
        </pc:sldMkLst>
      </pc:sldChg>
      <pc:sldChg chg="modNotesTx">
        <pc:chgData name="Katherine Cash" userId="f7797b46-2b2d-4b8f-b225-8c373fe2af75" providerId="ADAL" clId="{5266AAE9-E30A-47EC-92C4-530A4656E400}" dt="2025-10-14T06:16:52.139" v="259" actId="6549"/>
        <pc:sldMkLst>
          <pc:docMk/>
          <pc:sldMk cId="0" sldId="275"/>
        </pc:sldMkLst>
      </pc:sldChg>
      <pc:sldChg chg="modNotesTx">
        <pc:chgData name="Katherine Cash" userId="f7797b46-2b2d-4b8f-b225-8c373fe2af75" providerId="ADAL" clId="{5266AAE9-E30A-47EC-92C4-530A4656E400}" dt="2025-10-14T06:17:20.507" v="267" actId="6549"/>
        <pc:sldMkLst>
          <pc:docMk/>
          <pc:sldMk cId="0" sldId="276"/>
        </pc:sldMkLst>
      </pc:sldChg>
      <pc:sldChg chg="modSp mod modNotesTx">
        <pc:chgData name="Katherine Cash" userId="f7797b46-2b2d-4b8f-b225-8c373fe2af75" providerId="ADAL" clId="{5266AAE9-E30A-47EC-92C4-530A4656E400}" dt="2025-10-14T06:17:47.143" v="270" actId="20577"/>
        <pc:sldMkLst>
          <pc:docMk/>
          <pc:sldMk cId="0" sldId="277"/>
        </pc:sldMkLst>
        <pc:spChg chg="mod">
          <ac:chgData name="Katherine Cash" userId="f7797b46-2b2d-4b8f-b225-8c373fe2af75" providerId="ADAL" clId="{5266AAE9-E30A-47EC-92C4-530A4656E400}" dt="2025-10-14T04:30:20.158" v="47"/>
          <ac:spMkLst>
            <pc:docMk/>
            <pc:sldMk cId="0" sldId="277"/>
            <ac:spMk id="321" creationId="{00000000-0000-0000-0000-000000000000}"/>
          </ac:spMkLst>
        </pc:spChg>
        <pc:spChg chg="mod">
          <ac:chgData name="Katherine Cash" userId="f7797b46-2b2d-4b8f-b225-8c373fe2af75" providerId="ADAL" clId="{5266AAE9-E30A-47EC-92C4-530A4656E400}" dt="2025-10-14T04:30:20.158" v="47"/>
          <ac:spMkLst>
            <pc:docMk/>
            <pc:sldMk cId="0" sldId="277"/>
            <ac:spMk id="322" creationId="{00000000-0000-0000-0000-000000000000}"/>
          </ac:spMkLst>
        </pc:spChg>
        <pc:spChg chg="mod">
          <ac:chgData name="Katherine Cash" userId="f7797b46-2b2d-4b8f-b225-8c373fe2af75" providerId="ADAL" clId="{5266AAE9-E30A-47EC-92C4-530A4656E400}" dt="2025-10-14T04:30:23.167" v="48" actId="1076"/>
          <ac:spMkLst>
            <pc:docMk/>
            <pc:sldMk cId="0" sldId="277"/>
            <ac:spMk id="323" creationId="{00000000-0000-0000-0000-000000000000}"/>
          </ac:spMkLst>
        </pc:spChg>
        <pc:spChg chg="mod">
          <ac:chgData name="Katherine Cash" userId="f7797b46-2b2d-4b8f-b225-8c373fe2af75" providerId="ADAL" clId="{5266AAE9-E30A-47EC-92C4-530A4656E400}" dt="2025-10-14T04:31:01.893" v="55" actId="1035"/>
          <ac:spMkLst>
            <pc:docMk/>
            <pc:sldMk cId="0" sldId="277"/>
            <ac:spMk id="324" creationId="{00000000-0000-0000-0000-000000000000}"/>
          </ac:spMkLst>
        </pc:spChg>
        <pc:grpChg chg="mod">
          <ac:chgData name="Katherine Cash" userId="f7797b46-2b2d-4b8f-b225-8c373fe2af75" providerId="ADAL" clId="{5266AAE9-E30A-47EC-92C4-530A4656E400}" dt="2025-10-14T04:30:20.158" v="47"/>
          <ac:grpSpMkLst>
            <pc:docMk/>
            <pc:sldMk cId="0" sldId="277"/>
            <ac:grpSpMk id="319" creationId="{00000000-0000-0000-0000-000000000000}"/>
          </ac:grpSpMkLst>
        </pc:grpChg>
        <pc:picChg chg="mod">
          <ac:chgData name="Katherine Cash" userId="f7797b46-2b2d-4b8f-b225-8c373fe2af75" providerId="ADAL" clId="{5266AAE9-E30A-47EC-92C4-530A4656E400}" dt="2025-10-14T04:30:20.158" v="47"/>
          <ac:picMkLst>
            <pc:docMk/>
            <pc:sldMk cId="0" sldId="277"/>
            <ac:picMk id="320" creationId="{00000000-0000-0000-0000-000000000000}"/>
          </ac:picMkLst>
        </pc:picChg>
      </pc:sldChg>
      <pc:sldChg chg="modNotesTx">
        <pc:chgData name="Katherine Cash" userId="f7797b46-2b2d-4b8f-b225-8c373fe2af75" providerId="ADAL" clId="{5266AAE9-E30A-47EC-92C4-530A4656E400}" dt="2025-10-14T06:19:00.552" v="276" actId="20577"/>
        <pc:sldMkLst>
          <pc:docMk/>
          <pc:sldMk cId="0" sldId="278"/>
        </pc:sldMkLst>
      </pc:sldChg>
      <pc:sldChg chg="modNotesTx">
        <pc:chgData name="Katherine Cash" userId="f7797b46-2b2d-4b8f-b225-8c373fe2af75" providerId="ADAL" clId="{5266AAE9-E30A-47EC-92C4-530A4656E400}" dt="2025-10-14T06:19:59.008" v="300" actId="6549"/>
        <pc:sldMkLst>
          <pc:docMk/>
          <pc:sldMk cId="0" sldId="279"/>
        </pc:sldMkLst>
      </pc:sldChg>
      <pc:sldChg chg="modSp mod modNotesTx">
        <pc:chgData name="Katherine Cash" userId="f7797b46-2b2d-4b8f-b225-8c373fe2af75" providerId="ADAL" clId="{5266AAE9-E30A-47EC-92C4-530A4656E400}" dt="2025-10-14T06:41:03.277" v="618" actId="20577"/>
        <pc:sldMkLst>
          <pc:docMk/>
          <pc:sldMk cId="0" sldId="280"/>
        </pc:sldMkLst>
        <pc:spChg chg="mod">
          <ac:chgData name="Katherine Cash" userId="f7797b46-2b2d-4b8f-b225-8c373fe2af75" providerId="ADAL" clId="{5266AAE9-E30A-47EC-92C4-530A4656E400}" dt="2025-10-14T04:39:17.852" v="96" actId="20577"/>
          <ac:spMkLst>
            <pc:docMk/>
            <pc:sldMk cId="0" sldId="280"/>
            <ac:spMk id="376" creationId="{00000000-0000-0000-0000-000000000000}"/>
          </ac:spMkLst>
        </pc:spChg>
      </pc:sldChg>
      <pc:sldChg chg="modSp mod">
        <pc:chgData name="Katherine Cash" userId="f7797b46-2b2d-4b8f-b225-8c373fe2af75" providerId="ADAL" clId="{5266AAE9-E30A-47EC-92C4-530A4656E400}" dt="2025-10-14T04:32:45.079" v="58" actId="20577"/>
        <pc:sldMkLst>
          <pc:docMk/>
          <pc:sldMk cId="0" sldId="281"/>
        </pc:sldMkLst>
        <pc:spChg chg="mod">
          <ac:chgData name="Katherine Cash" userId="f7797b46-2b2d-4b8f-b225-8c373fe2af75" providerId="ADAL" clId="{5266AAE9-E30A-47EC-92C4-530A4656E400}" dt="2025-10-14T04:32:45.079" v="58" actId="20577"/>
          <ac:spMkLst>
            <pc:docMk/>
            <pc:sldMk cId="0" sldId="281"/>
            <ac:spMk id="384" creationId="{00000000-0000-0000-0000-000000000000}"/>
          </ac:spMkLst>
        </pc:spChg>
      </pc:sldChg>
    </pc:docChg>
  </pc:docChgLst>
  <pc:docChgLst>
    <pc:chgData name="Katherine Cash" userId="S::katherine.cash@smc.global::f7797b46-2b2d-4b8f-b225-8c373fe2af75" providerId="AD" clId="Web-{D14AF8B8-1BF9-00D2-B75B-1E9834F5FCB0}"/>
    <pc:docChg chg="modSld">
      <pc:chgData name="Katherine Cash" userId="S::katherine.cash@smc.global::f7797b46-2b2d-4b8f-b225-8c373fe2af75" providerId="AD" clId="Web-{D14AF8B8-1BF9-00D2-B75B-1E9834F5FCB0}" dt="2025-10-31T02:48:36.072" v="3"/>
      <pc:docMkLst>
        <pc:docMk/>
      </pc:docMkLst>
      <pc:sldChg chg="modNotes">
        <pc:chgData name="Katherine Cash" userId="S::katherine.cash@smc.global::f7797b46-2b2d-4b8f-b225-8c373fe2af75" providerId="AD" clId="Web-{D14AF8B8-1BF9-00D2-B75B-1E9834F5FCB0}" dt="2025-10-31T02:48:36.072" v="3"/>
        <pc:sldMkLst>
          <pc:docMk/>
          <pc:sldMk cId="0" sldId="258"/>
        </pc:sldMkLst>
      </pc:sldChg>
    </pc:docChg>
  </pc:docChgLst>
  <pc:docChgLst>
    <pc:chgData name="Victoria Pfeiffer" userId="7eecac38-ed42-4dcd-a14b-32bf074e092b" providerId="ADAL" clId="{093453AC-74A1-4230-B682-E1DCA3DD9FC7}"/>
    <pc:docChg chg="undo custSel modSld">
      <pc:chgData name="Victoria Pfeiffer" userId="7eecac38-ed42-4dcd-a14b-32bf074e092b" providerId="ADAL" clId="{093453AC-74A1-4230-B682-E1DCA3DD9FC7}" dt="2025-10-30T12:32:55.836" v="362" actId="113"/>
      <pc:docMkLst>
        <pc:docMk/>
      </pc:docMkLst>
      <pc:sldChg chg="modNotesTx">
        <pc:chgData name="Victoria Pfeiffer" userId="7eecac38-ed42-4dcd-a14b-32bf074e092b" providerId="ADAL" clId="{093453AC-74A1-4230-B682-E1DCA3DD9FC7}" dt="2025-10-30T11:37:47.510" v="15" actId="20577"/>
        <pc:sldMkLst>
          <pc:docMk/>
          <pc:sldMk cId="0" sldId="258"/>
        </pc:sldMkLst>
      </pc:sldChg>
      <pc:sldChg chg="modNotesTx">
        <pc:chgData name="Victoria Pfeiffer" userId="7eecac38-ed42-4dcd-a14b-32bf074e092b" providerId="ADAL" clId="{093453AC-74A1-4230-B682-E1DCA3DD9FC7}" dt="2025-10-30T11:39:17.854" v="23" actId="20577"/>
        <pc:sldMkLst>
          <pc:docMk/>
          <pc:sldMk cId="0" sldId="259"/>
        </pc:sldMkLst>
      </pc:sldChg>
      <pc:sldChg chg="modNotesTx">
        <pc:chgData name="Victoria Pfeiffer" userId="7eecac38-ed42-4dcd-a14b-32bf074e092b" providerId="ADAL" clId="{093453AC-74A1-4230-B682-E1DCA3DD9FC7}" dt="2025-10-30T11:39:38.563" v="28" actId="6549"/>
        <pc:sldMkLst>
          <pc:docMk/>
          <pc:sldMk cId="0" sldId="260"/>
        </pc:sldMkLst>
      </pc:sldChg>
      <pc:sldChg chg="modNotesTx">
        <pc:chgData name="Victoria Pfeiffer" userId="7eecac38-ed42-4dcd-a14b-32bf074e092b" providerId="ADAL" clId="{093453AC-74A1-4230-B682-E1DCA3DD9FC7}" dt="2025-10-30T11:40:45.382" v="37" actId="6549"/>
        <pc:sldMkLst>
          <pc:docMk/>
          <pc:sldMk cId="0" sldId="261"/>
        </pc:sldMkLst>
      </pc:sldChg>
      <pc:sldChg chg="modNotesTx">
        <pc:chgData name="Victoria Pfeiffer" userId="7eecac38-ed42-4dcd-a14b-32bf074e092b" providerId="ADAL" clId="{093453AC-74A1-4230-B682-E1DCA3DD9FC7}" dt="2025-10-30T11:40:59.470" v="42" actId="6549"/>
        <pc:sldMkLst>
          <pc:docMk/>
          <pc:sldMk cId="0" sldId="262"/>
        </pc:sldMkLst>
      </pc:sldChg>
      <pc:sldChg chg="modNotesTx">
        <pc:chgData name="Victoria Pfeiffer" userId="7eecac38-ed42-4dcd-a14b-32bf074e092b" providerId="ADAL" clId="{093453AC-74A1-4230-B682-E1DCA3DD9FC7}" dt="2025-10-30T11:42:40.021" v="56" actId="20577"/>
        <pc:sldMkLst>
          <pc:docMk/>
          <pc:sldMk cId="0" sldId="263"/>
        </pc:sldMkLst>
      </pc:sldChg>
      <pc:sldChg chg="modNotesTx">
        <pc:chgData name="Victoria Pfeiffer" userId="7eecac38-ed42-4dcd-a14b-32bf074e092b" providerId="ADAL" clId="{093453AC-74A1-4230-B682-E1DCA3DD9FC7}" dt="2025-10-30T11:43:37.164" v="63" actId="20577"/>
        <pc:sldMkLst>
          <pc:docMk/>
          <pc:sldMk cId="0" sldId="264"/>
        </pc:sldMkLst>
      </pc:sldChg>
      <pc:sldChg chg="modNotesTx">
        <pc:chgData name="Victoria Pfeiffer" userId="7eecac38-ed42-4dcd-a14b-32bf074e092b" providerId="ADAL" clId="{093453AC-74A1-4230-B682-E1DCA3DD9FC7}" dt="2025-10-30T11:45:07.930" v="82" actId="20577"/>
        <pc:sldMkLst>
          <pc:docMk/>
          <pc:sldMk cId="0" sldId="265"/>
        </pc:sldMkLst>
      </pc:sldChg>
      <pc:sldChg chg="modNotesTx">
        <pc:chgData name="Victoria Pfeiffer" userId="7eecac38-ed42-4dcd-a14b-32bf074e092b" providerId="ADAL" clId="{093453AC-74A1-4230-B682-E1DCA3DD9FC7}" dt="2025-10-30T11:48:30.580" v="116" actId="20577"/>
        <pc:sldMkLst>
          <pc:docMk/>
          <pc:sldMk cId="0" sldId="266"/>
        </pc:sldMkLst>
      </pc:sldChg>
      <pc:sldChg chg="modNotesTx">
        <pc:chgData name="Victoria Pfeiffer" userId="7eecac38-ed42-4dcd-a14b-32bf074e092b" providerId="ADAL" clId="{093453AC-74A1-4230-B682-E1DCA3DD9FC7}" dt="2025-10-30T11:49:08.377" v="124" actId="6549"/>
        <pc:sldMkLst>
          <pc:docMk/>
          <pc:sldMk cId="0" sldId="267"/>
        </pc:sldMkLst>
      </pc:sldChg>
      <pc:sldChg chg="modNotesTx">
        <pc:chgData name="Victoria Pfeiffer" userId="7eecac38-ed42-4dcd-a14b-32bf074e092b" providerId="ADAL" clId="{093453AC-74A1-4230-B682-E1DCA3DD9FC7}" dt="2025-10-30T11:50:19.253" v="132" actId="6549"/>
        <pc:sldMkLst>
          <pc:docMk/>
          <pc:sldMk cId="0" sldId="268"/>
        </pc:sldMkLst>
      </pc:sldChg>
      <pc:sldChg chg="modNotesTx">
        <pc:chgData name="Victoria Pfeiffer" userId="7eecac38-ed42-4dcd-a14b-32bf074e092b" providerId="ADAL" clId="{093453AC-74A1-4230-B682-E1DCA3DD9FC7}" dt="2025-10-30T11:51:36.306" v="138" actId="20577"/>
        <pc:sldMkLst>
          <pc:docMk/>
          <pc:sldMk cId="0" sldId="269"/>
        </pc:sldMkLst>
      </pc:sldChg>
      <pc:sldChg chg="modNotesTx">
        <pc:chgData name="Victoria Pfeiffer" userId="7eecac38-ed42-4dcd-a14b-32bf074e092b" providerId="ADAL" clId="{093453AC-74A1-4230-B682-E1DCA3DD9FC7}" dt="2025-10-30T11:52:19.694" v="146" actId="20577"/>
        <pc:sldMkLst>
          <pc:docMk/>
          <pc:sldMk cId="0" sldId="270"/>
        </pc:sldMkLst>
      </pc:sldChg>
      <pc:sldChg chg="modNotesTx">
        <pc:chgData name="Victoria Pfeiffer" userId="7eecac38-ed42-4dcd-a14b-32bf074e092b" providerId="ADAL" clId="{093453AC-74A1-4230-B682-E1DCA3DD9FC7}" dt="2025-10-30T11:53:13.571" v="159" actId="20577"/>
        <pc:sldMkLst>
          <pc:docMk/>
          <pc:sldMk cId="0" sldId="271"/>
        </pc:sldMkLst>
      </pc:sldChg>
      <pc:sldChg chg="modNotesTx">
        <pc:chgData name="Victoria Pfeiffer" userId="7eecac38-ed42-4dcd-a14b-32bf074e092b" providerId="ADAL" clId="{093453AC-74A1-4230-B682-E1DCA3DD9FC7}" dt="2025-10-30T11:54:06.142" v="177" actId="20577"/>
        <pc:sldMkLst>
          <pc:docMk/>
          <pc:sldMk cId="0" sldId="272"/>
        </pc:sldMkLst>
      </pc:sldChg>
      <pc:sldChg chg="modNotesTx">
        <pc:chgData name="Victoria Pfeiffer" userId="7eecac38-ed42-4dcd-a14b-32bf074e092b" providerId="ADAL" clId="{093453AC-74A1-4230-B682-E1DCA3DD9FC7}" dt="2025-10-30T11:55:16.701" v="184" actId="6549"/>
        <pc:sldMkLst>
          <pc:docMk/>
          <pc:sldMk cId="0" sldId="273"/>
        </pc:sldMkLst>
      </pc:sldChg>
      <pc:sldChg chg="modNotesTx">
        <pc:chgData name="Victoria Pfeiffer" userId="7eecac38-ed42-4dcd-a14b-32bf074e092b" providerId="ADAL" clId="{093453AC-74A1-4230-B682-E1DCA3DD9FC7}" dt="2025-10-30T11:56:09.925" v="191" actId="6549"/>
        <pc:sldMkLst>
          <pc:docMk/>
          <pc:sldMk cId="0" sldId="274"/>
        </pc:sldMkLst>
      </pc:sldChg>
      <pc:sldChg chg="modNotesTx">
        <pc:chgData name="Victoria Pfeiffer" userId="7eecac38-ed42-4dcd-a14b-32bf074e092b" providerId="ADAL" clId="{093453AC-74A1-4230-B682-E1DCA3DD9FC7}" dt="2025-10-30T12:32:29.968" v="359" actId="20577"/>
        <pc:sldMkLst>
          <pc:docMk/>
          <pc:sldMk cId="0" sldId="275"/>
        </pc:sldMkLst>
      </pc:sldChg>
      <pc:sldChg chg="modNotesTx">
        <pc:chgData name="Victoria Pfeiffer" userId="7eecac38-ed42-4dcd-a14b-32bf074e092b" providerId="ADAL" clId="{093453AC-74A1-4230-B682-E1DCA3DD9FC7}" dt="2025-10-30T11:59:22.745" v="206" actId="20577"/>
        <pc:sldMkLst>
          <pc:docMk/>
          <pc:sldMk cId="0" sldId="276"/>
        </pc:sldMkLst>
      </pc:sldChg>
      <pc:sldChg chg="modNotesTx">
        <pc:chgData name="Victoria Pfeiffer" userId="7eecac38-ed42-4dcd-a14b-32bf074e092b" providerId="ADAL" clId="{093453AC-74A1-4230-B682-E1DCA3DD9FC7}" dt="2025-10-30T12:32:55.836" v="362" actId="113"/>
        <pc:sldMkLst>
          <pc:docMk/>
          <pc:sldMk cId="0" sldId="277"/>
        </pc:sldMkLst>
      </pc:sldChg>
      <pc:sldChg chg="modNotesTx">
        <pc:chgData name="Victoria Pfeiffer" userId="7eecac38-ed42-4dcd-a14b-32bf074e092b" providerId="ADAL" clId="{093453AC-74A1-4230-B682-E1DCA3DD9FC7}" dt="2025-10-30T12:05:08.123" v="232" actId="20577"/>
        <pc:sldMkLst>
          <pc:docMk/>
          <pc:sldMk cId="0" sldId="278"/>
        </pc:sldMkLst>
      </pc:sldChg>
      <pc:sldChg chg="modNotesTx">
        <pc:chgData name="Victoria Pfeiffer" userId="7eecac38-ed42-4dcd-a14b-32bf074e092b" providerId="ADAL" clId="{093453AC-74A1-4230-B682-E1DCA3DD9FC7}" dt="2025-10-30T12:06:55.100" v="252" actId="5793"/>
        <pc:sldMkLst>
          <pc:docMk/>
          <pc:sldMk cId="0" sldId="279"/>
        </pc:sldMkLst>
      </pc:sldChg>
      <pc:sldChg chg="modNotesTx">
        <pc:chgData name="Victoria Pfeiffer" userId="7eecac38-ed42-4dcd-a14b-32bf074e092b" providerId="ADAL" clId="{093453AC-74A1-4230-B682-E1DCA3DD9FC7}" dt="2025-10-30T12:30:00.562" v="357" actId="114"/>
        <pc:sldMkLst>
          <pc:docMk/>
          <pc:sldMk cId="0" sldId="280"/>
        </pc:sldMkLst>
      </pc:sldChg>
    </pc:docChg>
  </pc:docChgLst>
  <pc:docChgLst>
    <pc:chgData name="Katherine Cash" userId="S::katherine.cash@smc.global::f7797b46-2b2d-4b8f-b225-8c373fe2af75" providerId="AD" clId="Web-{AB359DF1-5190-D6A1-8E73-0A444F8F6B2F}"/>
    <pc:docChg chg="modSld">
      <pc:chgData name="Katherine Cash" userId="S::katherine.cash@smc.global::f7797b46-2b2d-4b8f-b225-8c373fe2af75" providerId="AD" clId="Web-{AB359DF1-5190-D6A1-8E73-0A444F8F6B2F}" dt="2025-11-04T09:48:30.752" v="3"/>
      <pc:docMkLst>
        <pc:docMk/>
      </pc:docMkLst>
      <pc:sldChg chg="modNotes">
        <pc:chgData name="Katherine Cash" userId="S::katherine.cash@smc.global::f7797b46-2b2d-4b8f-b225-8c373fe2af75" providerId="AD" clId="Web-{AB359DF1-5190-D6A1-8E73-0A444F8F6B2F}" dt="2025-11-04T09:48:30.752" v="3"/>
        <pc:sldMkLst>
          <pc:docMk/>
          <pc:sldMk cId="0"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
        <p:nvSpPr>
          <p:cNvPr id="50" name="Google Shape;50;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51" name="Google Shape;51;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fontAlgn="base">
              <a:lnSpc>
                <a:spcPct val="115000"/>
              </a:lnSpc>
              <a:spcBef>
                <a:spcPts val="0"/>
              </a:spcBef>
              <a:spcAft>
                <a:spcPts val="120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Matatizo kama haya yana vichocheo mbalimbali vinavyochangia kuwepo kwake. Vichocheo hivi vinaweza kuwa:</a:t>
            </a:r>
          </a:p>
          <a:p>
            <a:pPr marL="0" marR="0" lvl="0" indent="0" algn="l" rtl="0" fontAlgn="base">
              <a:lnSpc>
                <a:spcPct val="115000"/>
              </a:lnSpc>
              <a:spcBef>
                <a:spcPts val="0"/>
              </a:spcBef>
              <a:spcAft>
                <a:spcPts val="1200"/>
              </a:spcAft>
              <a:buClr>
                <a:srgbClr val="000000"/>
              </a:buClr>
              <a:buSzPts val="1100"/>
              <a:buFont typeface="Arial"/>
              <a:buNone/>
            </a:pPr>
            <a:endParaRPr lang="sv-SE" sz="1200" b="0" i="0" u="none" strike="noStrike" cap="none" dirty="0">
              <a:solidFill>
                <a:schemeClr val="dk1"/>
              </a:solidFill>
              <a:latin typeface="Calibri"/>
              <a:ea typeface="Calibri"/>
              <a:cs typeface="Calibri"/>
              <a:sym typeface="Calibri"/>
            </a:endParaRPr>
          </a:p>
          <a:p>
            <a:pPr marL="171450" marR="0" lvl="0" indent="-171450" algn="l" rtl="0" fontAlgn="base">
              <a:lnSpc>
                <a:spcPct val="115000"/>
              </a:lnSpc>
              <a:spcBef>
                <a:spcPts val="0"/>
              </a:spcBef>
              <a:spcAft>
                <a:spcPts val="1200"/>
              </a:spcAft>
              <a:buClr>
                <a:srgbClr val="000000"/>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mitazamo yenye matatizo walio nayo watu, </a:t>
            </a:r>
          </a:p>
          <a:p>
            <a:pPr marL="0" marR="0" lvl="0" indent="0" algn="l" rtl="0" fontAlgn="base">
              <a:lnSpc>
                <a:spcPct val="115000"/>
              </a:lnSpc>
              <a:spcBef>
                <a:spcPts val="0"/>
              </a:spcBef>
              <a:spcAft>
                <a:spcPts val="1200"/>
              </a:spcAft>
              <a:buClr>
                <a:srgbClr val="000000"/>
              </a:buClr>
              <a:buSzPts val="11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0" lvl="0" indent="-171450" algn="l" rtl="0" fontAlgn="base">
              <a:lnSpc>
                <a:spcPct val="115000"/>
              </a:lnSpc>
              <a:spcBef>
                <a:spcPts val="0"/>
              </a:spcBef>
              <a:spcAft>
                <a:spcPts val="1200"/>
              </a:spcAft>
              <a:buClr>
                <a:srgbClr val="000000"/>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tabia zenye matatizo – mambo ambayo watu wanafanya.</a:t>
            </a:r>
          </a:p>
          <a:p>
            <a:pPr marL="0" marR="0" lvl="0" indent="0" algn="l" rtl="0" fontAlgn="base">
              <a:lnSpc>
                <a:spcPct val="115000"/>
              </a:lnSpc>
              <a:spcBef>
                <a:spcPts val="0"/>
              </a:spcBef>
              <a:spcAft>
                <a:spcPts val="1200"/>
              </a:spcAft>
              <a:buClr>
                <a:srgbClr val="000000"/>
              </a:buClr>
              <a:buSzPts val="1100"/>
              <a:buFont typeface="Arial" panose="020B0604020202020204" pitchFamily="34" charset="0"/>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171450" marR="0" lvl="0" indent="-171450" algn="l" rtl="0" fontAlgn="base">
              <a:lnSpc>
                <a:spcPct val="115000"/>
              </a:lnSpc>
              <a:spcBef>
                <a:spcPts val="0"/>
              </a:spcBef>
              <a:spcAft>
                <a:spcPts val="1200"/>
              </a:spcAft>
              <a:buClr>
                <a:srgbClr val="000000"/>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sheria, kanuni au sera zenye matatizo.</a:t>
            </a:r>
            <a:endParaRPr lang="sv-SE" sz="1200" b="0" i="0" u="none" strike="noStrike" cap="none" dirty="0">
              <a:solidFill>
                <a:schemeClr val="dk1"/>
              </a:solidFill>
              <a:latin typeface="Calibri"/>
              <a:ea typeface="Calibri"/>
              <a:cs typeface="Calibri"/>
              <a:sym typeface="Calibri"/>
            </a:endParaRPr>
          </a:p>
          <a:p>
            <a:pPr marL="0" marR="0" lvl="0" indent="0" algn="l" rtl="0" fontAlgn="base">
              <a:lnSpc>
                <a:spcPct val="115000"/>
              </a:lnSpc>
              <a:spcBef>
                <a:spcPts val="0"/>
              </a:spcBef>
              <a:spcAft>
                <a:spcPts val="120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0" lvl="0" indent="0" algn="l" rtl="0" fontAlgn="base">
              <a:lnSpc>
                <a:spcPct val="115000"/>
              </a:lnSpc>
              <a:spcBef>
                <a:spcPts val="0"/>
              </a:spcBef>
              <a:spcAft>
                <a:spcPts val="120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Kwa pamoja, mitazamo, tabia na sheria hizi ndizo zinazosababisha tatizo. </a:t>
            </a:r>
          </a:p>
          <a:p>
            <a:pPr marL="0" marR="0" lvl="0" indent="0" algn="l" rtl="0" fontAlgn="base">
              <a:lnSpc>
                <a:spcPct val="115000"/>
              </a:lnSpc>
              <a:spcBef>
                <a:spcPts val="0"/>
              </a:spcBef>
              <a:spcAft>
                <a:spcPts val="1200"/>
              </a:spcAft>
              <a:buClr>
                <a:srgbClr val="000000"/>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15000"/>
              </a:lnSpc>
              <a:spcBef>
                <a:spcPts val="0"/>
              </a:spcBef>
              <a:spcAft>
                <a:spcPts val="120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Sasa, kuhusiana na tatizo tulilobaini, ni mitazamo, tabia au sheria gani mahsusi tunazotaka kubadilisha?</a:t>
            </a:r>
            <a:endParaRPr lang="sv-SE" sz="1200" b="0" i="0" u="none" strike="noStrike" cap="none" dirty="0">
              <a:solidFill>
                <a:schemeClr val="dk1"/>
              </a:solidFill>
              <a:latin typeface="Calibri"/>
              <a:ea typeface="Calibri"/>
              <a:cs typeface="Calibri"/>
              <a:sym typeface="Calibri"/>
            </a:endParaRPr>
          </a:p>
          <a:p>
            <a:pPr marL="0" lvl="0" indent="0" algn="l" rtl="0">
              <a:lnSpc>
                <a:spcPct val="115000"/>
              </a:lnSpc>
              <a:spcBef>
                <a:spcPts val="0"/>
              </a:spcBef>
              <a:spcAft>
                <a:spcPts val="1200"/>
              </a:spcAft>
              <a:buSzPts val="1100"/>
              <a:buNone/>
            </a:pPr>
            <a:endParaRPr lang="en-GB" dirty="0"/>
          </a:p>
        </p:txBody>
      </p:sp>
      <p:sp>
        <p:nvSpPr>
          <p:cNvPr id="138" name="Google Shape;138;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39" name="Google Shape;139;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Kuhusiana na mfano wetu, tunaweza kusema ‘Wazazi wana mitazamo hasi kuhusu watoto wao kuwa na marafiki kutoka jamii nyingine’ au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‘Shule inanyamazia unyanyasaji kati ya watoto wa jamii tofauti za kidini’ au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‘Kiongozi wa kidini wa mtaa anasema urafiki kati ya watoto wa jamii tofauti hauruhusiwi.’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Hizi ni mielekeo, tabia na sheria zinazochangia tatizo letu.</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GB" dirty="0"/>
          </a:p>
        </p:txBody>
      </p:sp>
      <p:sp>
        <p:nvSpPr>
          <p:cNvPr id="153" name="Google Shape;15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54" name="Google Shape;15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155" name="Google Shape;1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fontAlgn="base">
              <a:lnSpc>
                <a:spcPct val="100000"/>
              </a:lnSpc>
              <a:spcBef>
                <a:spcPts val="0"/>
              </a:spcBef>
              <a:spcAft>
                <a:spcPts val="0"/>
              </a:spcAft>
              <a:buClr>
                <a:srgbClr val="000000"/>
              </a:buClr>
              <a:buSzPts val="1400"/>
              <a:buFont typeface="Arial"/>
              <a:buNone/>
            </a:pPr>
            <a:r>
              <a:rPr lang="sw-KE" sz="1200" b="1" i="0" u="none" strike="noStrike" cap="none" dirty="0">
                <a:solidFill>
                  <a:schemeClr val="dk1"/>
                </a:solidFill>
                <a:latin typeface="Calibri"/>
                <a:ea typeface="Calibri"/>
                <a:cs typeface="Calibri"/>
                <a:sym typeface="Calibri"/>
              </a:rPr>
              <a:t>MAHALI TUNAKOTAKA KUFIKA</a:t>
            </a:r>
            <a:endParaRPr lang="sv-SE" sz="1200" b="1" i="0" u="none" strike="noStrike" cap="none" dirty="0">
              <a:solidFill>
                <a:schemeClr val="dk1"/>
              </a:solidFill>
              <a:latin typeface="Calibri"/>
              <a:ea typeface="Calibri"/>
              <a:cs typeface="Calibri"/>
              <a:sym typeface="Calibri"/>
            </a:endParaRPr>
          </a:p>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Tunaposafiri kwa safari ya kuleta mabadiliko, ni muhimu kujua tunakotaka kufika! </a:t>
            </a: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Kufafanua lengo letu ni jambo gumu. Sote tunataka kufikia amani, haki na kutokuwepo kwa ubaguzi! Lakini tunapaswa kuwa wazi na halisi kuhusu kile tunachoweza kufanikisha ndani ya muda fulani.</a:t>
            </a:r>
            <a:endParaRPr lang="sv-SE" sz="1200" b="0" i="0" u="none" strike="noStrike" cap="none" dirty="0">
              <a:solidFill>
                <a:schemeClr val="dk1"/>
              </a:solidFill>
              <a:latin typeface="Calibri"/>
              <a:ea typeface="Calibri"/>
              <a:cs typeface="Calibri"/>
              <a:sym typeface="Calibri"/>
            </a:endParaRPr>
          </a:p>
          <a:p>
            <a:pPr fontAlgn="base"/>
            <a:r>
              <a:rPr lang="sw-KE" sz="1200" b="0" i="0" u="none" strike="noStrike" cap="none" dirty="0">
                <a:solidFill>
                  <a:schemeClr val="dk1"/>
                </a:solidFill>
                <a:effectLst/>
                <a:latin typeface="Calibri"/>
                <a:ea typeface="Calibri"/>
                <a:cs typeface="Calibri"/>
                <a:sym typeface="Calibri"/>
              </a:rPr>
              <a:t> </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67" name="Google Shape;167;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68" name="Google Shape;168;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Kwa mfano, lengo letu linaweza kuwa kwamba ‘Watoto wawe na marafiki kutoka jamii nyingine za kidini.’  Na kwa lengo hilo, tunaweza kufikiria mitazamo, tabia au sheria mahsusi tunazotaka kuona zikichukua nafasi ya zile za zamani zenye matatizo. </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Kwa mfano:  ‘Wazazi wanawahimiza watoto wao kuwa na marafiki kutoka jamii nyingine za kidini’, au ‘Shule inapambana kikamilifu na unyanyasaji wa kidini’, au ‘Viongozi wa kidini wanahimiza urafiki kati ya jamii.’   </a:t>
            </a:r>
            <a:endParaRPr lang="sv-SE"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lang="en-GB" dirty="0"/>
          </a:p>
        </p:txBody>
      </p:sp>
      <p:sp>
        <p:nvSpPr>
          <p:cNvPr id="181" name="Google Shape;181;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82" name="Google Shape;182;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183" name="Google Shape;18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Kama unavyoona, tatizo letu na lengo letu ni kama picha zinazoakisi moja nyingine.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Tatizo linaelezea mwanzo wa safari ya mabadiliko yetu. Mchakato wa mabadiliko huanza wapi, na tunataka utupeleke wapi?  </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p:txBody>
      </p:sp>
      <p:sp>
        <p:nvSpPr>
          <p:cNvPr id="195" name="Google Shape;195;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96" name="Google Shape;196;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197" name="Google Shape;1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fontAlgn="base">
              <a:lnSpc>
                <a:spcPct val="115000"/>
              </a:lnSpc>
              <a:spcBef>
                <a:spcPts val="1200"/>
              </a:spcBef>
              <a:buClr>
                <a:srgbClr val="000000"/>
              </a:buClr>
              <a:buSzPts val="1100"/>
              <a:buFont typeface="Arial"/>
              <a:buNone/>
            </a:pPr>
            <a:r>
              <a:rPr lang="sw-KE" sz="1200" b="1" i="0" u="none" strike="noStrike" cap="none" dirty="0">
                <a:solidFill>
                  <a:schemeClr val="dk1"/>
                </a:solidFill>
                <a:latin typeface="Calibri"/>
                <a:ea typeface="Calibri"/>
                <a:cs typeface="Calibri"/>
                <a:sym typeface="Calibri"/>
              </a:rPr>
              <a:t>WATU TUNAOKUTANA NAO NJIANI </a:t>
            </a:r>
            <a:endParaRPr lang="sv-SE" sz="1200" b="1" i="0" u="none" strike="noStrike" cap="none" dirty="0">
              <a:solidFill>
                <a:schemeClr val="dk1"/>
              </a:solidFill>
              <a:latin typeface="Calibri"/>
              <a:ea typeface="Calibri"/>
              <a:cs typeface="Calibri"/>
              <a:sym typeface="Calibri"/>
            </a:endParaRPr>
          </a:p>
          <a:p>
            <a:pPr marL="0" marR="0" lvl="0" indent="0" algn="l" rtl="0" fontAlgn="base">
              <a:lnSpc>
                <a:spcPct val="115000"/>
              </a:lnSpc>
              <a:spcBef>
                <a:spcPts val="1200"/>
              </a:spcBef>
              <a:buClr>
                <a:srgbClr val="000000"/>
              </a:buClr>
              <a:buSzPts val="1100"/>
              <a:buFont typeface="Arial"/>
              <a:buNone/>
            </a:pPr>
            <a:r>
              <a:rPr lang="sw-KE" sz="1200" b="1" i="0" u="none" strike="noStrike" cap="none" dirty="0">
                <a:solidFill>
                  <a:schemeClr val="dk1"/>
                </a:solidFill>
                <a:latin typeface="Calibri"/>
                <a:ea typeface="Calibri"/>
                <a:cs typeface="Calibri"/>
                <a:sym typeface="Calibri"/>
              </a:rPr>
              <a:t> </a:t>
            </a:r>
            <a:endParaRPr lang="sv-SE" sz="1200" b="1" i="0" u="none" strike="noStrike" cap="none" dirty="0">
              <a:solidFill>
                <a:schemeClr val="dk1"/>
              </a:solidFill>
              <a:latin typeface="Calibri"/>
              <a:ea typeface="Calibri"/>
              <a:cs typeface="Calibri"/>
              <a:sym typeface="Calibri"/>
            </a:endParaRPr>
          </a:p>
          <a:p>
            <a:pPr marL="0" marR="0" lvl="0" indent="0" algn="l" rtl="0" fontAlgn="base">
              <a:lnSpc>
                <a:spcPct val="115000"/>
              </a:lnSpc>
              <a:spcBef>
                <a:spcPts val="1200"/>
              </a:spcBef>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Katika safari ndefu, tunaweza kukutana na watu wengi – wasafiri wenza wanaoelekea upande wetu, wakaguzi wa tiketi wanaoangalia maendeleo yetu, au watu wanaoweka vizuizi barabarani kutuzuia au kutuelekeza njia nyingine. </a:t>
            </a:r>
          </a:p>
          <a:p>
            <a:pPr marL="0" marR="0" lvl="0" indent="0" algn="l" rtl="0" fontAlgn="base">
              <a:lnSpc>
                <a:spcPct val="115000"/>
              </a:lnSpc>
              <a:spcBef>
                <a:spcPts val="1200"/>
              </a:spcBef>
              <a:buClr>
                <a:srgbClr val="000000"/>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15000"/>
              </a:lnSpc>
              <a:spcBef>
                <a:spcPts val="1200"/>
              </a:spcBef>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Sasa basi, katika safari ya mabadiliko yetu, ni akina nani tutakaokutana nao njiani?</a:t>
            </a:r>
            <a:endParaRPr lang="sv-SE" sz="1200" b="0" i="0" u="none" strike="noStrike" cap="none" dirty="0">
              <a:solidFill>
                <a:schemeClr val="dk1"/>
              </a:solidFill>
              <a:latin typeface="Calibri"/>
              <a:ea typeface="Calibri"/>
              <a:cs typeface="Calibri"/>
              <a:sym typeface="Calibri"/>
            </a:endParaRPr>
          </a:p>
          <a:p>
            <a:pPr fontAlgn="base"/>
            <a:r>
              <a:rPr lang="sw-KE" sz="1200" b="0" i="0" u="none" strike="noStrike" cap="none" dirty="0">
                <a:solidFill>
                  <a:schemeClr val="dk1"/>
                </a:solidFill>
                <a:effectLst/>
                <a:latin typeface="Calibri"/>
                <a:ea typeface="Calibri"/>
                <a:cs typeface="Calibri"/>
                <a:sym typeface="Calibri"/>
              </a:rPr>
              <a:t> </a:t>
            </a:r>
            <a:endParaRPr lang="sv-SE" sz="12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1200"/>
              </a:spcAft>
              <a:buSzPts val="1100"/>
              <a:buNone/>
            </a:pPr>
            <a:endParaRPr dirty="0"/>
          </a:p>
        </p:txBody>
      </p:sp>
      <p:sp>
        <p:nvSpPr>
          <p:cNvPr id="216" name="Google Shape;216;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17" name="Google Shape;217;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218" name="Google Shape;2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rgbClr val="000000"/>
              </a:buClr>
              <a:buSzPts val="1100"/>
              <a:buFont typeface="Arial"/>
              <a:buNone/>
            </a:pPr>
            <a:r>
              <a:rPr lang="sw-KE" sz="1100" b="0" i="0" u="none" strike="noStrike" cap="none" dirty="0">
                <a:solidFill>
                  <a:schemeClr val="dk1"/>
                </a:solidFill>
                <a:latin typeface="Calibri"/>
                <a:ea typeface="Calibri"/>
                <a:cs typeface="Calibri"/>
                <a:sym typeface="Calibri"/>
              </a:rPr>
              <a:t>Kutakuwa na:</a:t>
            </a:r>
          </a:p>
          <a:p>
            <a:pPr marL="0" marR="0" lvl="0" indent="0" algn="l" rtl="0">
              <a:lnSpc>
                <a:spcPct val="115000"/>
              </a:lnSpc>
              <a:spcBef>
                <a:spcPts val="1200"/>
              </a:spcBef>
              <a:spcAft>
                <a:spcPts val="0"/>
              </a:spcAft>
              <a:buClr>
                <a:srgbClr val="000000"/>
              </a:buClr>
              <a:buSzPts val="1100"/>
              <a:buFont typeface="Arial"/>
              <a:buNone/>
            </a:pPr>
            <a:endParaRPr lang="sv-SE" sz="1100" b="0" i="0" u="none" strike="noStrike" cap="none" dirty="0">
              <a:solidFill>
                <a:schemeClr val="dk1"/>
              </a:solidFill>
              <a:latin typeface="Calibri"/>
              <a:ea typeface="Calibri"/>
              <a:cs typeface="Calibri"/>
              <a:sym typeface="Calibri"/>
            </a:endParaRPr>
          </a:p>
          <a:p>
            <a:pPr marL="171450" marR="0" lvl="0" indent="-171450" algn="l" rtl="0">
              <a:lnSpc>
                <a:spcPct val="115000"/>
              </a:lnSpc>
              <a:spcBef>
                <a:spcPts val="1200"/>
              </a:spcBef>
              <a:spcAft>
                <a:spcPts val="0"/>
              </a:spcAft>
              <a:buClr>
                <a:srgbClr val="000000"/>
              </a:buClr>
              <a:buSzPts val="1100"/>
              <a:buFont typeface="Arial" panose="020B0604020202020204" pitchFamily="34" charset="0"/>
              <a:buChar char="•"/>
            </a:pPr>
            <a:r>
              <a:rPr lang="sw-KE" sz="1100" b="0" i="0" u="none" strike="noStrike" cap="none" dirty="0">
                <a:solidFill>
                  <a:schemeClr val="dk1"/>
                </a:solidFill>
                <a:latin typeface="Calibri"/>
                <a:ea typeface="Calibri"/>
                <a:cs typeface="Calibri"/>
                <a:sym typeface="Calibri"/>
              </a:rPr>
              <a:t>watu walioathiriwa na tatizo (watoto katika kisa chetu).</a:t>
            </a:r>
          </a:p>
          <a:p>
            <a:pPr marL="0" marR="0" lvl="0" indent="0" algn="l" rtl="0">
              <a:lnSpc>
                <a:spcPct val="115000"/>
              </a:lnSpc>
              <a:spcBef>
                <a:spcPts val="1200"/>
              </a:spcBef>
              <a:spcAft>
                <a:spcPts val="0"/>
              </a:spcAft>
              <a:buClr>
                <a:srgbClr val="000000"/>
              </a:buClr>
              <a:buSzPts val="1100"/>
              <a:buFont typeface="Arial" panose="020B0604020202020204" pitchFamily="34" charset="0"/>
              <a:buNone/>
            </a:pPr>
            <a:endParaRPr lang="sv-SE" sz="1100" b="0" i="0" u="none" strike="noStrike" cap="none" dirty="0">
              <a:solidFill>
                <a:schemeClr val="dk1"/>
              </a:solidFill>
              <a:latin typeface="Calibri"/>
              <a:ea typeface="Calibri"/>
              <a:cs typeface="Calibri"/>
              <a:sym typeface="Calibri"/>
            </a:endParaRPr>
          </a:p>
          <a:p>
            <a:pPr marL="171450" marR="0" lvl="0" indent="-171450" algn="l" rtl="0">
              <a:lnSpc>
                <a:spcPct val="115000"/>
              </a:lnSpc>
              <a:spcBef>
                <a:spcPts val="1200"/>
              </a:spcBef>
              <a:spcAft>
                <a:spcPts val="0"/>
              </a:spcAft>
              <a:buClr>
                <a:srgbClr val="000000"/>
              </a:buClr>
              <a:buSzPts val="1100"/>
              <a:buFont typeface="Arial" panose="020B0604020202020204" pitchFamily="34" charset="0"/>
              <a:buChar char="•"/>
            </a:pPr>
            <a:r>
              <a:rPr lang="sw-KE" sz="1100" b="0" i="0" u="none" strike="noStrike" cap="none" dirty="0">
                <a:solidFill>
                  <a:schemeClr val="dk1"/>
                </a:solidFill>
                <a:latin typeface="Calibri"/>
                <a:ea typeface="Calibri"/>
                <a:cs typeface="Calibri"/>
                <a:sym typeface="Calibri"/>
              </a:rPr>
              <a:t>watu wenye mamlaka ya kufanya jambo kuhusu tatizo (baraza la shule na wafanyakazi, wazazi na viongozi wa kidini, kwa mfano).</a:t>
            </a:r>
            <a:endParaRPr lang="sv-SE" sz="12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endParaRPr lang="en-GB" sz="1050" dirty="0"/>
          </a:p>
          <a:p>
            <a:pPr marL="0" lvl="0" indent="0" algn="l" rtl="0">
              <a:lnSpc>
                <a:spcPct val="115000"/>
              </a:lnSpc>
              <a:spcBef>
                <a:spcPts val="1200"/>
              </a:spcBef>
              <a:spcAft>
                <a:spcPts val="0"/>
              </a:spcAft>
              <a:buClr>
                <a:schemeClr val="dk1"/>
              </a:buClr>
              <a:buSzPts val="1100"/>
              <a:buFont typeface="Arial"/>
              <a:buNone/>
            </a:pPr>
            <a:r>
              <a:rPr lang="sv-SE" sz="1050" dirty="0"/>
              <a:t> </a:t>
            </a:r>
          </a:p>
          <a:p>
            <a:pPr marL="0" lvl="0" indent="0" algn="l" rtl="0">
              <a:lnSpc>
                <a:spcPct val="115000"/>
              </a:lnSpc>
              <a:spcBef>
                <a:spcPts val="1200"/>
              </a:spcBef>
              <a:spcAft>
                <a:spcPts val="0"/>
              </a:spcAft>
              <a:buClr>
                <a:schemeClr val="dk1"/>
              </a:buClr>
              <a:buSzPts val="1100"/>
              <a:buFont typeface="Arial"/>
              <a:buNone/>
            </a:pPr>
            <a:endParaRPr lang="sv-SE" sz="1050" dirty="0"/>
          </a:p>
          <a:p>
            <a:pPr marL="0" lvl="0" indent="0" algn="l" rtl="0">
              <a:lnSpc>
                <a:spcPct val="115000"/>
              </a:lnSpc>
              <a:spcBef>
                <a:spcPts val="1200"/>
              </a:spcBef>
              <a:spcAft>
                <a:spcPts val="0"/>
              </a:spcAft>
              <a:buClr>
                <a:schemeClr val="dk1"/>
              </a:buClr>
              <a:buSzPts val="1100"/>
              <a:buFont typeface="Arial"/>
              <a:buNone/>
            </a:pPr>
            <a:r>
              <a:rPr lang="sv-SE" sz="1050" dirty="0"/>
              <a:t> </a:t>
            </a:r>
            <a:endParaRPr sz="1050" dirty="0"/>
          </a:p>
          <a:p>
            <a:pPr marL="0" lvl="0" indent="0" algn="l" rtl="0">
              <a:spcBef>
                <a:spcPts val="1200"/>
              </a:spcBef>
              <a:spcAft>
                <a:spcPts val="0"/>
              </a:spcAft>
              <a:buNone/>
            </a:pPr>
            <a:endParaRPr dirty="0"/>
          </a:p>
        </p:txBody>
      </p:sp>
      <p:sp>
        <p:nvSpPr>
          <p:cNvPr id="225" name="Google Shape;225;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26" name="Google Shape;226;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227" name="Google Shape;22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Huenda pia kukawa na:</a:t>
            </a:r>
          </a:p>
          <a:p>
            <a:pPr marL="0" marR="0" lvl="0" indent="0" algn="l" rtl="0">
              <a:lnSpc>
                <a:spcPct val="100000"/>
              </a:lnSpc>
              <a:spcBef>
                <a:spcPts val="0"/>
              </a:spcBef>
              <a:spcAft>
                <a:spcPts val="0"/>
              </a:spcAft>
              <a:buClr>
                <a:schemeClr val="dk1"/>
              </a:buClr>
              <a:buSzPts val="1100"/>
              <a:buFont typeface="Arial"/>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wasafiri wenza, watu wanaoshiriki lengo letu na wanaoweza kutusaidia njiani. Katika mfano wetu, washirika wetu huenda wakawa baraza la jumuiya za dini mbalimbali.</a:t>
            </a:r>
          </a:p>
          <a:p>
            <a:pPr marL="0" marR="0" lvl="0" indent="0" algn="l" rtl="0">
              <a:lnSpc>
                <a:spcPct val="100000"/>
              </a:lnSpc>
              <a:spcBef>
                <a:spcPts val="0"/>
              </a:spcBef>
              <a:spcAft>
                <a:spcPts val="0"/>
              </a:spcAft>
              <a:buClr>
                <a:schemeClr val="dk1"/>
              </a:buClr>
              <a:buSzPts val="11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au watu wanaopinga lengo letu na wanaojaribu kutuzuia. Pengine ni ushawishi wa mitandao ya kijamii asiyevumilia katika jamii yetu.</a:t>
            </a:r>
            <a:endParaRPr lang="sv-SE" dirty="0"/>
          </a:p>
          <a:p>
            <a:pPr marL="0" lvl="0" indent="0" algn="l" rtl="0">
              <a:spcBef>
                <a:spcPts val="0"/>
              </a:spcBef>
              <a:spcAft>
                <a:spcPts val="0"/>
              </a:spcAft>
              <a:buNone/>
            </a:pPr>
            <a:r>
              <a:rPr lang="sv-SE" dirty="0"/>
              <a:t> </a:t>
            </a:r>
            <a:endParaRPr dirty="0"/>
          </a:p>
        </p:txBody>
      </p:sp>
      <p:sp>
        <p:nvSpPr>
          <p:cNvPr id="238" name="Google Shape;238;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39" name="Google Shape;239;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240" name="Google Shape;24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939800" lvl="0" indent="0" algn="l" rtl="0">
              <a:lnSpc>
                <a:spcPct val="115000"/>
              </a:lnSpc>
              <a:spcBef>
                <a:spcPts val="0"/>
              </a:spcBef>
              <a:spcAft>
                <a:spcPts val="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Tunapoandika mpango wa utekelezaji, ni vyema kufikiria watu, mashirika na taasisi hizi ni nani, ili tuweze kuwakumbuka tunapochagua mbinu zetu na kupanga hatua zetu.</a:t>
            </a:r>
            <a:endParaRPr lang="sv-SE" sz="1200" b="0" i="0" u="none" strike="noStrike" cap="none" dirty="0">
              <a:solidFill>
                <a:schemeClr val="dk1"/>
              </a:solidFill>
              <a:latin typeface="Calibri"/>
              <a:ea typeface="Calibri"/>
              <a:cs typeface="Calibri"/>
              <a:sym typeface="Calibri"/>
            </a:endParaRPr>
          </a:p>
          <a:p>
            <a:pPr marL="0" marR="939800" lvl="0" indent="0" algn="l" rtl="0">
              <a:lnSpc>
                <a:spcPct val="115000"/>
              </a:lnSpc>
              <a:spcBef>
                <a:spcPts val="0"/>
              </a:spcBef>
              <a:spcAft>
                <a:spcPts val="0"/>
              </a:spcAft>
              <a:buClr>
                <a:srgbClr val="000000"/>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939800" lvl="0" indent="0" algn="l" rtl="0">
              <a:lnSpc>
                <a:spcPct val="115000"/>
              </a:lnSpc>
              <a:spcBef>
                <a:spcPts val="0"/>
              </a:spcBef>
              <a:spcAft>
                <a:spcPts val="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Nani anaweza kusaidia kuleta mabadiliko pamoja nasi? Tunahitaji kumshawishi nani – na kuhusu nini? Na ni nani anayeweza kujaribu kuzua mabadiliko?</a:t>
            </a:r>
            <a:endParaRPr lang="sv-SE" sz="1200" b="0" i="0" u="none" strike="noStrike" cap="none" dirty="0">
              <a:solidFill>
                <a:schemeClr val="dk1"/>
              </a:solidFill>
              <a:latin typeface="Calibri"/>
              <a:ea typeface="Calibri"/>
              <a:cs typeface="Calibri"/>
              <a:sym typeface="Calibri"/>
            </a:endParaRPr>
          </a:p>
          <a:p>
            <a:pPr marL="0" marR="939800" lvl="0" indent="0" algn="l" rtl="0">
              <a:lnSpc>
                <a:spcPct val="115000"/>
              </a:lnSpc>
              <a:spcBef>
                <a:spcPts val="0"/>
              </a:spcBef>
              <a:spcAft>
                <a:spcPts val="0"/>
              </a:spcAft>
              <a:buSzPts val="1100"/>
              <a:buNone/>
            </a:pPr>
            <a:endParaRPr lang="sv-SE" dirty="0"/>
          </a:p>
          <a:p>
            <a:pPr marL="0" marR="939800" lvl="0" indent="0" algn="l" rtl="0">
              <a:lnSpc>
                <a:spcPct val="115000"/>
              </a:lnSpc>
              <a:spcBef>
                <a:spcPts val="0"/>
              </a:spcBef>
              <a:spcAft>
                <a:spcPts val="0"/>
              </a:spcAft>
              <a:buSzPts val="1100"/>
              <a:buNone/>
            </a:pPr>
            <a:r>
              <a:rPr lang="sv-SE" dirty="0"/>
              <a:t> </a:t>
            </a:r>
            <a:endParaRPr dirty="0"/>
          </a:p>
        </p:txBody>
      </p:sp>
      <p:sp>
        <p:nvSpPr>
          <p:cNvPr id="255" name="Google Shape;255;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56" name="Google Shape;256;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257" name="Google Shape;25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1130300" lvl="0" indent="0" algn="l" rtl="0">
              <a:lnSpc>
                <a:spcPct val="115000"/>
              </a:lnSpc>
              <a:spcBef>
                <a:spcPts val="1200"/>
              </a:spcBef>
              <a:spcAft>
                <a:spcPts val="0"/>
              </a:spcAft>
              <a:buClr>
                <a:srgbClr val="000000"/>
              </a:buClr>
              <a:buSzPts val="1100"/>
              <a:buFont typeface="Arial"/>
              <a:buNone/>
            </a:pPr>
            <a:r>
              <a:rPr lang="sw-KE" sz="1200" b="1" i="0" u="none" strike="noStrike" cap="none" dirty="0">
                <a:solidFill>
                  <a:schemeClr val="dk1"/>
                </a:solidFill>
                <a:latin typeface="Calibri"/>
                <a:ea typeface="Calibri"/>
                <a:cs typeface="Calibri"/>
                <a:sym typeface="Calibri"/>
              </a:rPr>
              <a:t>KUCHAGUA NJIA</a:t>
            </a:r>
            <a:endParaRPr lang="sv-SE" sz="1200" b="1" i="0" u="none" strike="noStrike" cap="none" dirty="0">
              <a:solidFill>
                <a:schemeClr val="dk1"/>
              </a:solidFill>
              <a:latin typeface="Calibri"/>
              <a:ea typeface="Calibri"/>
              <a:cs typeface="Calibri"/>
              <a:sym typeface="Calibri"/>
            </a:endParaRPr>
          </a:p>
          <a:p>
            <a:pPr marL="0" marR="1130300" lvl="0" indent="0" algn="l" rtl="0">
              <a:lnSpc>
                <a:spcPct val="115000"/>
              </a:lnSpc>
              <a:spcBef>
                <a:spcPts val="1200"/>
              </a:spcBef>
              <a:spcAft>
                <a:spcPts val="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1130300" lvl="0" indent="0" algn="l" rtl="0">
              <a:lnSpc>
                <a:spcPct val="115000"/>
              </a:lnSpc>
              <a:spcBef>
                <a:spcPts val="1200"/>
              </a:spcBef>
              <a:spcAft>
                <a:spcPts val="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Kwa kawaida, kuna njia nyingi tofauti za kutoka A hadi B – njia tofauti na aina mbalimbali za usafiri. Kwa hivyo, tutachagua njia ipi?</a:t>
            </a:r>
          </a:p>
          <a:p>
            <a:pPr marL="0" marR="1130300" lvl="0" indent="0" algn="l" rtl="0">
              <a:lnSpc>
                <a:spcPct val="115000"/>
              </a:lnSpc>
              <a:spcBef>
                <a:spcPts val="1200"/>
              </a:spcBef>
              <a:spcAft>
                <a:spcPts val="0"/>
              </a:spcAft>
              <a:buClr>
                <a:srgbClr val="000000"/>
              </a:buClr>
              <a:buSzPts val="1100"/>
              <a:buFont typeface="Arial"/>
              <a:buNone/>
            </a:pPr>
            <a:endParaRPr lang="sv-SE" sz="1200" b="0" i="0" u="none" strike="noStrike" cap="none" dirty="0">
              <a:solidFill>
                <a:schemeClr val="dk1"/>
              </a:solidFill>
              <a:latin typeface="Calibri"/>
              <a:ea typeface="Calibri"/>
              <a:cs typeface="Calibri"/>
              <a:sym typeface="Calibri"/>
            </a:endParaRPr>
          </a:p>
          <a:p>
            <a:pPr marL="0" marR="1130300" lvl="0" indent="0" algn="l" rtl="0">
              <a:lnSpc>
                <a:spcPct val="115000"/>
              </a:lnSpc>
              <a:spcBef>
                <a:spcPts val="1200"/>
              </a:spcBef>
              <a:spcAft>
                <a:spcPts val="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Njia yetu inaamuliwa na mbinu tunazotumia. Kumbuka, kuna mbinu 15 tofauti za kuchagua – kutoka kuhamasisha, kufanya ushawishi, hadi kuandika ripoti za ukiukwaji. Tayari tumebuni mawazo mengi ya hatua kwa kutumia mbinu hizi! Hapa ndipo unaweza kuzitumia!</a:t>
            </a:r>
            <a:endParaRPr lang="sv-SE" sz="1200" b="0" i="0" u="none" strike="noStrike" cap="none" dirty="0">
              <a:solidFill>
                <a:schemeClr val="dk1"/>
              </a:solidFill>
              <a:latin typeface="Calibri"/>
              <a:ea typeface="Calibri"/>
              <a:cs typeface="Calibri"/>
              <a:sym typeface="Calibri"/>
            </a:endParaRPr>
          </a:p>
          <a:p>
            <a:r>
              <a:rPr lang="sw-KE" sz="1200" b="0" i="0" u="none" strike="noStrike" cap="none" dirty="0">
                <a:solidFill>
                  <a:schemeClr val="dk1"/>
                </a:solidFill>
                <a:effectLst/>
                <a:latin typeface="Calibri"/>
                <a:ea typeface="Calibri"/>
                <a:cs typeface="Calibri"/>
                <a:sym typeface="Calibri"/>
              </a:rPr>
              <a:t> </a:t>
            </a:r>
            <a:endParaRPr lang="sv-SE" sz="1200" b="0" i="0" u="none" strike="noStrike" cap="none" dirty="0">
              <a:solidFill>
                <a:schemeClr val="dk1"/>
              </a:solidFill>
              <a:effectLst/>
              <a:latin typeface="Calibri"/>
              <a:ea typeface="Calibri"/>
              <a:cs typeface="Calibri"/>
              <a:sym typeface="Calibri"/>
            </a:endParaRPr>
          </a:p>
          <a:p>
            <a:pPr marL="0" marR="1130300" lvl="0" indent="0" algn="l" rtl="0">
              <a:lnSpc>
                <a:spcPct val="115000"/>
              </a:lnSpc>
              <a:spcBef>
                <a:spcPts val="1200"/>
              </a:spcBef>
              <a:spcAft>
                <a:spcPts val="0"/>
              </a:spcAft>
              <a:buSzPts val="1100"/>
              <a:buNone/>
            </a:pPr>
            <a:endParaRPr lang="sv-SE" b="0" dirty="0"/>
          </a:p>
          <a:p>
            <a:pPr marL="0" marR="1130300" lvl="0" indent="0" algn="l" rtl="0">
              <a:lnSpc>
                <a:spcPct val="115000"/>
              </a:lnSpc>
              <a:spcBef>
                <a:spcPts val="1200"/>
              </a:spcBef>
              <a:spcAft>
                <a:spcPts val="0"/>
              </a:spcAft>
              <a:buSzPts val="1100"/>
              <a:buNone/>
            </a:pPr>
            <a:endParaRPr lang="sv-SE" b="1" dirty="0"/>
          </a:p>
          <a:p>
            <a:pPr marL="0" marR="1130300" lvl="0" indent="0" algn="l" rtl="0">
              <a:lnSpc>
                <a:spcPct val="115000"/>
              </a:lnSpc>
              <a:spcBef>
                <a:spcPts val="1200"/>
              </a:spcBef>
              <a:spcAft>
                <a:spcPts val="0"/>
              </a:spcAft>
              <a:buSzPts val="1100"/>
              <a:buNone/>
            </a:pPr>
            <a:r>
              <a:rPr lang="sv-SE" b="1" dirty="0"/>
              <a:t> </a:t>
            </a:r>
            <a:endParaRPr b="1" dirty="0"/>
          </a:p>
        </p:txBody>
      </p:sp>
      <p:sp>
        <p:nvSpPr>
          <p:cNvPr id="270" name="Google Shape;270;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71" name="Google Shape;271;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272" name="Google Shape;2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p:txBody>
      </p:sp>
      <p:sp>
        <p:nvSpPr>
          <p:cNvPr id="60" name="Google Shape;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61" name="Google Shape;61;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62" name="Google Shape;62;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Katika mfano wetu, je, tutaelekeza juhudi katika kubadilisha mtazamo wa watoto kwa kuunda timu ya imani mbalimbali ya mpira wa miguu, au katika kurekodi matukio ya unyanyasaji na kutumia hayo kushawishi baraza la shule kuchukua hatua? </a:t>
            </a: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Au katika kuunda motisha kwa walimu kuhimiza mahusiano chanya kwa kuanzisha tuzo kwa mwalimu anayehimiza utofauti na kuhakikisha heshima darasani? Au katika kuwashawishi viongozi wa kidini kuhimiza urafiki kati ya waumini wa dini tofauti? Au mchanganyiko wa haya yote?</a:t>
            </a:r>
          </a:p>
          <a:p>
            <a:pPr marL="0" marR="0" lvl="0" indent="0" algn="l" rtl="0">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Kuna mambo mengi sana tunayoweza kufanya. Hatutaweza kufanya yote, lakini huenda tukahitaji kufanya zaidi ya jambo moja ili kufanikiwa. </a:t>
            </a: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Kwa mfano, hakutakuwa na haja kuanzisha timu ya mpira ikiwa viongozi wakuu wa kidini wataikemea na hakuna atakayethubutu kushiriki. Mipango madhubuti ya utekelezaji kwa kawaida huwa na mbinu chache tofauti lakini zinazokamilishana.</a:t>
            </a:r>
            <a:endParaRPr lang="sv-SE"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79" name="Google Shape;279;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80" name="Google Shape;280;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281" name="Google Shape;28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sw-KE" sz="1200" b="1" i="0" u="none" strike="noStrike" cap="none" dirty="0">
                <a:solidFill>
                  <a:schemeClr val="dk1"/>
                </a:solidFill>
                <a:latin typeface="Calibri"/>
                <a:ea typeface="Calibri"/>
                <a:cs typeface="Calibri"/>
                <a:sym typeface="Calibri"/>
              </a:rPr>
              <a:t>HATUA ZA SAFARI</a:t>
            </a:r>
            <a:endParaRPr lang="sv-SE"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Baada ya kuamua mbinu gani tutatumia, tunafikiria JINSI ya kuzitumia. Ni hatua gani mahususi tunazopaswa kuchukua na kwa mpangilio upi? Nani atafanya nini na lini kwa kila mbinu tuliyochagua? </a:t>
            </a: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Tutaandaa na kutangaza vipi timu ya mpira wa miguu au kufanya utafiti? Ni nani atakayezungumza na viongozi gani wa kiimani?</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297" name="Google Shape;297;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98" name="Google Shape;298;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299" name="Google Shape;29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sw-KE" sz="1200" b="1" i="0" u="none" strike="noStrike" cap="none" dirty="0">
                <a:solidFill>
                  <a:schemeClr val="dk1"/>
                </a:solidFill>
                <a:latin typeface="Calibri"/>
                <a:ea typeface="Calibri"/>
                <a:cs typeface="Calibri"/>
                <a:sym typeface="Calibri"/>
              </a:rPr>
              <a:t>UJUMBE</a:t>
            </a:r>
            <a:endParaRPr lang="sv-SE"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Na tunapozungumza na watu, tunapaswa kufikiria kuhusu kile tunachotaka kusema. Ni aina gani ya taarifa au hoja zitakazowashawishi washirika watarajiwa wa kuungana nasi au kuwashawishi watu kubadili mitazamo yao au tabia zao? Ni nini kitakachowashawishi wenye mamlaka kuchukua hatua? Na je, kuna njia za kuwasilisha ujumbe wetu ili tuepuke upinzani?</a:t>
            </a:r>
          </a:p>
          <a:p>
            <a:pPr marL="0" marR="0" lvl="0" indent="0" algn="l" rtl="0">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Kwa mfano, wazazi wanaweza kuhitaji kusikia kuhusu manufaa ya kujenga mahusiano kati ya jamii kwa ajili ya mustakabali wa watoto wao, pamoja na taarifa za kiutendaji zinazowahakikishia kuwa watoto wao watakuwa salama na watatunzwa vyema katika timu ya mpira wa miguu.</a:t>
            </a:r>
          </a:p>
          <a:p>
            <a:pPr marL="0" marR="0" lvl="0" indent="0" algn="l" rtl="0">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Baraza la mahusiano ya dini katika jamii linaweza kupendezwa kusikia jinsi tutakavyohusisha watu wazima kutoka jamii mbalimbali katika kuongoza timu ya mpira wa miguu. </a:t>
            </a: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Na bodi ya shule inaweza kutiwa moyo kusikia jinsi sera dhidi ya unyanyasaji inaweza kutumika kuinua hadhi ya shule.</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939800" lvl="0" indent="0" algn="l" rtl="0">
              <a:lnSpc>
                <a:spcPct val="115000"/>
              </a:lnSpc>
              <a:spcBef>
                <a:spcPts val="0"/>
              </a:spcBef>
              <a:spcAft>
                <a:spcPts val="0"/>
              </a:spcAft>
              <a:buClr>
                <a:schemeClr val="dk1"/>
              </a:buClr>
              <a:buSzPts val="1100"/>
              <a:buFont typeface="Arial"/>
              <a:buNone/>
            </a:pPr>
            <a:endParaRPr lang="en-GB" dirty="0"/>
          </a:p>
          <a:p>
            <a:pPr marL="0" marR="939800" lvl="0" indent="0" algn="l" rtl="0">
              <a:lnSpc>
                <a:spcPct val="115000"/>
              </a:lnSpc>
              <a:spcBef>
                <a:spcPts val="0"/>
              </a:spcBef>
              <a:spcAft>
                <a:spcPts val="0"/>
              </a:spcAft>
              <a:buClr>
                <a:schemeClr val="dk1"/>
              </a:buClr>
              <a:buSzPts val="1100"/>
              <a:buFont typeface="Arial"/>
              <a:buNone/>
            </a:pPr>
            <a:endParaRPr lang="en-GB" dirty="0"/>
          </a:p>
          <a:p>
            <a:pPr marL="0" marR="939800" lvl="0" indent="0" algn="l" rtl="0">
              <a:lnSpc>
                <a:spcPct val="115000"/>
              </a:lnSpc>
              <a:spcBef>
                <a:spcPts val="0"/>
              </a:spcBef>
              <a:spcAft>
                <a:spcPts val="0"/>
              </a:spcAft>
              <a:buClr>
                <a:schemeClr val="dk1"/>
              </a:buClr>
              <a:buSzPts val="1100"/>
              <a:buFont typeface="Arial"/>
              <a:buNone/>
            </a:pPr>
            <a:r>
              <a:rPr lang="en-GB" dirty="0"/>
              <a:t> </a:t>
            </a:r>
            <a:endParaRPr dirty="0"/>
          </a:p>
        </p:txBody>
      </p:sp>
      <p:sp>
        <p:nvSpPr>
          <p:cNvPr id="315" name="Google Shape;315;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16" name="Google Shape;316;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317" name="Google Shape;31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939800" lvl="0" indent="0" algn="l" rtl="0">
              <a:lnSpc>
                <a:spcPct val="115000"/>
              </a:lnSpc>
              <a:spcBef>
                <a:spcPts val="0"/>
              </a:spcBef>
              <a:spcAft>
                <a:spcPts val="0"/>
              </a:spcAft>
              <a:buClr>
                <a:schemeClr val="dk1"/>
              </a:buClr>
              <a:buSzPts val="1100"/>
              <a:buFont typeface="Arial"/>
              <a:buNone/>
            </a:pPr>
            <a:r>
              <a:rPr lang="sw-KE" sz="1200" b="1" i="0" u="none" strike="noStrike" cap="none" dirty="0">
                <a:solidFill>
                  <a:schemeClr val="dk1"/>
                </a:solidFill>
                <a:latin typeface="Calibri"/>
                <a:ea typeface="Calibri"/>
                <a:cs typeface="Calibri"/>
                <a:sym typeface="Calibri"/>
              </a:rPr>
              <a:t>VIKWAZO NA UHATARISHI</a:t>
            </a:r>
            <a:endParaRPr lang="sv-SE" sz="1200" b="1" i="0" u="none" strike="noStrike" cap="none" dirty="0">
              <a:solidFill>
                <a:schemeClr val="dk1"/>
              </a:solidFill>
              <a:latin typeface="Calibri"/>
              <a:ea typeface="Calibri"/>
              <a:cs typeface="Calibri"/>
              <a:sym typeface="Calibri"/>
            </a:endParaRPr>
          </a:p>
          <a:p>
            <a:pPr marL="0" marR="939800" lvl="0" indent="0" algn="l" rtl="0">
              <a:lnSpc>
                <a:spcPct val="115000"/>
              </a:lnSpc>
              <a:spcBef>
                <a:spcPts val="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939800" lvl="0" indent="0" algn="l" rtl="0">
              <a:lnSpc>
                <a:spcPct val="115000"/>
              </a:lnSpc>
              <a:spcBef>
                <a:spcPts val="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Katika safari ndefu na ngumu, wasafiri wanaweza kukumbana na vikwazo, hatari na dhoruba wanazopaswa kuepuka au kushinda ili kufika wanakotaka. Mchakato wowote wa mabadiliko huambatana na vikwazo na hatari. </a:t>
            </a:r>
          </a:p>
          <a:p>
            <a:pPr marL="0" marR="939800" lvl="0" indent="0" algn="l" rtl="0">
              <a:lnSpc>
                <a:spcPct val="115000"/>
              </a:lnSpc>
              <a:spcBef>
                <a:spcPts val="0"/>
              </a:spcBef>
              <a:spcAft>
                <a:spcPts val="0"/>
              </a:spcAft>
              <a:buClr>
                <a:schemeClr val="dk1"/>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939800" lvl="0" indent="0" algn="l" rtl="0">
              <a:lnSpc>
                <a:spcPct val="115000"/>
              </a:lnSpc>
              <a:spcBef>
                <a:spcPts val="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Inasaidia iwapo tutapanga mapema, tuchague njia salama kadri inavyowezekana, na kuwa na mipango ya kushughulikia hali mbalimbali zitakazojitokeza.</a:t>
            </a:r>
          </a:p>
          <a:p>
            <a:pPr marL="0" marR="939800" lvl="0" indent="0" algn="l" rtl="0">
              <a:lnSpc>
                <a:spcPct val="115000"/>
              </a:lnSpc>
              <a:spcBef>
                <a:spcPts val="0"/>
              </a:spcBef>
              <a:spcAft>
                <a:spcPts val="0"/>
              </a:spcAft>
              <a:buClr>
                <a:schemeClr val="dk1"/>
              </a:buClr>
              <a:buSzPts val="1100"/>
              <a:buFont typeface="Arial"/>
              <a:buNone/>
            </a:pPr>
            <a:endParaRPr lang="sv-SE" sz="1200" b="0" i="0" u="none" strike="noStrike" cap="none" dirty="0">
              <a:solidFill>
                <a:schemeClr val="dk1"/>
              </a:solidFill>
              <a:latin typeface="Calibri"/>
              <a:ea typeface="Calibri"/>
              <a:cs typeface="Calibri"/>
              <a:sym typeface="Calibri"/>
            </a:endParaRPr>
          </a:p>
          <a:p>
            <a:pPr marL="0" marR="939800" lvl="0" indent="0" algn="l" rtl="0">
              <a:lnSpc>
                <a:spcPct val="115000"/>
              </a:lnSpc>
              <a:spcBef>
                <a:spcPts val="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Kwa hivyo, ni vikwazo na hatari gani tunaweza kukumbana navyo ikiwa tutachukua hatua tulizozipanga? Je, kuna hatua zozote zilizo na hatari kubwa mno, na je, kuna njia za kupunguza hatari hizo?</a:t>
            </a:r>
          </a:p>
          <a:p>
            <a:pPr marL="0" marR="939800" lvl="0" indent="0" algn="l" rtl="0">
              <a:lnSpc>
                <a:spcPct val="115000"/>
              </a:lnSpc>
              <a:spcBef>
                <a:spcPts val="0"/>
              </a:spcBef>
              <a:spcAft>
                <a:spcPts val="0"/>
              </a:spcAft>
              <a:buClr>
                <a:schemeClr val="dk1"/>
              </a:buClr>
              <a:buSzPts val="1100"/>
              <a:buFont typeface="Arial"/>
              <a:buNone/>
            </a:pPr>
            <a:endParaRPr lang="sv-SE" sz="1200" b="0" i="0" u="none" strike="noStrike" cap="none" dirty="0">
              <a:solidFill>
                <a:schemeClr val="dk1"/>
              </a:solidFill>
              <a:latin typeface="Calibri"/>
              <a:ea typeface="Calibri"/>
              <a:cs typeface="Calibri"/>
              <a:sym typeface="Calibri"/>
            </a:endParaRPr>
          </a:p>
          <a:p>
            <a:pPr marL="0" marR="939800" lvl="0" indent="0" algn="l" rtl="0">
              <a:lnSpc>
                <a:spcPct val="115000"/>
              </a:lnSpc>
              <a:spcBef>
                <a:spcPts val="0"/>
              </a:spcBef>
              <a:spcAft>
                <a:spcPts val="0"/>
              </a:spcAft>
              <a:buClr>
                <a:schemeClr val="dk1"/>
              </a:buClr>
              <a:buSzPts val="1100"/>
              <a:buFont typeface="Arial"/>
              <a:buNone/>
            </a:pPr>
            <a:r>
              <a:rPr lang="sw-KE" sz="1200" b="0" i="0" u="none" strike="noStrike" cap="none" dirty="0">
                <a:solidFill>
                  <a:schemeClr val="dk1"/>
                </a:solidFill>
                <a:latin typeface="Calibri"/>
                <a:ea typeface="Calibri"/>
                <a:cs typeface="Calibri"/>
                <a:sym typeface="Calibri"/>
              </a:rPr>
              <a:t>Kwa mfano: Katika muktadha fulani, kuhamasisha timu ya mpira ya madhehebu tofauti kupitia redio ya jamii kunaweza kuvuta makini isiyotakikana kutoka kwa makundi yasiyovumilia tofauti za kidini, ambayo yanaweza kuibua upinzani. Huenda ikawa bora kuanza kimya kimya na kujenga uungwaji mkono wa jamii.   </a:t>
            </a:r>
            <a:endParaRPr lang="sv-SE" sz="1200" b="0" i="0" u="none" strike="noStrike" cap="none" dirty="0">
              <a:solidFill>
                <a:schemeClr val="dk1"/>
              </a:solidFill>
              <a:latin typeface="Calibri"/>
              <a:ea typeface="Calibri"/>
              <a:cs typeface="Calibri"/>
              <a:sym typeface="Calibri"/>
            </a:endParaRPr>
          </a:p>
          <a:p>
            <a:r>
              <a:rPr lang="sw-KE" sz="1200" b="0" i="0" u="none" strike="noStrike" cap="none" dirty="0">
                <a:solidFill>
                  <a:schemeClr val="dk1"/>
                </a:solidFill>
                <a:effectLst/>
                <a:latin typeface="Calibri"/>
                <a:ea typeface="Calibri"/>
                <a:cs typeface="Calibri"/>
                <a:sym typeface="Calibri"/>
              </a:rPr>
              <a:t> </a:t>
            </a:r>
            <a:endParaRPr lang="sv-SE" sz="1200" b="0" i="0" u="none" strike="noStrike" cap="none" dirty="0">
              <a:solidFill>
                <a:schemeClr val="dk1"/>
              </a:solidFill>
              <a:effectLst/>
              <a:latin typeface="Calibri"/>
              <a:ea typeface="Calibri"/>
              <a:cs typeface="Calibri"/>
              <a:sym typeface="Calibri"/>
            </a:endParaRPr>
          </a:p>
          <a:p>
            <a:pPr marL="0" marR="939800" lvl="0" indent="0" algn="l" rtl="0">
              <a:lnSpc>
                <a:spcPct val="115000"/>
              </a:lnSpc>
              <a:spcBef>
                <a:spcPts val="0"/>
              </a:spcBef>
              <a:spcAft>
                <a:spcPts val="0"/>
              </a:spcAft>
              <a:buClr>
                <a:schemeClr val="dk1"/>
              </a:buClr>
              <a:buSzPts val="1100"/>
              <a:buFont typeface="Arial"/>
              <a:buNone/>
            </a:pPr>
            <a:endParaRPr dirty="0"/>
          </a:p>
        </p:txBody>
      </p:sp>
      <p:sp>
        <p:nvSpPr>
          <p:cNvPr id="329" name="Google Shape;329;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30" name="Google Shape;330;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331" name="Google Shape;33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sw-KE" sz="1200" b="1" i="0" u="none" strike="noStrike" cap="none" dirty="0">
                <a:solidFill>
                  <a:schemeClr val="dk1"/>
                </a:solidFill>
                <a:latin typeface="Calibri"/>
                <a:ea typeface="Calibri"/>
                <a:cs typeface="Calibri"/>
                <a:sym typeface="Calibri"/>
              </a:rPr>
              <a:t>HITIMISHO</a:t>
            </a:r>
            <a:endParaRPr lang="sv-SE"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Sasa tumepitia mchakato wa kuandaa mpango wa utekelezaji. Katika safari ya mabadiliko yetu, tumetambua:</a:t>
            </a:r>
          </a:p>
          <a:p>
            <a:pPr marL="0" marR="0" lvl="0" indent="0" algn="l" rtl="0">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Mahali tunapoanzia – tatizo.</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Mahali tunapolenga kufika – lengo.</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Watu tutakaokutana nao njiani – marafiki, wapinzani na wale tunaotaka kuwaathiri kwa namna fulani.</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Njia – mbinu tutakazotumia na hatua mahususi tunazohitaji kuchukua ili kusonga mbele.</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sv-SE"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sw-KE" sz="1200" b="0" i="0" u="none" strike="noStrike" cap="none" dirty="0">
                <a:solidFill>
                  <a:schemeClr val="dk1"/>
                </a:solidFill>
                <a:latin typeface="Calibri"/>
                <a:ea typeface="Calibri"/>
                <a:cs typeface="Calibri"/>
                <a:sym typeface="Calibri"/>
              </a:rPr>
              <a:t>Tumefikiria pia kuhusu ujumbe wetu na hatari tunazoweza kukumbana nazo njiani.</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Mchakato huu unaweza kutumika kuandaa mpango rahisi au wa kina wa utekelezaji kwa mbinu yoyote unayotaka kutumia.</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Sasa ni wakati wako kujaribu – tengeneza mpango wako mwenyewe wa safari ya mabadiliko kwa tatizo unalotaka kutatua!</a:t>
            </a:r>
            <a:endParaRPr lang="sv-SE"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47" name="Google Shape;347;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48" name="Google Shape;348;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349" name="Google Shape;3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sv-SE" i="1" dirty="0" err="1"/>
              <a:t>Tambulisha</a:t>
            </a:r>
            <a:r>
              <a:rPr lang="sv-SE" i="1" dirty="0"/>
              <a:t> </a:t>
            </a:r>
            <a:r>
              <a:rPr lang="sv-SE" i="1" dirty="0" err="1"/>
              <a:t>zoezi</a:t>
            </a:r>
            <a:r>
              <a:rPr lang="sv-SE" i="1" dirty="0"/>
              <a:t> </a:t>
            </a:r>
            <a:r>
              <a:rPr lang="sv-SE" i="1" dirty="0" err="1"/>
              <a:t>kwa</a:t>
            </a:r>
            <a:r>
              <a:rPr lang="sv-SE" i="1" dirty="0"/>
              <a:t> </a:t>
            </a:r>
            <a:r>
              <a:rPr lang="sv-SE" i="1" dirty="0" err="1"/>
              <a:t>msaada</a:t>
            </a:r>
            <a:r>
              <a:rPr lang="sv-SE" i="1" dirty="0"/>
              <a:t> wa </a:t>
            </a:r>
            <a:r>
              <a:rPr lang="sv-SE" i="1" dirty="0" err="1"/>
              <a:t>slaidi</a:t>
            </a:r>
            <a:r>
              <a:rPr lang="sv-SE" i="1" dirty="0"/>
              <a:t> </a:t>
            </a:r>
            <a:r>
              <a:rPr lang="sv-SE" i="1" dirty="0" err="1"/>
              <a:t>ya</a:t>
            </a:r>
            <a:r>
              <a:rPr lang="sv-SE" i="1" dirty="0"/>
              <a:t> 24 </a:t>
            </a:r>
            <a:r>
              <a:rPr lang="sv-SE" i="1" dirty="0" err="1"/>
              <a:t>na</a:t>
            </a:r>
            <a:r>
              <a:rPr lang="sv-SE" i="1" dirty="0"/>
              <a:t> 25 </a:t>
            </a:r>
            <a:r>
              <a:rPr lang="sv-SE" i="1" dirty="0" err="1"/>
              <a:t>kama</a:t>
            </a:r>
            <a:r>
              <a:rPr lang="sv-SE" i="1"/>
              <a:t> ifuatavyo.</a:t>
            </a:r>
            <a:br>
              <a:rPr lang="sv-SE" i="1" dirty="0"/>
            </a:br>
            <a:endParaRPr lang="en-US"/>
          </a:p>
          <a:p>
            <a:pPr marL="0" lvl="0" indent="0" algn="l">
              <a:spcBef>
                <a:spcPts val="0"/>
              </a:spcBef>
              <a:spcAft>
                <a:spcPts val="0"/>
              </a:spcAft>
              <a:buNone/>
            </a:pPr>
            <a:r>
              <a:rPr lang="sv-SE" b="1"/>
              <a:t>Zoezi</a:t>
            </a:r>
            <a:r>
              <a:rPr lang="sv-SE" b="1" dirty="0"/>
              <a:t> la </a:t>
            </a:r>
            <a:r>
              <a:rPr lang="sv-SE" b="1" dirty="0" err="1"/>
              <a:t>kikundi</a:t>
            </a:r>
            <a:r>
              <a:rPr lang="sv-SE" b="1" dirty="0"/>
              <a:t>: Safari </a:t>
            </a:r>
            <a:r>
              <a:rPr lang="sv-SE" b="1" dirty="0" err="1"/>
              <a:t>ya</a:t>
            </a:r>
            <a:r>
              <a:rPr lang="sv-SE" b="1" dirty="0"/>
              <a:t> </a:t>
            </a:r>
            <a:r>
              <a:rPr lang="sv-SE" b="1" dirty="0" err="1"/>
              <a:t>mabadiliko</a:t>
            </a:r>
            <a:r>
              <a:rPr lang="sv-SE" b="1" dirty="0"/>
              <a:t> </a:t>
            </a:r>
            <a:r>
              <a:rPr lang="sv-SE" b="1" dirty="0" err="1"/>
              <a:t>yetu</a:t>
            </a:r>
            <a:br>
              <a:rPr lang="en-GB" sz="1200" dirty="0">
                <a:solidFill>
                  <a:schemeClr val="dk1"/>
                </a:solidFill>
                <a:latin typeface="Calibri"/>
                <a:ea typeface="Calibri"/>
                <a:cs typeface="Calibri"/>
                <a:sym typeface="Calibri"/>
              </a:rPr>
            </a:br>
            <a:endParaRPr sz="1200">
              <a:solidFill>
                <a:schemeClr val="dk1"/>
              </a:solidFill>
              <a:latin typeface="Calibri"/>
              <a:ea typeface="Calibri"/>
              <a:cs typeface="Calibri"/>
            </a:endParaRPr>
          </a:p>
          <a:p>
            <a:pPr marL="0" lvl="0" indent="0" algn="l" rtl="0">
              <a:spcBef>
                <a:spcPts val="0"/>
              </a:spcBef>
              <a:spcAft>
                <a:spcPts val="0"/>
              </a:spcAft>
              <a:buNone/>
            </a:pPr>
            <a:r>
              <a:rPr lang="es-ES" sz="1200" i="1" dirty="0" err="1">
                <a:solidFill>
                  <a:schemeClr val="dk1"/>
                </a:solidFill>
                <a:latin typeface="Calibri"/>
                <a:ea typeface="Calibri"/>
                <a:cs typeface="Calibri"/>
                <a:sym typeface="Calibri"/>
              </a:rPr>
              <a:t>Onyesha</a:t>
            </a:r>
            <a:r>
              <a:rPr lang="es-ES" sz="1200" i="1" dirty="0">
                <a:solidFill>
                  <a:schemeClr val="dk1"/>
                </a:solidFill>
                <a:latin typeface="Calibri"/>
                <a:ea typeface="Calibri"/>
                <a:cs typeface="Calibri"/>
                <a:sym typeface="Calibri"/>
              </a:rPr>
              <a:t> tena </a:t>
            </a:r>
            <a:r>
              <a:rPr lang="es-ES" sz="1200" i="1" dirty="0" err="1">
                <a:solidFill>
                  <a:schemeClr val="dk1"/>
                </a:solidFill>
                <a:latin typeface="Calibri"/>
                <a:ea typeface="Calibri"/>
                <a:cs typeface="Calibri"/>
                <a:sym typeface="Calibri"/>
              </a:rPr>
              <a:t>slaidi</a:t>
            </a:r>
            <a:r>
              <a:rPr lang="es-ES" sz="1200" i="1" dirty="0">
                <a:solidFill>
                  <a:schemeClr val="dk1"/>
                </a:solidFill>
                <a:latin typeface="Calibri"/>
                <a:ea typeface="Calibri"/>
                <a:cs typeface="Calibri"/>
                <a:sym typeface="Calibri"/>
              </a:rPr>
              <a:t> ya 24 </a:t>
            </a:r>
            <a:r>
              <a:rPr lang="es-ES" sz="1200" i="1" dirty="0" err="1">
                <a:solidFill>
                  <a:schemeClr val="dk1"/>
                </a:solidFill>
                <a:latin typeface="Calibri"/>
                <a:ea typeface="Calibri"/>
                <a:cs typeface="Calibri"/>
                <a:sym typeface="Calibri"/>
              </a:rPr>
              <a:t>na</a:t>
            </a:r>
            <a:r>
              <a:rPr lang="es-ES" sz="1200" i="1" dirty="0">
                <a:solidFill>
                  <a:schemeClr val="dk1"/>
                </a:solidFill>
                <a:latin typeface="Calibri"/>
                <a:ea typeface="Calibri"/>
                <a:cs typeface="Calibri"/>
                <a:sym typeface="Calibri"/>
              </a:rPr>
              <a:t> </a:t>
            </a:r>
            <a:r>
              <a:rPr lang="es-ES" sz="1200" i="1" dirty="0" err="1">
                <a:solidFill>
                  <a:schemeClr val="dk1"/>
                </a:solidFill>
                <a:latin typeface="Calibri"/>
                <a:ea typeface="Calibri"/>
                <a:cs typeface="Calibri"/>
                <a:sym typeface="Calibri"/>
              </a:rPr>
              <a:t>eleza</a:t>
            </a:r>
            <a:r>
              <a:rPr lang="es-ES" sz="1200" i="1" dirty="0">
                <a:solidFill>
                  <a:schemeClr val="dk1"/>
                </a:solidFill>
                <a:latin typeface="Calibri"/>
                <a:ea typeface="Calibri"/>
                <a:cs typeface="Calibri"/>
                <a:sym typeface="Calibri"/>
              </a:rPr>
              <a:t> </a:t>
            </a:r>
            <a:r>
              <a:rPr lang="es-ES" sz="1200" i="1" dirty="0" err="1">
                <a:solidFill>
                  <a:schemeClr val="dk1"/>
                </a:solidFill>
                <a:latin typeface="Calibri"/>
                <a:ea typeface="Calibri"/>
                <a:cs typeface="Calibri"/>
                <a:sym typeface="Calibri"/>
              </a:rPr>
              <a:t>yafuatayo</a:t>
            </a:r>
            <a:r>
              <a:rPr lang="es-ES" sz="1200" i="1" dirty="0">
                <a:solidFill>
                  <a:schemeClr val="dk1"/>
                </a:solidFill>
                <a:latin typeface="Calibri"/>
                <a:ea typeface="Calibri"/>
                <a:cs typeface="Calibri"/>
                <a:sym typeface="Calibri"/>
              </a:rPr>
              <a:t>:</a:t>
            </a:r>
            <a:endParaRPr sz="1200" i="1" dirty="0">
              <a:solidFill>
                <a:schemeClr val="dk1"/>
              </a:solidFill>
              <a:latin typeface="Calibri"/>
              <a:ea typeface="Calibri"/>
              <a:cs typeface="Calibri"/>
              <a:sym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sv-SE" dirty="0" err="1"/>
              <a:t>Katika</a:t>
            </a:r>
            <a:r>
              <a:rPr lang="sv-SE" dirty="0"/>
              <a:t> </a:t>
            </a:r>
            <a:r>
              <a:rPr lang="sv-SE" dirty="0" err="1"/>
              <a:t>kikao</a:t>
            </a:r>
            <a:r>
              <a:rPr lang="sv-SE" dirty="0"/>
              <a:t> </a:t>
            </a:r>
            <a:r>
              <a:rPr lang="sv-SE" dirty="0" err="1"/>
              <a:t>cha</a:t>
            </a:r>
            <a:r>
              <a:rPr lang="sv-SE" dirty="0"/>
              <a:t> </a:t>
            </a:r>
            <a:r>
              <a:rPr lang="sv-SE" dirty="0" err="1"/>
              <a:t>awali</a:t>
            </a:r>
            <a:r>
              <a:rPr lang="sv-SE" dirty="0"/>
              <a:t>, </a:t>
            </a:r>
            <a:r>
              <a:rPr lang="sv-SE" dirty="0" err="1"/>
              <a:t>tulichagua</a:t>
            </a:r>
            <a:r>
              <a:rPr lang="sv-SE" dirty="0"/>
              <a:t> </a:t>
            </a:r>
            <a:r>
              <a:rPr lang="sv-SE" dirty="0" err="1"/>
              <a:t>matatizo</a:t>
            </a:r>
            <a:r>
              <a:rPr lang="sv-SE" dirty="0"/>
              <a:t> </a:t>
            </a:r>
            <a:r>
              <a:rPr lang="sv-SE" dirty="0" err="1"/>
              <a:t>na</a:t>
            </a:r>
            <a:r>
              <a:rPr lang="sv-SE" dirty="0"/>
              <a:t> </a:t>
            </a:r>
            <a:r>
              <a:rPr lang="sv-SE" dirty="0" err="1"/>
              <a:t>tukajigawa</a:t>
            </a:r>
            <a:r>
              <a:rPr lang="sv-SE" dirty="0"/>
              <a:t> </a:t>
            </a:r>
            <a:r>
              <a:rPr lang="sv-SE" dirty="0" err="1"/>
              <a:t>katika</a:t>
            </a:r>
            <a:r>
              <a:rPr lang="sv-SE" dirty="0"/>
              <a:t> </a:t>
            </a:r>
            <a:r>
              <a:rPr lang="sv-SE" dirty="0" err="1"/>
              <a:t>vikundi</a:t>
            </a:r>
            <a:r>
              <a:rPr lang="sv-SE" dirty="0"/>
              <a:t>. </a:t>
            </a:r>
            <a:r>
              <a:rPr lang="sv-SE" dirty="0" err="1"/>
              <a:t>Sasa</a:t>
            </a:r>
            <a:r>
              <a:rPr lang="sv-SE" dirty="0"/>
              <a:t> kila </a:t>
            </a:r>
            <a:r>
              <a:rPr lang="sv-SE" dirty="0" err="1"/>
              <a:t>kikundi</a:t>
            </a:r>
            <a:r>
              <a:rPr lang="sv-SE" dirty="0"/>
              <a:t> </a:t>
            </a:r>
            <a:r>
              <a:rPr lang="sv-SE" dirty="0" err="1"/>
              <a:t>kitajaribu</a:t>
            </a:r>
            <a:r>
              <a:rPr lang="sv-SE" dirty="0"/>
              <a:t> </a:t>
            </a:r>
            <a:r>
              <a:rPr lang="sv-SE" dirty="0" err="1"/>
              <a:t>kuandaa</a:t>
            </a:r>
            <a:r>
              <a:rPr lang="sv-SE" dirty="0"/>
              <a:t> </a:t>
            </a:r>
            <a:r>
              <a:rPr lang="sv-SE" dirty="0" err="1"/>
              <a:t>mpango</a:t>
            </a:r>
            <a:r>
              <a:rPr lang="sv-SE" dirty="0"/>
              <a:t> wa </a:t>
            </a:r>
            <a:r>
              <a:rPr lang="sv-SE" dirty="0" err="1"/>
              <a:t>utekelezaji</a:t>
            </a:r>
            <a:r>
              <a:rPr lang="sv-SE" dirty="0"/>
              <a:t> </a:t>
            </a:r>
            <a:r>
              <a:rPr lang="sv-SE" dirty="0" err="1"/>
              <a:t>ili</a:t>
            </a:r>
            <a:r>
              <a:rPr lang="sv-SE" dirty="0"/>
              <a:t> </a:t>
            </a:r>
            <a:r>
              <a:rPr lang="sv-SE" dirty="0" err="1"/>
              <a:t>kushughulikia</a:t>
            </a:r>
            <a:r>
              <a:rPr lang="sv-SE" dirty="0"/>
              <a:t> </a:t>
            </a:r>
            <a:r>
              <a:rPr lang="sv-SE" dirty="0" err="1"/>
              <a:t>tatizo</a:t>
            </a:r>
            <a:r>
              <a:rPr lang="sv-SE" dirty="0"/>
              <a:t> </a:t>
            </a:r>
            <a:r>
              <a:rPr lang="sv-SE" dirty="0" err="1"/>
              <a:t>lao</a:t>
            </a:r>
            <a:r>
              <a:rPr lang="sv-SE" dirty="0"/>
              <a:t>, </a:t>
            </a:r>
            <a:r>
              <a:rPr lang="sv-SE" dirty="0" err="1"/>
              <a:t>kwa</a:t>
            </a:r>
            <a:r>
              <a:rPr lang="sv-SE" dirty="0"/>
              <a:t> </a:t>
            </a:r>
            <a:r>
              <a:rPr lang="sv-SE" dirty="0" err="1"/>
              <a:t>kutumia</a:t>
            </a:r>
            <a:r>
              <a:rPr lang="sv-SE" dirty="0"/>
              <a:t> </a:t>
            </a:r>
            <a:r>
              <a:rPr lang="sv-SE" dirty="0" err="1"/>
              <a:t>mfano</a:t>
            </a:r>
            <a:r>
              <a:rPr lang="sv-SE" dirty="0"/>
              <a:t> wa 'Safari </a:t>
            </a:r>
            <a:r>
              <a:rPr lang="sv-SE" dirty="0" err="1"/>
              <a:t>ya</a:t>
            </a:r>
            <a:r>
              <a:rPr lang="sv-SE" dirty="0"/>
              <a:t> </a:t>
            </a:r>
            <a:r>
              <a:rPr lang="sv-SE" dirty="0" err="1"/>
              <a:t>mabadiliko</a:t>
            </a:r>
            <a:r>
              <a:rPr lang="sv-SE" dirty="0"/>
              <a:t> </a:t>
            </a:r>
            <a:r>
              <a:rPr lang="sv-SE" dirty="0" err="1"/>
              <a:t>yetu</a:t>
            </a:r>
            <a:r>
              <a:rPr lang="sv-SE" dirty="0"/>
              <a:t>'’ </a:t>
            </a:r>
            <a:r>
              <a:rPr lang="sv-SE" dirty="0" err="1"/>
              <a:t>ambao</a:t>
            </a:r>
            <a:r>
              <a:rPr lang="sv-SE" dirty="0"/>
              <a:t> </a:t>
            </a:r>
            <a:r>
              <a:rPr lang="sv-SE" dirty="0" err="1"/>
              <a:t>tulisikia</a:t>
            </a:r>
            <a:r>
              <a:rPr lang="sv-SE" dirty="0"/>
              <a:t> </a:t>
            </a:r>
            <a:r>
              <a:rPr lang="sv-SE" dirty="0" err="1"/>
              <a:t>katika</a:t>
            </a:r>
            <a:r>
              <a:rPr lang="sv-SE" dirty="0"/>
              <a:t> </a:t>
            </a:r>
            <a:r>
              <a:rPr lang="sv-SE" dirty="0" err="1"/>
              <a:t>uwasilishaji</a:t>
            </a:r>
            <a:r>
              <a:rPr lang="sv-SE" dirty="0"/>
              <a:t>.</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Mipango</a:t>
            </a:r>
            <a:r>
              <a:rPr lang="sv-SE" dirty="0"/>
              <a:t> </a:t>
            </a:r>
            <a:r>
              <a:rPr lang="sv-SE" dirty="0" err="1"/>
              <a:t>hii</a:t>
            </a:r>
            <a:r>
              <a:rPr lang="sv-SE" dirty="0"/>
              <a:t> </a:t>
            </a:r>
            <a:r>
              <a:rPr lang="sv-SE" dirty="0" err="1"/>
              <a:t>ya</a:t>
            </a:r>
            <a:r>
              <a:rPr lang="sv-SE" dirty="0"/>
              <a:t> </a:t>
            </a:r>
            <a:r>
              <a:rPr lang="sv-SE" dirty="0" err="1"/>
              <a:t>utekelezaji</a:t>
            </a:r>
            <a:r>
              <a:rPr lang="sv-SE" dirty="0"/>
              <a:t> </a:t>
            </a:r>
            <a:r>
              <a:rPr lang="sv-SE" dirty="0" err="1"/>
              <a:t>inaweza</a:t>
            </a:r>
            <a:r>
              <a:rPr lang="sv-SE" dirty="0"/>
              <a:t> </a:t>
            </a:r>
            <a:r>
              <a:rPr lang="sv-SE" dirty="0" err="1"/>
              <a:t>kuwa</a:t>
            </a:r>
            <a:r>
              <a:rPr lang="sv-SE" dirty="0"/>
              <a:t> </a:t>
            </a:r>
            <a:r>
              <a:rPr lang="sv-SE" dirty="0" err="1"/>
              <a:t>mipango</a:t>
            </a:r>
            <a:r>
              <a:rPr lang="sv-SE" dirty="0"/>
              <a:t> </a:t>
            </a:r>
            <a:r>
              <a:rPr lang="sv-SE" dirty="0" err="1"/>
              <a:t>halisi</a:t>
            </a:r>
            <a:r>
              <a:rPr lang="sv-SE" dirty="0"/>
              <a:t> </a:t>
            </a:r>
            <a:r>
              <a:rPr lang="sv-SE" dirty="0" err="1"/>
              <a:t>tunayotaka</a:t>
            </a:r>
            <a:r>
              <a:rPr lang="sv-SE" dirty="0"/>
              <a:t> </a:t>
            </a:r>
            <a:r>
              <a:rPr lang="sv-SE" dirty="0" err="1"/>
              <a:t>kutekeleza</a:t>
            </a:r>
            <a:r>
              <a:rPr lang="sv-SE" dirty="0"/>
              <a:t> </a:t>
            </a:r>
            <a:r>
              <a:rPr lang="sv-SE" dirty="0" err="1"/>
              <a:t>baada</a:t>
            </a:r>
            <a:r>
              <a:rPr lang="sv-SE" dirty="0"/>
              <a:t> </a:t>
            </a:r>
            <a:r>
              <a:rPr lang="sv-SE" dirty="0" err="1"/>
              <a:t>ya</a:t>
            </a:r>
            <a:r>
              <a:rPr lang="sv-SE" dirty="0"/>
              <a:t> </a:t>
            </a:r>
            <a:r>
              <a:rPr lang="sv-SE" dirty="0" err="1"/>
              <a:t>mafunzo</a:t>
            </a:r>
            <a:r>
              <a:rPr lang="sv-SE" dirty="0"/>
              <a:t>, au </a:t>
            </a:r>
            <a:r>
              <a:rPr lang="sv-SE" dirty="0" err="1"/>
              <a:t>inaweza</a:t>
            </a:r>
            <a:r>
              <a:rPr lang="sv-SE" dirty="0"/>
              <a:t> </a:t>
            </a:r>
            <a:r>
              <a:rPr lang="sv-SE" dirty="0" err="1"/>
              <a:t>kuwa</a:t>
            </a:r>
            <a:r>
              <a:rPr lang="sv-SE" dirty="0"/>
              <a:t> </a:t>
            </a:r>
            <a:r>
              <a:rPr lang="sv-SE" dirty="0" err="1"/>
              <a:t>mazoezi</a:t>
            </a:r>
            <a:r>
              <a:rPr lang="sv-SE" dirty="0"/>
              <a:t> </a:t>
            </a:r>
            <a:r>
              <a:rPr lang="sv-SE" dirty="0" err="1"/>
              <a:t>ya</a:t>
            </a:r>
            <a:r>
              <a:rPr lang="sv-SE" dirty="0"/>
              <a:t> </a:t>
            </a:r>
            <a:r>
              <a:rPr lang="sv-SE" dirty="0" err="1"/>
              <a:t>kutusaidia</a:t>
            </a:r>
            <a:r>
              <a:rPr lang="sv-SE" dirty="0"/>
              <a:t> </a:t>
            </a:r>
            <a:r>
              <a:rPr lang="sv-SE" dirty="0" err="1"/>
              <a:t>kukuza</a:t>
            </a:r>
            <a:r>
              <a:rPr lang="sv-SE" dirty="0"/>
              <a:t> </a:t>
            </a:r>
            <a:r>
              <a:rPr lang="sv-SE" dirty="0" err="1"/>
              <a:t>ujuzi</a:t>
            </a:r>
            <a:r>
              <a:rPr lang="sv-SE" dirty="0"/>
              <a:t> wa </a:t>
            </a:r>
            <a:r>
              <a:rPr lang="sv-SE" dirty="0" err="1"/>
              <a:t>kupanga</a:t>
            </a:r>
            <a:r>
              <a:rPr lang="sv-SE" dirty="0"/>
              <a:t> </a:t>
            </a:r>
            <a:r>
              <a:rPr lang="sv-SE" dirty="0" err="1"/>
              <a:t>mipango</a:t>
            </a:r>
            <a:r>
              <a:rPr lang="sv-SE" dirty="0"/>
              <a:t> </a:t>
            </a:r>
            <a:r>
              <a:rPr lang="sv-SE" dirty="0" err="1"/>
              <a:t>ya</a:t>
            </a:r>
            <a:r>
              <a:rPr lang="sv-SE" dirty="0"/>
              <a:t> </a:t>
            </a:r>
            <a:r>
              <a:rPr lang="sv-SE" dirty="0" err="1"/>
              <a:t>utekelezaji</a:t>
            </a:r>
            <a:r>
              <a:rPr lang="sv-SE" dirty="0"/>
              <a:t> </a:t>
            </a:r>
            <a:r>
              <a:rPr lang="sv-SE" dirty="0" err="1"/>
              <a:t>ambayo</a:t>
            </a:r>
            <a:r>
              <a:rPr lang="sv-SE" dirty="0"/>
              <a:t> </a:t>
            </a:r>
            <a:r>
              <a:rPr lang="sv-SE" dirty="0" err="1"/>
              <a:t>tutaweza</a:t>
            </a:r>
            <a:r>
              <a:rPr lang="sv-SE" dirty="0"/>
              <a:t> </a:t>
            </a:r>
            <a:r>
              <a:rPr lang="sv-SE" dirty="0" err="1"/>
              <a:t>kutumia</a:t>
            </a:r>
            <a:r>
              <a:rPr lang="sv-SE" dirty="0"/>
              <a:t> </a:t>
            </a:r>
            <a:r>
              <a:rPr lang="sv-SE" dirty="0" err="1"/>
              <a:t>baadaye</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Katika</a:t>
            </a:r>
            <a:r>
              <a:rPr lang="sv-SE" dirty="0"/>
              <a:t> </a:t>
            </a:r>
            <a:r>
              <a:rPr lang="sv-SE" dirty="0" err="1"/>
              <a:t>meza</a:t>
            </a:r>
            <a:r>
              <a:rPr lang="sv-SE" dirty="0"/>
              <a:t> </a:t>
            </a:r>
            <a:r>
              <a:rPr lang="sv-SE" dirty="0" err="1"/>
              <a:t>za</a:t>
            </a:r>
            <a:r>
              <a:rPr lang="sv-SE" dirty="0"/>
              <a:t> </a:t>
            </a:r>
            <a:r>
              <a:rPr lang="sv-SE" dirty="0" err="1"/>
              <a:t>vikundi</a:t>
            </a:r>
            <a:r>
              <a:rPr lang="sv-SE" dirty="0"/>
              <a:t>, </a:t>
            </a:r>
            <a:r>
              <a:rPr lang="sv-SE" dirty="0" err="1"/>
              <a:t>mtapata</a:t>
            </a:r>
            <a:r>
              <a:rPr lang="sv-SE" dirty="0"/>
              <a:t> </a:t>
            </a:r>
            <a:r>
              <a:rPr lang="sv-SE" dirty="0" err="1"/>
              <a:t>bango-kitita</a:t>
            </a:r>
            <a:r>
              <a:rPr lang="sv-SE" dirty="0"/>
              <a:t> </a:t>
            </a:r>
            <a:r>
              <a:rPr lang="sv-SE" dirty="0" err="1"/>
              <a:t>ambapo</a:t>
            </a:r>
            <a:r>
              <a:rPr lang="sv-SE" dirty="0"/>
              <a:t> </a:t>
            </a:r>
            <a:r>
              <a:rPr lang="sv-SE" dirty="0" err="1"/>
              <a:t>mtachora</a:t>
            </a:r>
            <a:r>
              <a:rPr lang="sv-SE" dirty="0"/>
              <a:t> </a:t>
            </a:r>
            <a:r>
              <a:rPr lang="sv-SE" dirty="0" err="1"/>
              <a:t>na</a:t>
            </a:r>
            <a:r>
              <a:rPr lang="sv-SE" dirty="0"/>
              <a:t> </a:t>
            </a:r>
            <a:r>
              <a:rPr lang="sv-SE" dirty="0" err="1"/>
              <a:t>kuandika</a:t>
            </a:r>
            <a:r>
              <a:rPr lang="sv-SE" dirty="0"/>
              <a:t> safari </a:t>
            </a:r>
            <a:r>
              <a:rPr lang="sv-SE" dirty="0" err="1"/>
              <a:t>yenu</a:t>
            </a:r>
            <a:r>
              <a:rPr lang="sv-SE" dirty="0"/>
              <a:t> </a:t>
            </a:r>
            <a:r>
              <a:rPr lang="sv-SE" dirty="0" err="1"/>
              <a:t>ya</a:t>
            </a:r>
            <a:r>
              <a:rPr lang="sv-SE" dirty="0"/>
              <a:t> </a:t>
            </a:r>
            <a:r>
              <a:rPr lang="sv-SE" dirty="0" err="1"/>
              <a:t>mabadiliko</a:t>
            </a:r>
            <a:r>
              <a:rPr lang="sv-SE" dirty="0"/>
              <a:t>. Pia </a:t>
            </a:r>
            <a:r>
              <a:rPr lang="sv-SE" dirty="0" err="1"/>
              <a:t>mtapata</a:t>
            </a:r>
            <a:r>
              <a:rPr lang="sv-SE" dirty="0"/>
              <a:t> </a:t>
            </a:r>
            <a:r>
              <a:rPr lang="sv-SE" dirty="0" err="1"/>
              <a:t>nakala</a:t>
            </a:r>
            <a:r>
              <a:rPr lang="sv-SE" dirty="0"/>
              <a:t> </a:t>
            </a:r>
            <a:r>
              <a:rPr lang="sv-SE" dirty="0" err="1"/>
              <a:t>za</a:t>
            </a:r>
            <a:r>
              <a:rPr lang="sv-SE" dirty="0"/>
              <a:t> ‘</a:t>
            </a:r>
            <a:r>
              <a:rPr lang="sv-SE" dirty="0" err="1"/>
              <a:t>mfumo</a:t>
            </a:r>
            <a:r>
              <a:rPr lang="sv-SE" dirty="0"/>
              <a:t> wa Safari </a:t>
            </a:r>
            <a:r>
              <a:rPr lang="sv-SE" dirty="0" err="1"/>
              <a:t>Yetu</a:t>
            </a:r>
            <a:r>
              <a:rPr lang="sv-SE" dirty="0"/>
              <a:t> </a:t>
            </a:r>
            <a:r>
              <a:rPr lang="sv-SE" dirty="0" err="1"/>
              <a:t>ya</a:t>
            </a:r>
            <a:r>
              <a:rPr lang="sv-SE" dirty="0"/>
              <a:t> </a:t>
            </a:r>
            <a:r>
              <a:rPr lang="sv-SE" dirty="0" err="1"/>
              <a:t>Mabadiliko</a:t>
            </a:r>
            <a:r>
              <a:rPr lang="sv-SE" dirty="0"/>
              <a:t>’ </a:t>
            </a:r>
            <a:r>
              <a:rPr lang="sv-SE" dirty="0" err="1"/>
              <a:t>ili</a:t>
            </a:r>
            <a:r>
              <a:rPr lang="sv-SE" dirty="0"/>
              <a:t> </a:t>
            </a:r>
            <a:r>
              <a:rPr lang="sv-SE" dirty="0" err="1"/>
              <a:t>kuwasaidia</a:t>
            </a:r>
            <a:r>
              <a:rPr lang="sv-SE" dirty="0"/>
              <a:t> </a:t>
            </a:r>
            <a:r>
              <a:rPr lang="sv-SE" dirty="0" err="1"/>
              <a:t>na</a:t>
            </a:r>
            <a:r>
              <a:rPr lang="sv-SE" dirty="0"/>
              <a:t> </a:t>
            </a:r>
            <a:r>
              <a:rPr lang="sv-SE" dirty="0" err="1"/>
              <a:t>pia</a:t>
            </a:r>
            <a:r>
              <a:rPr lang="sv-SE" dirty="0"/>
              <a:t> </a:t>
            </a:r>
            <a:r>
              <a:rPr lang="sv-SE" dirty="0" err="1"/>
              <a:t>kama</a:t>
            </a:r>
            <a:r>
              <a:rPr lang="sv-SE" dirty="0"/>
              <a:t> </a:t>
            </a:r>
            <a:r>
              <a:rPr lang="sv-SE" dirty="0" err="1"/>
              <a:t>kipeperushi</a:t>
            </a:r>
            <a:r>
              <a:rPr lang="sv-SE" dirty="0"/>
              <a:t> </a:t>
            </a:r>
            <a:r>
              <a:rPr lang="sv-SE" dirty="0" err="1"/>
              <a:t>cha</a:t>
            </a:r>
            <a:r>
              <a:rPr lang="sv-SE" dirty="0"/>
              <a:t> </a:t>
            </a:r>
            <a:r>
              <a:rPr lang="sv-SE" dirty="0" err="1"/>
              <a:t>kubeba</a:t>
            </a:r>
            <a:r>
              <a:rPr lang="sv-SE" dirty="0"/>
              <a:t> </a:t>
            </a:r>
            <a:r>
              <a:rPr lang="sv-SE" dirty="0" err="1"/>
              <a:t>nyumbani</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Jukumu</a:t>
            </a:r>
            <a:r>
              <a:rPr lang="sv-SE" dirty="0"/>
              <a:t> </a:t>
            </a:r>
            <a:r>
              <a:rPr lang="sv-SE" dirty="0" err="1"/>
              <a:t>lenu</a:t>
            </a:r>
            <a:r>
              <a:rPr lang="sv-SE" dirty="0"/>
              <a:t> ni </a:t>
            </a:r>
            <a:r>
              <a:rPr lang="sv-SE" dirty="0" err="1"/>
              <a:t>kuunda</a:t>
            </a:r>
            <a:r>
              <a:rPr lang="sv-SE" dirty="0"/>
              <a:t> </a:t>
            </a:r>
            <a:r>
              <a:rPr lang="sv-SE" dirty="0" err="1"/>
              <a:t>mpango</a:t>
            </a:r>
            <a:r>
              <a:rPr lang="sv-SE" dirty="0"/>
              <a:t> wa </a:t>
            </a:r>
            <a:r>
              <a:rPr lang="sv-SE" dirty="0" err="1"/>
              <a:t>utekelezaji</a:t>
            </a:r>
            <a:r>
              <a:rPr lang="sv-SE" dirty="0"/>
              <a:t> wa </a:t>
            </a:r>
            <a:r>
              <a:rPr lang="sv-SE" dirty="0" err="1"/>
              <a:t>kushughulikia</a:t>
            </a:r>
            <a:r>
              <a:rPr lang="sv-SE" dirty="0"/>
              <a:t> </a:t>
            </a:r>
            <a:r>
              <a:rPr lang="sv-SE" dirty="0" err="1"/>
              <a:t>tatizo</a:t>
            </a:r>
            <a:r>
              <a:rPr lang="sv-SE" dirty="0"/>
              <a:t> la </a:t>
            </a:r>
            <a:r>
              <a:rPr lang="sv-SE" dirty="0" err="1"/>
              <a:t>kikundi</a:t>
            </a:r>
            <a:r>
              <a:rPr lang="sv-SE" dirty="0"/>
              <a:t> </a:t>
            </a:r>
            <a:r>
              <a:rPr lang="sv-SE" dirty="0" err="1"/>
              <a:t>chenu</a:t>
            </a:r>
            <a:r>
              <a:rPr lang="sv-SE" dirty="0"/>
              <a:t> </a:t>
            </a:r>
            <a:r>
              <a:rPr lang="sv-SE" dirty="0" err="1"/>
              <a:t>bango-kitita</a:t>
            </a:r>
            <a:r>
              <a:rPr lang="sv-SE" dirty="0"/>
              <a:t>, </a:t>
            </a:r>
            <a:r>
              <a:rPr lang="sv-SE" dirty="0" err="1"/>
              <a:t>kwa</a:t>
            </a:r>
            <a:r>
              <a:rPr lang="sv-SE" dirty="0"/>
              <a:t> </a:t>
            </a:r>
            <a:r>
              <a:rPr lang="sv-SE" dirty="0" err="1"/>
              <a:t>kutumia</a:t>
            </a:r>
            <a:r>
              <a:rPr lang="sv-SE" dirty="0"/>
              <a:t> </a:t>
            </a:r>
            <a:r>
              <a:rPr lang="sv-SE" dirty="0" err="1"/>
              <a:t>vipengele</a:t>
            </a:r>
            <a:r>
              <a:rPr lang="sv-SE" dirty="0"/>
              <a:t> </a:t>
            </a:r>
            <a:r>
              <a:rPr lang="sv-SE" dirty="0" err="1"/>
              <a:t>mbalimbali</a:t>
            </a:r>
            <a:r>
              <a:rPr lang="sv-SE" dirty="0"/>
              <a:t> </a:t>
            </a:r>
            <a:r>
              <a:rPr lang="sv-SE" dirty="0" err="1"/>
              <a:t>vya</a:t>
            </a:r>
            <a:r>
              <a:rPr lang="sv-SE" dirty="0"/>
              <a:t> </a:t>
            </a:r>
            <a:r>
              <a:rPr lang="sv-SE" dirty="0" err="1"/>
              <a:t>mfano</a:t>
            </a:r>
            <a:r>
              <a:rPr lang="sv-SE" dirty="0"/>
              <a:t> wa safari </a:t>
            </a:r>
            <a:r>
              <a:rPr lang="sv-SE" dirty="0" err="1"/>
              <a:t>ya</a:t>
            </a:r>
            <a:r>
              <a:rPr lang="sv-SE" dirty="0"/>
              <a:t> </a:t>
            </a:r>
            <a:r>
              <a:rPr lang="sv-SE" dirty="0" err="1"/>
              <a:t>mabadiliko</a:t>
            </a:r>
            <a:r>
              <a:rPr lang="sv-SE" dirty="0"/>
              <a:t>. </a:t>
            </a:r>
            <a:r>
              <a:rPr lang="sv-SE" dirty="0" err="1"/>
              <a:t>Mna</a:t>
            </a:r>
            <a:r>
              <a:rPr lang="sv-SE" dirty="0"/>
              <a:t> </a:t>
            </a:r>
            <a:r>
              <a:rPr lang="sv-SE" dirty="0" err="1"/>
              <a:t>muda</a:t>
            </a:r>
            <a:r>
              <a:rPr lang="sv-SE" dirty="0"/>
              <a:t> wa </a:t>
            </a:r>
            <a:r>
              <a:rPr lang="sv-SE" dirty="0" err="1"/>
              <a:t>kikao</a:t>
            </a:r>
            <a:r>
              <a:rPr lang="sv-SE" dirty="0"/>
              <a:t> </a:t>
            </a:r>
            <a:r>
              <a:rPr lang="sv-SE" dirty="0" err="1"/>
              <a:t>hiki</a:t>
            </a:r>
            <a:r>
              <a:rPr lang="sv-SE" dirty="0"/>
              <a:t> </a:t>
            </a:r>
            <a:r>
              <a:rPr lang="sv-SE" dirty="0" err="1"/>
              <a:t>na</a:t>
            </a:r>
            <a:r>
              <a:rPr lang="sv-SE" dirty="0"/>
              <a:t> </a:t>
            </a:r>
            <a:r>
              <a:rPr lang="sv-SE" dirty="0" err="1"/>
              <a:t>sehemu</a:t>
            </a:r>
            <a:r>
              <a:rPr lang="sv-SE" dirty="0"/>
              <a:t> </a:t>
            </a:r>
            <a:r>
              <a:rPr lang="sv-SE" dirty="0" err="1"/>
              <a:t>ya</a:t>
            </a:r>
            <a:r>
              <a:rPr lang="sv-SE" dirty="0"/>
              <a:t> </a:t>
            </a:r>
            <a:r>
              <a:rPr lang="sv-SE" dirty="0" err="1"/>
              <a:t>kwanza</a:t>
            </a:r>
            <a:r>
              <a:rPr lang="sv-SE" dirty="0"/>
              <a:t> </a:t>
            </a:r>
            <a:r>
              <a:rPr lang="sv-SE" dirty="0" err="1"/>
              <a:t>ya</a:t>
            </a:r>
            <a:r>
              <a:rPr lang="sv-SE" dirty="0"/>
              <a:t> </a:t>
            </a:r>
            <a:r>
              <a:rPr lang="sv-SE" dirty="0" err="1"/>
              <a:t>kikao</a:t>
            </a:r>
            <a:r>
              <a:rPr lang="sv-SE" dirty="0"/>
              <a:t> </a:t>
            </a:r>
            <a:r>
              <a:rPr lang="sv-SE" dirty="0" err="1"/>
              <a:t>kijacho</a:t>
            </a:r>
            <a:r>
              <a:rPr lang="sv-SE" dirty="0"/>
              <a:t> </a:t>
            </a:r>
            <a:r>
              <a:rPr lang="sv-SE" dirty="0" err="1"/>
              <a:t>kufanya</a:t>
            </a:r>
            <a:r>
              <a:rPr lang="sv-SE" dirty="0"/>
              <a:t> </a:t>
            </a:r>
            <a:r>
              <a:rPr lang="sv-SE" dirty="0" err="1"/>
              <a:t>hivi</a:t>
            </a:r>
            <a:r>
              <a:rPr lang="sv-SE" dirty="0"/>
              <a:t> – </a:t>
            </a:r>
            <a:r>
              <a:rPr lang="sv-SE" dirty="0" err="1"/>
              <a:t>jumla</a:t>
            </a:r>
            <a:r>
              <a:rPr lang="sv-SE" dirty="0"/>
              <a:t> </a:t>
            </a:r>
            <a:r>
              <a:rPr lang="sv-SE" dirty="0" err="1"/>
              <a:t>ya</a:t>
            </a:r>
            <a:r>
              <a:rPr lang="sv-SE" dirty="0"/>
              <a:t> </a:t>
            </a:r>
            <a:r>
              <a:rPr lang="sv-SE" dirty="0" err="1"/>
              <a:t>zaidi</a:t>
            </a:r>
            <a:r>
              <a:rPr lang="sv-SE" dirty="0"/>
              <a:t> </a:t>
            </a:r>
            <a:r>
              <a:rPr lang="sv-SE" dirty="0" err="1"/>
              <a:t>ya</a:t>
            </a:r>
            <a:r>
              <a:rPr lang="sv-SE" dirty="0"/>
              <a:t> </a:t>
            </a:r>
            <a:r>
              <a:rPr lang="sv-SE" dirty="0" err="1"/>
              <a:t>saa</a:t>
            </a:r>
            <a:r>
              <a:rPr lang="sv-SE" dirty="0"/>
              <a:t> moja</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i="1" dirty="0"/>
              <a:t>Onyesha </a:t>
            </a:r>
            <a:r>
              <a:rPr lang="en-GB" i="1" dirty="0" err="1"/>
              <a:t>slaidi</a:t>
            </a:r>
            <a:r>
              <a:rPr lang="en-GB" i="1" dirty="0"/>
              <a:t> </a:t>
            </a:r>
            <a:r>
              <a:rPr lang="en-GB" i="1" dirty="0" err="1"/>
              <a:t>ya</a:t>
            </a:r>
            <a:r>
              <a:rPr lang="en-GB" i="1" dirty="0"/>
              <a:t> 25 </a:t>
            </a:r>
            <a:r>
              <a:rPr lang="en-GB" i="1" dirty="0" err="1"/>
              <a:t>huku</a:t>
            </a:r>
            <a:r>
              <a:rPr lang="en-GB" i="1" dirty="0"/>
              <a:t> </a:t>
            </a:r>
            <a:r>
              <a:rPr lang="en-GB" i="1" dirty="0" err="1"/>
              <a:t>ukieleza</a:t>
            </a:r>
            <a:r>
              <a:rPr lang="en-GB" i="1" dirty="0"/>
              <a:t> </a:t>
            </a:r>
            <a:r>
              <a:rPr lang="en-GB" i="1" dirty="0" err="1"/>
              <a:t>yafuatayo</a:t>
            </a:r>
            <a:r>
              <a:rPr lang="en-GB" i="1" dirty="0"/>
              <a:t>:</a:t>
            </a:r>
          </a:p>
          <a:p>
            <a:pPr marL="0" lvl="0" indent="0" algn="l" rtl="0">
              <a:spcBef>
                <a:spcPts val="0"/>
              </a:spcBef>
              <a:spcAft>
                <a:spcPts val="0"/>
              </a:spcAft>
              <a:buNone/>
            </a:pPr>
            <a:endParaRPr sz="1200" i="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sv-SE" dirty="0" err="1"/>
              <a:t>Hatua</a:t>
            </a:r>
            <a:r>
              <a:rPr lang="sv-SE" dirty="0"/>
              <a:t> </a:t>
            </a:r>
            <a:r>
              <a:rPr lang="sv-SE" dirty="0" err="1"/>
              <a:t>za</a:t>
            </a:r>
            <a:r>
              <a:rPr lang="sv-SE" dirty="0"/>
              <a:t> </a:t>
            </a:r>
            <a:r>
              <a:rPr lang="sv-SE" dirty="0" err="1"/>
              <a:t>kuandaa</a:t>
            </a:r>
            <a:r>
              <a:rPr lang="sv-SE" dirty="0"/>
              <a:t> </a:t>
            </a:r>
            <a:r>
              <a:rPr lang="sv-SE" dirty="0" err="1"/>
              <a:t>mpango</a:t>
            </a:r>
            <a:r>
              <a:rPr lang="sv-SE" dirty="0"/>
              <a:t> ni </a:t>
            </a:r>
            <a:r>
              <a:rPr lang="sv-SE" dirty="0" err="1"/>
              <a:t>kama</a:t>
            </a:r>
            <a:r>
              <a:rPr lang="sv-SE" dirty="0"/>
              <a:t> </a:t>
            </a:r>
            <a:r>
              <a:rPr lang="sv-SE" dirty="0" err="1"/>
              <a:t>zifuatazo</a:t>
            </a:r>
            <a:r>
              <a:rPr lang="sv-SE" dirty="0"/>
              <a:t>: </a:t>
            </a:r>
          </a:p>
          <a:p>
            <a:pPr marL="0" lvl="0" indent="0" algn="l" rtl="0">
              <a:lnSpc>
                <a:spcPct val="115000"/>
              </a:lnSpc>
              <a:spcBef>
                <a:spcPts val="1200"/>
              </a:spcBef>
              <a:spcAft>
                <a:spcPts val="0"/>
              </a:spcAft>
              <a:buNone/>
            </a:pPr>
            <a:endParaRPr lang="sv-SE" dirty="0"/>
          </a:p>
          <a:p>
            <a:pPr marL="228600" lvl="0" indent="-228600" algn="l" rtl="0">
              <a:lnSpc>
                <a:spcPct val="115000"/>
              </a:lnSpc>
              <a:spcBef>
                <a:spcPts val="1200"/>
              </a:spcBef>
              <a:spcAft>
                <a:spcPts val="0"/>
              </a:spcAft>
              <a:buFont typeface="+mj-lt"/>
              <a:buAutoNum type="arabicPeriod"/>
            </a:pPr>
            <a:r>
              <a:rPr lang="sv-SE" dirty="0" err="1"/>
              <a:t>Amueni</a:t>
            </a:r>
            <a:r>
              <a:rPr lang="sv-SE" dirty="0"/>
              <a:t> </a:t>
            </a:r>
            <a:r>
              <a:rPr lang="sv-SE" dirty="0" err="1"/>
              <a:t>wanamabadiliko</a:t>
            </a:r>
            <a:r>
              <a:rPr lang="sv-SE" dirty="0"/>
              <a:t> ni kina </a:t>
            </a:r>
            <a:r>
              <a:rPr lang="sv-SE" dirty="0" err="1"/>
              <a:t>nani</a:t>
            </a:r>
            <a:r>
              <a:rPr lang="sv-SE" dirty="0"/>
              <a:t>: Ni </a:t>
            </a:r>
            <a:r>
              <a:rPr lang="sv-SE" dirty="0" err="1"/>
              <a:t>kikundi</a:t>
            </a:r>
            <a:r>
              <a:rPr lang="sv-SE" dirty="0"/>
              <a:t> </a:t>
            </a:r>
            <a:r>
              <a:rPr lang="sv-SE" dirty="0" err="1"/>
              <a:t>gani</a:t>
            </a:r>
            <a:r>
              <a:rPr lang="sv-SE" dirty="0"/>
              <a:t> </a:t>
            </a:r>
            <a:r>
              <a:rPr lang="sv-SE" dirty="0" err="1"/>
              <a:t>cha</a:t>
            </a:r>
            <a:r>
              <a:rPr lang="sv-SE" dirty="0"/>
              <a:t> </a:t>
            </a:r>
            <a:r>
              <a:rPr lang="sv-SE" dirty="0" err="1"/>
              <a:t>watu</a:t>
            </a:r>
            <a:r>
              <a:rPr lang="sv-SE" dirty="0"/>
              <a:t> au </a:t>
            </a:r>
            <a:r>
              <a:rPr lang="sv-SE" dirty="0" err="1"/>
              <a:t>taasisi</a:t>
            </a:r>
            <a:r>
              <a:rPr lang="sv-SE" dirty="0"/>
              <a:t> </a:t>
            </a:r>
            <a:r>
              <a:rPr lang="sv-SE" dirty="0" err="1"/>
              <a:t>itakayotekeleza</a:t>
            </a:r>
            <a:r>
              <a:rPr lang="sv-SE" dirty="0"/>
              <a:t> </a:t>
            </a:r>
            <a:r>
              <a:rPr lang="sv-SE" dirty="0" err="1"/>
              <a:t>mpango</a:t>
            </a:r>
            <a:r>
              <a:rPr lang="sv-SE" dirty="0"/>
              <a:t> huu? </a:t>
            </a:r>
          </a:p>
          <a:p>
            <a:pPr marL="228600" lvl="0" indent="-228600" algn="l" rtl="0">
              <a:lnSpc>
                <a:spcPct val="115000"/>
              </a:lnSpc>
              <a:spcBef>
                <a:spcPts val="1200"/>
              </a:spcBef>
              <a:spcAft>
                <a:spcPts val="0"/>
              </a:spcAft>
              <a:buFont typeface="+mj-lt"/>
              <a:buAutoNum type="arabicPeriod"/>
            </a:pPr>
            <a:r>
              <a:rPr lang="sv-SE" dirty="0" err="1"/>
              <a:t>Andikeni</a:t>
            </a:r>
            <a:r>
              <a:rPr lang="sv-SE" dirty="0"/>
              <a:t> </a:t>
            </a:r>
            <a:r>
              <a:rPr lang="sv-SE" dirty="0" err="1"/>
              <a:t>tatizo</a:t>
            </a:r>
            <a:r>
              <a:rPr lang="sv-SE" dirty="0"/>
              <a:t> </a:t>
            </a:r>
            <a:r>
              <a:rPr lang="sv-SE" dirty="0" err="1"/>
              <a:t>kuu</a:t>
            </a:r>
            <a:r>
              <a:rPr lang="sv-SE" dirty="0"/>
              <a:t> </a:t>
            </a:r>
            <a:r>
              <a:rPr lang="sv-SE" dirty="0" err="1"/>
              <a:t>ambalo</a:t>
            </a:r>
            <a:r>
              <a:rPr lang="sv-SE" dirty="0"/>
              <a:t> </a:t>
            </a:r>
            <a:r>
              <a:rPr lang="sv-SE" dirty="0" err="1"/>
              <a:t>kundi</a:t>
            </a:r>
            <a:r>
              <a:rPr lang="sv-SE" dirty="0"/>
              <a:t> </a:t>
            </a:r>
            <a:r>
              <a:rPr lang="sv-SE" dirty="0" err="1"/>
              <a:t>lenu</a:t>
            </a:r>
            <a:r>
              <a:rPr lang="sv-SE" dirty="0"/>
              <a:t> </a:t>
            </a:r>
            <a:r>
              <a:rPr lang="sv-SE" dirty="0" err="1"/>
              <a:t>limepewa</a:t>
            </a:r>
            <a:r>
              <a:rPr lang="sv-SE" dirty="0"/>
              <a:t> </a:t>
            </a:r>
            <a:r>
              <a:rPr lang="sv-SE" dirty="0" err="1"/>
              <a:t>kushughulikia</a:t>
            </a:r>
            <a:r>
              <a:rPr lang="sv-SE" dirty="0"/>
              <a:t>. </a:t>
            </a:r>
          </a:p>
          <a:p>
            <a:pPr marL="228600" lvl="0" indent="-228600" algn="l" rtl="0">
              <a:lnSpc>
                <a:spcPct val="115000"/>
              </a:lnSpc>
              <a:spcBef>
                <a:spcPts val="1200"/>
              </a:spcBef>
              <a:spcAft>
                <a:spcPts val="0"/>
              </a:spcAft>
              <a:buFont typeface="+mj-lt"/>
              <a:buAutoNum type="arabicPeriod"/>
            </a:pPr>
            <a:r>
              <a:rPr lang="sv-SE" dirty="0" err="1"/>
              <a:t>Tambueni</a:t>
            </a:r>
            <a:r>
              <a:rPr lang="sv-SE" dirty="0"/>
              <a:t> </a:t>
            </a:r>
            <a:r>
              <a:rPr lang="sv-SE" dirty="0" err="1"/>
              <a:t>mitazamo</a:t>
            </a:r>
            <a:r>
              <a:rPr lang="sv-SE" dirty="0"/>
              <a:t>, </a:t>
            </a:r>
            <a:r>
              <a:rPr lang="sv-SE" dirty="0" err="1"/>
              <a:t>tabia</a:t>
            </a:r>
            <a:r>
              <a:rPr lang="sv-SE" dirty="0"/>
              <a:t> au </a:t>
            </a:r>
            <a:r>
              <a:rPr lang="sv-SE" dirty="0" err="1"/>
              <a:t>kanuni</a:t>
            </a:r>
            <a:r>
              <a:rPr lang="sv-SE" dirty="0"/>
              <a:t> </a:t>
            </a:r>
            <a:r>
              <a:rPr lang="sv-SE" dirty="0" err="1"/>
              <a:t>mahususi</a:t>
            </a:r>
            <a:r>
              <a:rPr lang="sv-SE" dirty="0"/>
              <a:t> </a:t>
            </a:r>
            <a:r>
              <a:rPr lang="sv-SE" dirty="0" err="1"/>
              <a:t>mnazotaka</a:t>
            </a:r>
            <a:r>
              <a:rPr lang="sv-SE" dirty="0"/>
              <a:t> </a:t>
            </a:r>
            <a:r>
              <a:rPr lang="sv-SE" dirty="0" err="1"/>
              <a:t>kubadilisha</a:t>
            </a:r>
            <a:r>
              <a:rPr lang="sv-SE" dirty="0"/>
              <a:t>. </a:t>
            </a:r>
          </a:p>
          <a:p>
            <a:pPr marL="228600" lvl="0" indent="-228600" algn="l" rtl="0">
              <a:lnSpc>
                <a:spcPct val="115000"/>
              </a:lnSpc>
              <a:spcBef>
                <a:spcPts val="1200"/>
              </a:spcBef>
              <a:spcAft>
                <a:spcPts val="0"/>
              </a:spcAft>
              <a:buFont typeface="+mj-lt"/>
              <a:buAutoNum type="arabicPeriod"/>
            </a:pPr>
            <a:r>
              <a:rPr lang="sv-SE" dirty="0" err="1"/>
              <a:t>Tengenezeni</a:t>
            </a:r>
            <a:r>
              <a:rPr lang="sv-SE" dirty="0"/>
              <a:t> </a:t>
            </a:r>
            <a:r>
              <a:rPr lang="sv-SE" dirty="0" err="1"/>
              <a:t>lengo</a:t>
            </a:r>
            <a:r>
              <a:rPr lang="sv-SE" dirty="0"/>
              <a:t> </a:t>
            </a:r>
            <a:r>
              <a:rPr lang="sv-SE" dirty="0" err="1"/>
              <a:t>linaloakisi</a:t>
            </a:r>
            <a:r>
              <a:rPr lang="sv-SE" dirty="0"/>
              <a:t> </a:t>
            </a:r>
            <a:r>
              <a:rPr lang="sv-SE" dirty="0" err="1"/>
              <a:t>tatizo</a:t>
            </a:r>
            <a:r>
              <a:rPr lang="sv-SE" dirty="0"/>
              <a:t> </a:t>
            </a:r>
            <a:r>
              <a:rPr lang="sv-SE" dirty="0" err="1"/>
              <a:t>lenu</a:t>
            </a:r>
            <a:r>
              <a:rPr lang="sv-SE" dirty="0"/>
              <a:t>.</a:t>
            </a:r>
          </a:p>
          <a:p>
            <a:pPr marL="228600" lvl="0" indent="-228600" algn="l" rtl="0">
              <a:lnSpc>
                <a:spcPct val="115000"/>
              </a:lnSpc>
              <a:spcBef>
                <a:spcPts val="1200"/>
              </a:spcBef>
              <a:spcAft>
                <a:spcPts val="0"/>
              </a:spcAft>
              <a:buFont typeface="+mj-lt"/>
              <a:buAutoNum type="arabicPeriod"/>
            </a:pPr>
            <a:r>
              <a:rPr lang="sv-SE" dirty="0" err="1"/>
              <a:t>Elezeni</a:t>
            </a:r>
            <a:r>
              <a:rPr lang="sv-SE" dirty="0"/>
              <a:t> </a:t>
            </a:r>
            <a:r>
              <a:rPr lang="sv-SE" dirty="0" err="1"/>
              <a:t>mitazamo</a:t>
            </a:r>
            <a:r>
              <a:rPr lang="sv-SE" dirty="0"/>
              <a:t>, </a:t>
            </a:r>
            <a:r>
              <a:rPr lang="sv-SE" dirty="0" err="1"/>
              <a:t>tabia</a:t>
            </a:r>
            <a:r>
              <a:rPr lang="sv-SE" dirty="0"/>
              <a:t> </a:t>
            </a:r>
            <a:r>
              <a:rPr lang="sv-SE" dirty="0" err="1"/>
              <a:t>na</a:t>
            </a:r>
            <a:r>
              <a:rPr lang="sv-SE" dirty="0"/>
              <a:t> </a:t>
            </a:r>
            <a:r>
              <a:rPr lang="sv-SE" dirty="0" err="1"/>
              <a:t>kanuni</a:t>
            </a:r>
            <a:r>
              <a:rPr lang="sv-SE" dirty="0"/>
              <a:t> </a:t>
            </a:r>
            <a:r>
              <a:rPr lang="sv-SE" dirty="0" err="1"/>
              <a:t>mnazotamani</a:t>
            </a:r>
            <a:r>
              <a:rPr lang="sv-SE" dirty="0"/>
              <a:t> </a:t>
            </a:r>
            <a:r>
              <a:rPr lang="sv-SE" dirty="0" err="1"/>
              <a:t>kuziendeleza</a:t>
            </a:r>
            <a:r>
              <a:rPr lang="sv-SE" dirty="0"/>
              <a:t>. </a:t>
            </a:r>
          </a:p>
          <a:p>
            <a:pPr marL="228600" lvl="0" indent="-228600" algn="l" rtl="0">
              <a:lnSpc>
                <a:spcPct val="115000"/>
              </a:lnSpc>
              <a:spcBef>
                <a:spcPts val="1200"/>
              </a:spcBef>
              <a:spcAft>
                <a:spcPts val="0"/>
              </a:spcAft>
              <a:buFont typeface="+mj-lt"/>
              <a:buAutoNum type="arabicPeriod"/>
            </a:pPr>
            <a:r>
              <a:rPr lang="sv-SE" dirty="0" err="1"/>
              <a:t>Ongezeni</a:t>
            </a:r>
            <a:r>
              <a:rPr lang="sv-SE" dirty="0"/>
              <a:t> </a:t>
            </a:r>
            <a:r>
              <a:rPr lang="sv-SE" dirty="0" err="1"/>
              <a:t>watu</a:t>
            </a:r>
            <a:r>
              <a:rPr lang="sv-SE" dirty="0"/>
              <a:t> </a:t>
            </a:r>
            <a:r>
              <a:rPr lang="sv-SE" dirty="0" err="1"/>
              <a:t>wengine</a:t>
            </a:r>
            <a:r>
              <a:rPr lang="sv-SE" dirty="0"/>
              <a:t> </a:t>
            </a:r>
            <a:r>
              <a:rPr lang="sv-SE" dirty="0" err="1"/>
              <a:t>wanaohusika</a:t>
            </a:r>
            <a:r>
              <a:rPr lang="sv-SE" dirty="0"/>
              <a:t> – </a:t>
            </a:r>
            <a:r>
              <a:rPr lang="sv-SE" dirty="0" err="1"/>
              <a:t>wale</a:t>
            </a:r>
            <a:r>
              <a:rPr lang="sv-SE" dirty="0"/>
              <a:t> </a:t>
            </a:r>
            <a:r>
              <a:rPr lang="sv-SE" dirty="0" err="1"/>
              <a:t>wanaoathirika</a:t>
            </a:r>
            <a:r>
              <a:rPr lang="sv-SE" dirty="0"/>
              <a:t>, </a:t>
            </a:r>
            <a:r>
              <a:rPr lang="sv-SE" dirty="0" err="1"/>
              <a:t>mashirika</a:t>
            </a:r>
            <a:r>
              <a:rPr lang="sv-SE" dirty="0"/>
              <a:t> au </a:t>
            </a:r>
            <a:r>
              <a:rPr lang="sv-SE" dirty="0" err="1"/>
              <a:t>mamlaka</a:t>
            </a:r>
            <a:r>
              <a:rPr lang="sv-SE" dirty="0"/>
              <a:t> </a:t>
            </a:r>
            <a:r>
              <a:rPr lang="sv-SE" dirty="0" err="1"/>
              <a:t>zilizoko</a:t>
            </a:r>
            <a:r>
              <a:rPr lang="sv-SE" dirty="0"/>
              <a:t> </a:t>
            </a:r>
            <a:r>
              <a:rPr lang="sv-SE" dirty="0" err="1"/>
              <a:t>kwenye</a:t>
            </a:r>
            <a:r>
              <a:rPr lang="sv-SE" dirty="0"/>
              <a:t> </a:t>
            </a:r>
            <a:r>
              <a:rPr lang="sv-SE" dirty="0" err="1"/>
              <a:t>tatizo</a:t>
            </a:r>
            <a:r>
              <a:rPr lang="sv-SE" dirty="0"/>
              <a:t> au </a:t>
            </a:r>
            <a:r>
              <a:rPr lang="sv-SE" dirty="0" err="1"/>
              <a:t>zenye</a:t>
            </a:r>
            <a:r>
              <a:rPr lang="sv-SE" dirty="0"/>
              <a:t> </a:t>
            </a:r>
            <a:r>
              <a:rPr lang="sv-SE" dirty="0" err="1"/>
              <a:t>uwezo</a:t>
            </a:r>
            <a:r>
              <a:rPr lang="sv-SE" dirty="0"/>
              <a:t> wa </a:t>
            </a:r>
            <a:r>
              <a:rPr lang="sv-SE" dirty="0" err="1"/>
              <a:t>kuleta</a:t>
            </a:r>
            <a:r>
              <a:rPr lang="sv-SE" dirty="0"/>
              <a:t> </a:t>
            </a:r>
            <a:r>
              <a:rPr lang="sv-SE" dirty="0" err="1"/>
              <a:t>mabadiliko</a:t>
            </a:r>
            <a:r>
              <a:rPr lang="sv-SE" dirty="0"/>
              <a:t>.</a:t>
            </a:r>
          </a:p>
          <a:p>
            <a:pPr marL="228600" lvl="0" indent="-228600" algn="l" rtl="0">
              <a:lnSpc>
                <a:spcPct val="115000"/>
              </a:lnSpc>
              <a:spcBef>
                <a:spcPts val="1200"/>
              </a:spcBef>
              <a:spcAft>
                <a:spcPts val="0"/>
              </a:spcAft>
              <a:buFont typeface="+mj-lt"/>
              <a:buAutoNum type="arabicPeriod"/>
            </a:pPr>
            <a:r>
              <a:rPr lang="sv-SE" dirty="0" err="1"/>
              <a:t>Chagueni</a:t>
            </a:r>
            <a:r>
              <a:rPr lang="sv-SE" dirty="0"/>
              <a:t> </a:t>
            </a:r>
            <a:r>
              <a:rPr lang="sv-SE" dirty="0" err="1"/>
              <a:t>na</a:t>
            </a:r>
            <a:r>
              <a:rPr lang="sv-SE" dirty="0"/>
              <a:t> </a:t>
            </a:r>
            <a:r>
              <a:rPr lang="sv-SE" dirty="0" err="1"/>
              <a:t>ongezeni</a:t>
            </a:r>
            <a:r>
              <a:rPr lang="sv-SE" dirty="0"/>
              <a:t> </a:t>
            </a:r>
            <a:r>
              <a:rPr lang="sv-SE" dirty="0" err="1"/>
              <a:t>mbinu</a:t>
            </a:r>
            <a:r>
              <a:rPr lang="sv-SE" dirty="0"/>
              <a:t> </a:t>
            </a:r>
            <a:r>
              <a:rPr lang="sv-SE" dirty="0" err="1"/>
              <a:t>na</a:t>
            </a:r>
            <a:r>
              <a:rPr lang="sv-SE" dirty="0"/>
              <a:t> </a:t>
            </a:r>
            <a:r>
              <a:rPr lang="sv-SE" dirty="0" err="1"/>
              <a:t>shughuli</a:t>
            </a:r>
            <a:r>
              <a:rPr lang="sv-SE" dirty="0"/>
              <a:t> </a:t>
            </a:r>
            <a:r>
              <a:rPr lang="sv-SE" dirty="0" err="1"/>
              <a:t>kuu</a:t>
            </a:r>
            <a:r>
              <a:rPr lang="sv-SE" dirty="0"/>
              <a:t> </a:t>
            </a:r>
            <a:r>
              <a:rPr lang="sv-SE" dirty="0" err="1"/>
              <a:t>zinazohitajika</a:t>
            </a:r>
            <a:r>
              <a:rPr lang="sv-SE" dirty="0"/>
              <a:t> </a:t>
            </a:r>
            <a:r>
              <a:rPr lang="sv-SE" dirty="0" err="1"/>
              <a:t>ili</a:t>
            </a:r>
            <a:r>
              <a:rPr lang="sv-SE" dirty="0"/>
              <a:t> </a:t>
            </a:r>
            <a:r>
              <a:rPr lang="sv-SE" dirty="0" err="1"/>
              <a:t>kufanikisha</a:t>
            </a:r>
            <a:r>
              <a:rPr lang="sv-SE" dirty="0"/>
              <a:t> </a:t>
            </a:r>
            <a:r>
              <a:rPr lang="sv-SE" dirty="0" err="1"/>
              <a:t>lengo</a:t>
            </a:r>
            <a:r>
              <a:rPr lang="sv-SE" dirty="0"/>
              <a:t>. </a:t>
            </a:r>
          </a:p>
          <a:p>
            <a:pPr marL="228600" lvl="0" indent="-228600" algn="l" rtl="0">
              <a:lnSpc>
                <a:spcPct val="115000"/>
              </a:lnSpc>
              <a:spcBef>
                <a:spcPts val="1200"/>
              </a:spcBef>
              <a:spcAft>
                <a:spcPts val="0"/>
              </a:spcAft>
              <a:buFont typeface="+mj-lt"/>
              <a:buAutoNum type="arabicPeriod"/>
            </a:pPr>
            <a:r>
              <a:rPr lang="sv-SE" dirty="0" err="1"/>
              <a:t>Bainisheni</a:t>
            </a:r>
            <a:r>
              <a:rPr lang="sv-SE" dirty="0"/>
              <a:t> </a:t>
            </a:r>
            <a:r>
              <a:rPr lang="sv-SE" dirty="0" err="1"/>
              <a:t>hatua</a:t>
            </a:r>
            <a:r>
              <a:rPr lang="sv-SE" dirty="0"/>
              <a:t> </a:t>
            </a:r>
            <a:r>
              <a:rPr lang="sv-SE" dirty="0" err="1"/>
              <a:t>chache</a:t>
            </a:r>
            <a:r>
              <a:rPr lang="sv-SE" dirty="0"/>
              <a:t> </a:t>
            </a:r>
            <a:r>
              <a:rPr lang="sv-SE" dirty="0" err="1"/>
              <a:t>muhimu</a:t>
            </a:r>
            <a:r>
              <a:rPr lang="sv-SE" dirty="0"/>
              <a:t> </a:t>
            </a:r>
            <a:r>
              <a:rPr lang="sv-SE" dirty="0" err="1"/>
              <a:t>za</a:t>
            </a:r>
            <a:r>
              <a:rPr lang="sv-SE" dirty="0"/>
              <a:t> </a:t>
            </a:r>
            <a:r>
              <a:rPr lang="sv-SE" dirty="0" err="1"/>
              <a:t>utekelezaji</a:t>
            </a:r>
            <a:r>
              <a:rPr lang="sv-SE" dirty="0"/>
              <a:t> wa </a:t>
            </a:r>
            <a:r>
              <a:rPr lang="sv-SE" dirty="0" err="1"/>
              <a:t>shughuli</a:t>
            </a:r>
            <a:r>
              <a:rPr lang="sv-SE" dirty="0"/>
              <a:t> </a:t>
            </a:r>
            <a:r>
              <a:rPr lang="sv-SE" dirty="0" err="1"/>
              <a:t>hizo</a:t>
            </a:r>
            <a:r>
              <a:rPr lang="sv-SE" dirty="0"/>
              <a:t>.</a:t>
            </a:r>
          </a:p>
          <a:p>
            <a:pPr marL="228600" lvl="0" indent="-228600" algn="l" rtl="0">
              <a:lnSpc>
                <a:spcPct val="115000"/>
              </a:lnSpc>
              <a:spcBef>
                <a:spcPts val="1200"/>
              </a:spcBef>
              <a:spcAft>
                <a:spcPts val="0"/>
              </a:spcAft>
              <a:buFont typeface="+mj-lt"/>
              <a:buAutoNum type="arabicPeriod"/>
            </a:pPr>
            <a:r>
              <a:rPr lang="sv-SE" dirty="0" err="1"/>
              <a:t>Tambueni</a:t>
            </a:r>
            <a:r>
              <a:rPr lang="sv-SE" dirty="0"/>
              <a:t> </a:t>
            </a:r>
            <a:r>
              <a:rPr lang="sv-SE" dirty="0" err="1"/>
              <a:t>ujumbe</a:t>
            </a:r>
            <a:r>
              <a:rPr lang="sv-SE" dirty="0"/>
              <a:t> </a:t>
            </a:r>
            <a:r>
              <a:rPr lang="sv-SE" dirty="0" err="1"/>
              <a:t>wenu</a:t>
            </a:r>
            <a:r>
              <a:rPr lang="sv-SE" dirty="0"/>
              <a:t> </a:t>
            </a:r>
            <a:r>
              <a:rPr lang="sv-SE" dirty="0" err="1"/>
              <a:t>kwa</a:t>
            </a:r>
            <a:r>
              <a:rPr lang="sv-SE" dirty="0"/>
              <a:t> </a:t>
            </a:r>
            <a:r>
              <a:rPr lang="sv-SE" dirty="0" err="1"/>
              <a:t>watu</a:t>
            </a:r>
            <a:r>
              <a:rPr lang="sv-SE" dirty="0"/>
              <a:t> </a:t>
            </a:r>
            <a:r>
              <a:rPr lang="sv-SE" dirty="0" err="1"/>
              <a:t>mbalimbali</a:t>
            </a:r>
            <a:r>
              <a:rPr lang="sv-SE" dirty="0"/>
              <a:t> </a:t>
            </a:r>
            <a:r>
              <a:rPr lang="sv-SE" dirty="0" err="1"/>
              <a:t>waliohusika</a:t>
            </a:r>
            <a:r>
              <a:rPr lang="sv-SE" dirty="0"/>
              <a:t> – Hoja </a:t>
            </a:r>
            <a:r>
              <a:rPr lang="sv-SE" dirty="0" err="1"/>
              <a:t>gani</a:t>
            </a:r>
            <a:r>
              <a:rPr lang="sv-SE" dirty="0"/>
              <a:t> </a:t>
            </a:r>
            <a:r>
              <a:rPr lang="sv-SE" dirty="0" err="1"/>
              <a:t>zitawashawishi</a:t>
            </a:r>
            <a:r>
              <a:rPr lang="sv-SE" dirty="0"/>
              <a:t>?</a:t>
            </a:r>
          </a:p>
          <a:p>
            <a:pPr marL="228600" lvl="0" indent="-228600" algn="l" rtl="0">
              <a:lnSpc>
                <a:spcPct val="115000"/>
              </a:lnSpc>
              <a:spcBef>
                <a:spcPts val="1200"/>
              </a:spcBef>
              <a:spcAft>
                <a:spcPts val="0"/>
              </a:spcAft>
              <a:buFont typeface="+mj-lt"/>
              <a:buAutoNum type="arabicPeriod"/>
            </a:pPr>
            <a:r>
              <a:rPr lang="sv-SE" dirty="0"/>
              <a:t>Na </a:t>
            </a:r>
            <a:r>
              <a:rPr lang="sv-SE" dirty="0" err="1"/>
              <a:t>hatimaye</a:t>
            </a:r>
            <a:r>
              <a:rPr lang="sv-SE" dirty="0"/>
              <a:t>, </a:t>
            </a:r>
            <a:r>
              <a:rPr lang="sv-SE" dirty="0" err="1"/>
              <a:t>fikirieni</a:t>
            </a:r>
            <a:r>
              <a:rPr lang="sv-SE" dirty="0"/>
              <a:t> </a:t>
            </a:r>
            <a:r>
              <a:rPr lang="sv-SE" dirty="0" err="1"/>
              <a:t>hatari</a:t>
            </a:r>
            <a:r>
              <a:rPr lang="sv-SE" dirty="0"/>
              <a:t> </a:t>
            </a:r>
            <a:r>
              <a:rPr lang="sv-SE" dirty="0" err="1"/>
              <a:t>mnazoweza</a:t>
            </a:r>
            <a:r>
              <a:rPr lang="sv-SE" dirty="0"/>
              <a:t> </a:t>
            </a:r>
            <a:r>
              <a:rPr lang="sv-SE" dirty="0" err="1"/>
              <a:t>kukutana</a:t>
            </a:r>
            <a:r>
              <a:rPr lang="sv-SE" dirty="0"/>
              <a:t> </a:t>
            </a:r>
            <a:r>
              <a:rPr lang="sv-SE" dirty="0" err="1"/>
              <a:t>nazo</a:t>
            </a:r>
            <a:r>
              <a:rPr lang="sv-SE" dirty="0"/>
              <a:t> </a:t>
            </a:r>
            <a:r>
              <a:rPr lang="sv-SE" dirty="0" err="1"/>
              <a:t>njiani</a:t>
            </a:r>
            <a:r>
              <a:rPr lang="sv-SE" dirty="0"/>
              <a:t>. </a:t>
            </a:r>
          </a:p>
          <a:p>
            <a:pPr marL="0" lvl="0" indent="0" algn="l" rtl="0">
              <a:lnSpc>
                <a:spcPct val="115000"/>
              </a:lnSpc>
              <a:spcBef>
                <a:spcPts val="1200"/>
              </a:spcBef>
              <a:spcAft>
                <a:spcPts val="0"/>
              </a:spcAft>
              <a:buFont typeface="Arial" panose="020B0604020202020204" pitchFamily="34" charset="0"/>
              <a:buNone/>
            </a:pPr>
            <a:endParaRPr lang="sv-SE" dirty="0"/>
          </a:p>
          <a:p>
            <a:pPr marL="0" lvl="0" indent="0" algn="l" rtl="0">
              <a:lnSpc>
                <a:spcPct val="115000"/>
              </a:lnSpc>
              <a:spcBef>
                <a:spcPts val="1200"/>
              </a:spcBef>
              <a:spcAft>
                <a:spcPts val="0"/>
              </a:spcAft>
              <a:buFont typeface="Arial" panose="020B0604020202020204" pitchFamily="34" charset="0"/>
              <a:buNone/>
            </a:pPr>
            <a:r>
              <a:rPr lang="sv-SE" dirty="0"/>
              <a:t>Hamna </a:t>
            </a:r>
            <a:r>
              <a:rPr lang="sv-SE" dirty="0" err="1"/>
              <a:t>ulazima</a:t>
            </a:r>
            <a:r>
              <a:rPr lang="sv-SE" dirty="0"/>
              <a:t> wa </a:t>
            </a:r>
            <a:r>
              <a:rPr lang="sv-SE" dirty="0" err="1"/>
              <a:t>kufuata</a:t>
            </a:r>
            <a:r>
              <a:rPr lang="sv-SE" dirty="0"/>
              <a:t> </a:t>
            </a:r>
            <a:r>
              <a:rPr lang="sv-SE" dirty="0" err="1"/>
              <a:t>mpangilio</a:t>
            </a:r>
            <a:r>
              <a:rPr lang="sv-SE" dirty="0"/>
              <a:t> huu, </a:t>
            </a:r>
            <a:r>
              <a:rPr lang="sv-SE" dirty="0" err="1"/>
              <a:t>lakini</a:t>
            </a:r>
            <a:r>
              <a:rPr lang="sv-SE" dirty="0"/>
              <a:t> </a:t>
            </a:r>
            <a:r>
              <a:rPr lang="sv-SE" dirty="0" err="1"/>
              <a:t>utasaidia</a:t>
            </a:r>
            <a:r>
              <a:rPr lang="sv-SE" dirty="0"/>
              <a:t>! </a:t>
            </a:r>
          </a:p>
          <a:p>
            <a:pPr marL="0" lvl="0" indent="0" algn="l" rtl="0">
              <a:lnSpc>
                <a:spcPct val="115000"/>
              </a:lnSpc>
              <a:spcBef>
                <a:spcPts val="1200"/>
              </a:spcBef>
              <a:spcAft>
                <a:spcPts val="0"/>
              </a:spcAft>
              <a:buNone/>
            </a:pPr>
            <a:endParaRPr lang="en-GB" i="1" dirty="0"/>
          </a:p>
          <a:p>
            <a:pPr marL="0" lvl="0" indent="0" algn="l" rtl="0">
              <a:lnSpc>
                <a:spcPct val="115000"/>
              </a:lnSpc>
              <a:spcBef>
                <a:spcPts val="1200"/>
              </a:spcBef>
              <a:spcAft>
                <a:spcPts val="0"/>
              </a:spcAft>
              <a:buClr>
                <a:schemeClr val="dk1"/>
              </a:buClr>
              <a:buSzPts val="1100"/>
              <a:buFont typeface="Arial"/>
              <a:buNone/>
            </a:pPr>
            <a:r>
              <a:rPr lang="sv-SE" i="1" dirty="0" err="1"/>
              <a:t>Sisitiza</a:t>
            </a:r>
            <a:r>
              <a:rPr lang="sv-SE" i="1" dirty="0"/>
              <a:t> </a:t>
            </a:r>
            <a:r>
              <a:rPr lang="sv-SE" i="1" dirty="0" err="1"/>
              <a:t>yafuatayo</a:t>
            </a:r>
            <a:r>
              <a:rPr lang="sv-SE" i="1"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Inawezekana</a:t>
            </a:r>
            <a:r>
              <a:rPr lang="sv-SE" dirty="0"/>
              <a:t> </a:t>
            </a:r>
            <a:r>
              <a:rPr lang="sv-SE" dirty="0" err="1"/>
              <a:t>kutumia</a:t>
            </a:r>
            <a:r>
              <a:rPr lang="sv-SE" dirty="0"/>
              <a:t> </a:t>
            </a:r>
            <a:r>
              <a:rPr lang="sv-SE" dirty="0" err="1"/>
              <a:t>muda</a:t>
            </a:r>
            <a:r>
              <a:rPr lang="sv-SE" dirty="0"/>
              <a:t> </a:t>
            </a:r>
            <a:r>
              <a:rPr lang="sv-SE" dirty="0" err="1"/>
              <a:t>mrefu</a:t>
            </a:r>
            <a:r>
              <a:rPr lang="sv-SE" dirty="0"/>
              <a:t> </a:t>
            </a:r>
            <a:r>
              <a:rPr lang="sv-SE" dirty="0" err="1"/>
              <a:t>kutafakari</a:t>
            </a:r>
            <a:r>
              <a:rPr lang="sv-SE" dirty="0"/>
              <a:t> kila </a:t>
            </a:r>
            <a:r>
              <a:rPr lang="sv-SE" dirty="0" err="1"/>
              <a:t>swali</a:t>
            </a:r>
            <a:r>
              <a:rPr lang="sv-SE" dirty="0"/>
              <a:t>, </a:t>
            </a:r>
            <a:r>
              <a:rPr lang="sv-SE" dirty="0" err="1"/>
              <a:t>lakini</a:t>
            </a:r>
            <a:r>
              <a:rPr lang="sv-SE" dirty="0"/>
              <a:t> </a:t>
            </a:r>
            <a:r>
              <a:rPr lang="sv-SE" dirty="0" err="1"/>
              <a:t>lengo</a:t>
            </a:r>
            <a:r>
              <a:rPr lang="sv-SE" dirty="0"/>
              <a:t> la </a:t>
            </a:r>
            <a:r>
              <a:rPr lang="sv-SE" dirty="0" err="1"/>
              <a:t>zoezi</a:t>
            </a:r>
            <a:r>
              <a:rPr lang="sv-SE" dirty="0"/>
              <a:t> </a:t>
            </a:r>
            <a:r>
              <a:rPr lang="sv-SE" dirty="0" err="1"/>
              <a:t>hili</a:t>
            </a:r>
            <a:r>
              <a:rPr lang="sv-SE" dirty="0"/>
              <a:t> ni </a:t>
            </a:r>
            <a:r>
              <a:rPr lang="sv-SE" dirty="0" err="1"/>
              <a:t>kuunda</a:t>
            </a:r>
            <a:r>
              <a:rPr lang="sv-SE" dirty="0"/>
              <a:t> ‘</a:t>
            </a:r>
            <a:r>
              <a:rPr lang="sv-SE" dirty="0" err="1"/>
              <a:t>mwonekano</a:t>
            </a:r>
            <a:r>
              <a:rPr lang="sv-SE" dirty="0"/>
              <a:t>’ wa </a:t>
            </a:r>
            <a:r>
              <a:rPr lang="sv-SE" dirty="0" err="1"/>
              <a:t>mpango</a:t>
            </a:r>
            <a:r>
              <a:rPr lang="sv-SE" dirty="0"/>
              <a:t> – </a:t>
            </a:r>
            <a:r>
              <a:rPr lang="sv-SE" dirty="0" err="1"/>
              <a:t>picha</a:t>
            </a:r>
            <a:r>
              <a:rPr lang="sv-SE" dirty="0"/>
              <a:t> </a:t>
            </a:r>
            <a:r>
              <a:rPr lang="sv-SE" dirty="0" err="1"/>
              <a:t>kubwa</a:t>
            </a:r>
            <a:r>
              <a:rPr lang="sv-SE" dirty="0"/>
              <a:t> </a:t>
            </a:r>
            <a:r>
              <a:rPr lang="sv-SE" dirty="0" err="1"/>
              <a:t>ambayo</a:t>
            </a:r>
            <a:r>
              <a:rPr lang="sv-SE" dirty="0"/>
              <a:t> </a:t>
            </a:r>
            <a:r>
              <a:rPr lang="sv-SE" dirty="0" err="1"/>
              <a:t>tunaweza</a:t>
            </a:r>
            <a:r>
              <a:rPr lang="sv-SE" dirty="0"/>
              <a:t> </a:t>
            </a:r>
            <a:r>
              <a:rPr lang="sv-SE" dirty="0" err="1"/>
              <a:t>kuiboresha</a:t>
            </a:r>
            <a:r>
              <a:rPr lang="sv-SE" dirty="0"/>
              <a:t> </a:t>
            </a:r>
            <a:r>
              <a:rPr lang="sv-SE" dirty="0" err="1"/>
              <a:t>baadaye</a:t>
            </a:r>
            <a:r>
              <a:rPr lang="sv-SE" dirty="0"/>
              <a:t> </a:t>
            </a:r>
            <a:r>
              <a:rPr lang="sv-SE" dirty="0" err="1"/>
              <a:t>tukiamua</a:t>
            </a:r>
            <a:r>
              <a:rPr lang="sv-SE" dirty="0"/>
              <a:t> </a:t>
            </a:r>
            <a:r>
              <a:rPr lang="sv-SE" dirty="0" err="1"/>
              <a:t>kuutekeleza</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Lenga</a:t>
            </a:r>
            <a:r>
              <a:rPr lang="sv-SE" dirty="0"/>
              <a:t> </a:t>
            </a:r>
            <a:r>
              <a:rPr lang="sv-SE" dirty="0" err="1"/>
              <a:t>kutumia</a:t>
            </a:r>
            <a:r>
              <a:rPr lang="sv-SE" dirty="0"/>
              <a:t> </a:t>
            </a:r>
            <a:r>
              <a:rPr lang="sv-SE" dirty="0" err="1"/>
              <a:t>takribani</a:t>
            </a:r>
            <a:r>
              <a:rPr lang="sv-SE" dirty="0"/>
              <a:t> </a:t>
            </a:r>
            <a:r>
              <a:rPr lang="sv-SE" dirty="0" err="1"/>
              <a:t>dakika</a:t>
            </a:r>
            <a:r>
              <a:rPr lang="sv-SE" dirty="0"/>
              <a:t> 8 </a:t>
            </a:r>
            <a:r>
              <a:rPr lang="sv-SE" dirty="0" err="1"/>
              <a:t>kwa</a:t>
            </a:r>
            <a:r>
              <a:rPr lang="sv-SE" dirty="0"/>
              <a:t> kila </a:t>
            </a:r>
            <a:r>
              <a:rPr lang="sv-SE" dirty="0" err="1"/>
              <a:t>sehemu</a:t>
            </a:r>
            <a:r>
              <a:rPr lang="sv-SE" dirty="0"/>
              <a:t>! </a:t>
            </a:r>
            <a:r>
              <a:rPr lang="sv-SE" dirty="0" err="1"/>
              <a:t>Kumbuka</a:t>
            </a:r>
            <a:r>
              <a:rPr lang="sv-SE" dirty="0"/>
              <a:t>, huu ni </a:t>
            </a:r>
            <a:r>
              <a:rPr lang="sv-SE" dirty="0" err="1"/>
              <a:t>ubunifu</a:t>
            </a:r>
            <a:r>
              <a:rPr lang="sv-SE" dirty="0"/>
              <a:t> wa </a:t>
            </a:r>
            <a:r>
              <a:rPr lang="sv-SE" dirty="0" err="1"/>
              <a:t>haraka</a:t>
            </a:r>
            <a:r>
              <a:rPr lang="sv-SE" dirty="0"/>
              <a:t> wa </a:t>
            </a:r>
            <a:r>
              <a:rPr lang="sv-SE" dirty="0" err="1"/>
              <a:t>mpango</a:t>
            </a:r>
            <a:r>
              <a:rPr lang="sv-SE" dirty="0"/>
              <a:t>, </a:t>
            </a:r>
            <a:r>
              <a:rPr lang="sv-SE" dirty="0" err="1"/>
              <a:t>kwa</a:t>
            </a:r>
            <a:r>
              <a:rPr lang="sv-SE" dirty="0"/>
              <a:t> </a:t>
            </a:r>
            <a:r>
              <a:rPr lang="sv-SE" dirty="0" err="1"/>
              <a:t>hivyo</a:t>
            </a:r>
            <a:r>
              <a:rPr lang="sv-SE" dirty="0"/>
              <a:t> </a:t>
            </a:r>
            <a:r>
              <a:rPr lang="sv-SE" dirty="0" err="1"/>
              <a:t>andikeni</a:t>
            </a:r>
            <a:r>
              <a:rPr lang="sv-SE" dirty="0"/>
              <a:t> </a:t>
            </a:r>
            <a:r>
              <a:rPr lang="sv-SE" dirty="0" err="1"/>
              <a:t>mawazo</a:t>
            </a:r>
            <a:r>
              <a:rPr lang="sv-SE" dirty="0"/>
              <a:t> </a:t>
            </a:r>
            <a:r>
              <a:rPr lang="sv-SE" dirty="0" err="1"/>
              <a:t>yenu</a:t>
            </a:r>
            <a:r>
              <a:rPr lang="sv-SE" dirty="0"/>
              <a:t> </a:t>
            </a:r>
            <a:r>
              <a:rPr lang="sv-SE" dirty="0" err="1"/>
              <a:t>ya</a:t>
            </a:r>
            <a:r>
              <a:rPr lang="sv-SE" dirty="0"/>
              <a:t> </a:t>
            </a:r>
            <a:r>
              <a:rPr lang="sv-SE" dirty="0" err="1"/>
              <a:t>papo</a:t>
            </a:r>
            <a:r>
              <a:rPr lang="sv-SE" dirty="0"/>
              <a:t> </a:t>
            </a:r>
            <a:r>
              <a:rPr lang="sv-SE" dirty="0" err="1"/>
              <a:t>hapo</a:t>
            </a:r>
            <a:r>
              <a:rPr lang="sv-SE" dirty="0"/>
              <a:t> </a:t>
            </a:r>
            <a:r>
              <a:rPr lang="sv-SE" dirty="0" err="1"/>
              <a:t>badala</a:t>
            </a:r>
            <a:r>
              <a:rPr lang="sv-SE" dirty="0"/>
              <a:t> </a:t>
            </a:r>
            <a:r>
              <a:rPr lang="sv-SE" dirty="0" err="1"/>
              <a:t>ya</a:t>
            </a:r>
            <a:r>
              <a:rPr lang="sv-SE" dirty="0"/>
              <a:t> </a:t>
            </a:r>
            <a:r>
              <a:rPr lang="sv-SE" dirty="0" err="1"/>
              <a:t>kutumia</a:t>
            </a:r>
            <a:r>
              <a:rPr lang="sv-SE" dirty="0"/>
              <a:t> </a:t>
            </a:r>
            <a:r>
              <a:rPr lang="sv-SE" dirty="0" err="1"/>
              <a:t>muda</a:t>
            </a:r>
            <a:r>
              <a:rPr lang="sv-SE" dirty="0"/>
              <a:t> </a:t>
            </a:r>
            <a:r>
              <a:rPr lang="sv-SE" dirty="0" err="1"/>
              <a:t>mwingi</a:t>
            </a:r>
            <a:r>
              <a:rPr lang="sv-SE" dirty="0"/>
              <a:t> </a:t>
            </a:r>
            <a:r>
              <a:rPr lang="sv-SE" dirty="0" err="1"/>
              <a:t>kuyapanga</a:t>
            </a:r>
            <a:r>
              <a:rPr lang="sv-SE" dirty="0"/>
              <a:t> </a:t>
            </a:r>
            <a:r>
              <a:rPr lang="sv-SE" dirty="0" err="1"/>
              <a:t>kwa</a:t>
            </a:r>
            <a:r>
              <a:rPr lang="sv-SE" dirty="0"/>
              <a:t> </a:t>
            </a:r>
            <a:r>
              <a:rPr lang="sv-SE" dirty="0" err="1"/>
              <a:t>ufasaha</a:t>
            </a:r>
            <a:r>
              <a:rPr lang="sv-SE" dirty="0"/>
              <a:t> – </a:t>
            </a:r>
            <a:r>
              <a:rPr lang="sv-SE" dirty="0" err="1"/>
              <a:t>sentensi</a:t>
            </a:r>
            <a:r>
              <a:rPr lang="sv-SE" dirty="0"/>
              <a:t> moja </a:t>
            </a:r>
            <a:r>
              <a:rPr lang="sv-SE" dirty="0" err="1"/>
              <a:t>fupi</a:t>
            </a:r>
            <a:r>
              <a:rPr lang="sv-SE" dirty="0"/>
              <a:t> au </a:t>
            </a:r>
            <a:r>
              <a:rPr lang="sv-SE" dirty="0" err="1"/>
              <a:t>nukta</a:t>
            </a:r>
            <a:r>
              <a:rPr lang="sv-SE" dirty="0"/>
              <a:t> </a:t>
            </a:r>
            <a:r>
              <a:rPr lang="sv-SE" dirty="0" err="1"/>
              <a:t>chache</a:t>
            </a:r>
            <a:r>
              <a:rPr lang="sv-SE" dirty="0"/>
              <a:t> </a:t>
            </a:r>
            <a:r>
              <a:rPr lang="sv-SE" dirty="0" err="1"/>
              <a:t>zinatosha</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a:t>Na </a:t>
            </a:r>
            <a:r>
              <a:rPr lang="sv-SE" dirty="0" err="1"/>
              <a:t>msisahau</a:t>
            </a:r>
            <a:r>
              <a:rPr lang="sv-SE" dirty="0"/>
              <a:t> </a:t>
            </a:r>
            <a:r>
              <a:rPr lang="sv-SE" dirty="0" err="1"/>
              <a:t>mawazo</a:t>
            </a:r>
            <a:r>
              <a:rPr lang="sv-SE" dirty="0"/>
              <a:t> </a:t>
            </a:r>
            <a:r>
              <a:rPr lang="sv-SE" dirty="0" err="1"/>
              <a:t>ya</a:t>
            </a:r>
            <a:r>
              <a:rPr lang="sv-SE" dirty="0"/>
              <a:t> </a:t>
            </a:r>
            <a:r>
              <a:rPr lang="sv-SE" dirty="0" err="1"/>
              <a:t>hatua</a:t>
            </a:r>
            <a:r>
              <a:rPr lang="sv-SE" dirty="0"/>
              <a:t> </a:t>
            </a:r>
            <a:r>
              <a:rPr lang="sv-SE" dirty="0" err="1"/>
              <a:t>za</a:t>
            </a:r>
            <a:r>
              <a:rPr lang="sv-SE" dirty="0"/>
              <a:t> </a:t>
            </a:r>
            <a:r>
              <a:rPr lang="sv-SE" dirty="0" err="1"/>
              <a:t>utekelezaji</a:t>
            </a:r>
            <a:r>
              <a:rPr lang="sv-SE" dirty="0"/>
              <a:t> </a:t>
            </a:r>
            <a:r>
              <a:rPr lang="sv-SE" dirty="0" err="1"/>
              <a:t>tuliyoandika</a:t>
            </a:r>
            <a:r>
              <a:rPr lang="sv-SE" dirty="0"/>
              <a:t> </a:t>
            </a:r>
            <a:r>
              <a:rPr lang="sv-SE" dirty="0" err="1"/>
              <a:t>kwenye</a:t>
            </a:r>
            <a:r>
              <a:rPr lang="sv-SE" dirty="0"/>
              <a:t> </a:t>
            </a:r>
            <a:r>
              <a:rPr lang="sv-SE" dirty="0" err="1"/>
              <a:t>bango-kitita</a:t>
            </a:r>
            <a:r>
              <a:rPr lang="sv-SE" dirty="0"/>
              <a:t>! </a:t>
            </a:r>
            <a:r>
              <a:rPr lang="sv-SE" dirty="0" err="1"/>
              <a:t>Huenda</a:t>
            </a:r>
            <a:r>
              <a:rPr lang="sv-SE" dirty="0"/>
              <a:t> </a:t>
            </a:r>
            <a:r>
              <a:rPr lang="sv-SE" dirty="0" err="1"/>
              <a:t>mkaweza</a:t>
            </a:r>
            <a:r>
              <a:rPr lang="sv-SE" dirty="0"/>
              <a:t> </a:t>
            </a:r>
            <a:r>
              <a:rPr lang="sv-SE" dirty="0" err="1"/>
              <a:t>kutumia</a:t>
            </a:r>
            <a:r>
              <a:rPr lang="sv-SE" dirty="0"/>
              <a:t> moja au </a:t>
            </a:r>
            <a:r>
              <a:rPr lang="sv-SE" dirty="0" err="1"/>
              <a:t>mawili</a:t>
            </a:r>
            <a:r>
              <a:rPr lang="sv-SE" dirty="0"/>
              <a:t> </a:t>
            </a:r>
            <a:r>
              <a:rPr lang="sv-SE" dirty="0" err="1"/>
              <a:t>kwenye</a:t>
            </a:r>
            <a:r>
              <a:rPr lang="sv-SE" dirty="0"/>
              <a:t> </a:t>
            </a:r>
            <a:r>
              <a:rPr lang="sv-SE" dirty="0" err="1"/>
              <a:t>mpango</a:t>
            </a:r>
            <a:r>
              <a:rPr lang="sv-SE" dirty="0"/>
              <a:t> </a:t>
            </a:r>
            <a:r>
              <a:rPr lang="sv-SE" dirty="0" err="1"/>
              <a:t>wenu</a:t>
            </a:r>
            <a:r>
              <a:rPr lang="sv-SE" dirty="0"/>
              <a:t>.</a:t>
            </a:r>
          </a:p>
        </p:txBody>
      </p:sp>
      <p:sp>
        <p:nvSpPr>
          <p:cNvPr id="370" name="Google Shape;370;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71" name="Google Shape;371;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372" name="Google Shape;37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1">
              <a:solidFill>
                <a:schemeClr val="dk1"/>
              </a:solidFill>
              <a:latin typeface="Calibri"/>
              <a:ea typeface="Calibri"/>
              <a:cs typeface="Calibri"/>
              <a:sym typeface="Calibri"/>
            </a:endParaRPr>
          </a:p>
        </p:txBody>
      </p:sp>
      <p:sp>
        <p:nvSpPr>
          <p:cNvPr id="380" name="Google Shape;38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
        <p:nvSpPr>
          <p:cNvPr id="381" name="Google Shape;381;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382" name="Google Shape;382;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spcBef>
                <a:spcPts val="1200"/>
              </a:spcBef>
            </a:pPr>
            <a:r>
              <a:rPr lang="en-US" i="1" dirty="0" err="1"/>
              <a:t>Slaidi</a:t>
            </a:r>
            <a:r>
              <a:rPr lang="en-US" i="1" dirty="0"/>
              <a:t> 3-24 </a:t>
            </a:r>
            <a:r>
              <a:rPr lang="en-US" i="1" dirty="0" err="1"/>
              <a:t>zinaonyesha</a:t>
            </a:r>
            <a:r>
              <a:rPr lang="en-US" i="1" dirty="0"/>
              <a:t> </a:t>
            </a:r>
            <a:r>
              <a:rPr lang="en-US" i="1" dirty="0" err="1"/>
              <a:t>wasilisho</a:t>
            </a:r>
            <a:r>
              <a:rPr lang="en-US" i="1" dirty="0"/>
              <a:t> la </a:t>
            </a:r>
            <a:r>
              <a:rPr lang="en-US" i="1" dirty="0" err="1"/>
              <a:t>kipindi</a:t>
            </a:r>
            <a:r>
              <a:rPr lang="en-US" i="1" dirty="0"/>
              <a:t> cha 8. </a:t>
            </a:r>
            <a:r>
              <a:rPr lang="en-GB" i="1" dirty="0"/>
              <a:t> </a:t>
            </a:r>
            <a:endParaRPr lang="en-US"/>
          </a:p>
          <a:p>
            <a:pPr marL="0" lvl="0" indent="0" algn="l">
              <a:spcBef>
                <a:spcPts val="1200"/>
              </a:spcBef>
              <a:spcAft>
                <a:spcPts val="0"/>
              </a:spcAft>
              <a:buNone/>
            </a:pPr>
            <a:endParaRPr lang="sv-SE" b="0" i="1" dirty="0">
              <a:solidFill>
                <a:schemeClr val="dk1"/>
              </a:solidFill>
              <a:latin typeface="Calibri"/>
              <a:ea typeface="Calibri"/>
              <a:cs typeface="Calibri"/>
            </a:endParaRP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t>Wasilisho</a:t>
            </a:r>
            <a:r>
              <a:rPr lang="en-GB" b="1" i="0" dirty="0">
                <a:solidFill>
                  <a:schemeClr val="dk1"/>
                </a:solidFill>
                <a:latin typeface="Calibri"/>
                <a:ea typeface="Calibri"/>
                <a:cs typeface="Calibri"/>
                <a:sym typeface="Calibri"/>
              </a:rPr>
              <a:t>: </a:t>
            </a:r>
            <a:r>
              <a:rPr lang="sw-KE" sz="1200" b="1" i="0" u="none" strike="noStrike" cap="none" dirty="0">
                <a:solidFill>
                  <a:schemeClr val="dk1"/>
                </a:solidFill>
                <a:effectLst/>
                <a:latin typeface="Calibri"/>
                <a:ea typeface="Calibri"/>
                <a:cs typeface="Calibri"/>
                <a:sym typeface="Calibri"/>
              </a:rPr>
              <a:t>Safari ya mabadiliko yetu – zana inayoonekana ya kuandaa mpango wa utekelezaji</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1" i="0" u="none" strike="noStrike" cap="none" dirty="0">
                <a:solidFill>
                  <a:schemeClr val="dk1"/>
                </a:solidFill>
                <a:effectLst/>
                <a:latin typeface="Calibri"/>
                <a:ea typeface="Calibri"/>
                <a:cs typeface="Calibri"/>
                <a:sym typeface="Calibri"/>
              </a:rPr>
              <a:t>MPANGO WA UTEKELEZAJI NI NINI NA KWA NINI NI MUHIMU?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1" i="0" u="none" strike="noStrike" cap="none" dirty="0">
              <a:solidFill>
                <a:schemeClr val="dk1"/>
              </a:solidFill>
              <a:effectLst/>
              <a:latin typeface="Calibri"/>
              <a:ea typeface="Calibri"/>
              <a:cs typeface="Calibri"/>
              <a:sym typeface="Calibri"/>
            </a:endParaRPr>
          </a:p>
          <a:p>
            <a:pPr marL="0" marR="0" lvl="0" indent="0" algn="l" rtl="0" fontAlgn="base">
              <a:lnSpc>
                <a:spcPct val="100000"/>
              </a:lnSpc>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Basi, mpango wa utekelezaji ni nini na kwa nini ni muhimu? Mpango wa utekelezaji ni mpango wa JINSI tunavyotaka kufika kutoka pale tulipo hadi pale tunapotaka kuwa. </a:t>
            </a:r>
          </a:p>
          <a:p>
            <a:pPr marL="0" marR="0" lvl="0" indent="0" algn="l" rtl="0" fontAlgn="base">
              <a:lnSpc>
                <a:spcPct val="100000"/>
              </a:lnSpc>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Ikiwa tunasafiri kwa safari ndefu, ni wazo zuri kuwa na ramani na mpango wa jinsi tutakavyosafiri. Labda tutatembea hadi kituo cha basi, kisha tupande basi, halafu garimoshi, na hatimaye tukodishe gari ili kufika mwisho wa safari yetu! </a:t>
            </a:r>
          </a:p>
          <a:p>
            <a:pPr marL="0" marR="0" lvl="0" indent="0" algn="l" rtl="0" fontAlgn="base">
              <a:lnSpc>
                <a:spcPct val="100000"/>
              </a:lnSpc>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00000"/>
              </a:lnSpc>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Bila ramani na mpango, huenda tusiwahi kufika tunakotaka, au inaweza kutuchukua muda mrefu zaidi kufika.</a:t>
            </a:r>
            <a:endParaRPr lang="sv-SE" sz="12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GB" dirty="0"/>
          </a:p>
        </p:txBody>
      </p:sp>
      <p:sp>
        <p:nvSpPr>
          <p:cNvPr id="69" name="Google Shape;69;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0" name="Google Shape;70;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71" name="Google Shape;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fontAlgn="base">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Mpango wa utekelezaji ni kama ramani na mpango wa safari – unaonyesha hatua tunazopanga kuchukua ili kufanikisha lengo letu, na hutusaidia kuwa na mkakati na makusudi.</a:t>
            </a: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Sote tunatengeneza mipango ya utekelezaji. Wakati mwingine ni rahisi sana, karibu ya kiasili, na tunayahifadhi vichwani mwetu. </a:t>
            </a: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Lakini kwa changamoto ngumu, kama mambo ambayo hatujawahi kuyafanya au kazi tunazofanya kwa vikundi, tunahitaji kupanga kwa makini zaidi na kuyaandika mipango yetu ili kila mtu aweze kuyakumbuka. </a:t>
            </a:r>
            <a:br>
              <a:rPr lang="sw-KE" sz="1200" b="0" i="0" u="none" strike="noStrike" cap="none" dirty="0">
                <a:solidFill>
                  <a:schemeClr val="dk1"/>
                </a:solidFill>
                <a:effectLst/>
                <a:latin typeface="Calibri"/>
                <a:ea typeface="Calibri"/>
                <a:cs typeface="Calibri"/>
                <a:sym typeface="Calibri"/>
              </a:rPr>
            </a:br>
            <a:endParaRPr lang="sv-SE" dirty="0"/>
          </a:p>
          <a:p>
            <a:pPr marL="0" lvl="0" indent="0" algn="l" rtl="0">
              <a:spcBef>
                <a:spcPts val="0"/>
              </a:spcBef>
              <a:spcAft>
                <a:spcPts val="0"/>
              </a:spcAft>
              <a:buNone/>
            </a:pPr>
            <a:endParaRPr dirty="0"/>
          </a:p>
        </p:txBody>
      </p:sp>
      <p:sp>
        <p:nvSpPr>
          <p:cNvPr id="77" name="Google Shape;7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8" name="Google Shape;7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79" name="Google Shape;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Katika sehemu iliyobaki ya uwasilishaji huu, tutajifunza kutumia zana rahisi ya kutazama inayoitwa 'Safari ya mabadiliko yetu' ili kuunda mpango wa utekelezaji.</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86" name="Google Shape;86;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87" name="Google Shape;87;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88" name="Google Shape;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sw-KE" sz="1200" b="1" i="0" u="none" strike="noStrike" cap="none" dirty="0">
                <a:solidFill>
                  <a:schemeClr val="dk1"/>
                </a:solidFill>
                <a:latin typeface="Calibri"/>
                <a:ea typeface="Calibri"/>
                <a:cs typeface="Calibri"/>
                <a:sym typeface="Calibri"/>
              </a:rPr>
              <a:t>WASAFIRI</a:t>
            </a:r>
            <a:endParaRPr lang="sv-SE"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br>
              <a:rPr lang="sw-KE" sz="1200" b="0" i="0" u="none" strike="noStrike" cap="none" dirty="0">
                <a:solidFill>
                  <a:schemeClr val="dk1"/>
                </a:solidFill>
                <a:latin typeface="Calibri"/>
                <a:ea typeface="Calibri"/>
                <a:cs typeface="Calibri"/>
                <a:sym typeface="Calibri"/>
              </a:rPr>
            </a:br>
            <a:r>
              <a:rPr lang="sw-KE" sz="1200" b="0" i="0" u="none" strike="noStrike" cap="none" dirty="0">
                <a:solidFill>
                  <a:schemeClr val="dk1"/>
                </a:solidFill>
                <a:latin typeface="Calibri"/>
                <a:ea typeface="Calibri"/>
                <a:cs typeface="Calibri"/>
                <a:sym typeface="Calibri"/>
              </a:rPr>
              <a:t>Tunapotengeneza mpango wa utekelezaji kwa safari ya kuleta mabadiliko, swali la kwanza ni ‘sisi ni nani?’ </a:t>
            </a:r>
          </a:p>
          <a:p>
            <a:pPr marL="0" marR="0" lvl="0" indent="0" algn="l" rtl="0">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Ni akina nani wasafiri wanaoelekea kwenye safari ya mabadiliko? Kama vile wasafiri wengine wanapaswa kutembea huku wengine wanaweza kuendesha gari au kupanda ndege, sisi kama watu binafsi, vikundi au mashirika tuna fursa, nguvu, udhaifu na hatari tofauti. </a:t>
            </a:r>
          </a:p>
          <a:p>
            <a:pPr marL="0" marR="0" lvl="0" indent="0" algn="l" rtl="0">
              <a:lnSpc>
                <a:spcPct val="100000"/>
              </a:lnSpc>
              <a:spcBef>
                <a:spcPts val="0"/>
              </a:spcBef>
              <a:spcAft>
                <a:spcPts val="0"/>
              </a:spcAft>
              <a:buClr>
                <a:srgbClr val="000000"/>
              </a:buClr>
              <a:buSzPts val="14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w-KE" sz="1200" b="0" i="0" u="none" strike="noStrike" cap="none" dirty="0">
                <a:solidFill>
                  <a:schemeClr val="dk1"/>
                </a:solidFill>
                <a:latin typeface="Calibri"/>
                <a:ea typeface="Calibri"/>
                <a:cs typeface="Calibri"/>
                <a:sym typeface="Calibri"/>
              </a:rPr>
              <a:t>Kuanzia kwa kuuliza ‘sisi ni nani?’ hutusaidia kuzingatia mambo haya.</a:t>
            </a:r>
            <a:endParaRPr lang="sv-SE" sz="1200" b="0" i="0" u="none" strike="noStrike" cap="none" dirty="0">
              <a:solidFill>
                <a:schemeClr val="dk1"/>
              </a:solidFill>
              <a:latin typeface="Calibri"/>
              <a:ea typeface="Calibri"/>
              <a:cs typeface="Calibri"/>
              <a:sym typeface="Calibri"/>
            </a:endParaRPr>
          </a:p>
          <a:p>
            <a:r>
              <a:rPr lang="sw-KE" sz="1200" b="0" i="0" u="none" strike="noStrike" cap="none" dirty="0">
                <a:solidFill>
                  <a:schemeClr val="dk1"/>
                </a:solidFill>
                <a:effectLst/>
                <a:latin typeface="Calibri"/>
                <a:ea typeface="Calibri"/>
                <a:cs typeface="Calibri"/>
                <a:sym typeface="Calibri"/>
              </a:rPr>
              <a:t> </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sv-SE" dirty="0"/>
          </a:p>
          <a:p>
            <a:pPr marL="0" lvl="0" indent="0" algn="l" rtl="0">
              <a:spcBef>
                <a:spcPts val="0"/>
              </a:spcBef>
              <a:spcAft>
                <a:spcPts val="0"/>
              </a:spcAft>
              <a:buNone/>
            </a:pPr>
            <a:endParaRPr dirty="0"/>
          </a:p>
        </p:txBody>
      </p:sp>
      <p:sp>
        <p:nvSpPr>
          <p:cNvPr id="96" name="Google Shape;96;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97" name="Google Shape;97;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Tubuni safari ya mabadiliko ya kufikirika na tuseme kwamba sisi ni marafiki wachanga kutoka jamii tofauti za kidini katika mji wetu.</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07" name="Google Shape;107;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108" name="Google Shape;10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fontAlgn="base">
              <a:lnSpc>
                <a:spcPct val="115000"/>
              </a:lnSpc>
              <a:spcBef>
                <a:spcPts val="1200"/>
              </a:spcBef>
              <a:spcAft>
                <a:spcPts val="1200"/>
              </a:spcAft>
              <a:buClr>
                <a:srgbClr val="000000"/>
              </a:buClr>
              <a:buSzPts val="1100"/>
              <a:buFont typeface="Arial"/>
              <a:buNone/>
            </a:pPr>
            <a:r>
              <a:rPr lang="sw-KE" sz="1200" b="1" i="0" u="none" strike="noStrike" cap="none" dirty="0">
                <a:solidFill>
                  <a:schemeClr val="dk1"/>
                </a:solidFill>
                <a:latin typeface="Calibri"/>
                <a:ea typeface="Calibri"/>
                <a:cs typeface="Calibri"/>
                <a:sym typeface="Calibri"/>
              </a:rPr>
              <a:t>SEHEMU YETU YA KUANZIA</a:t>
            </a:r>
            <a:endParaRPr lang="sv-SE" sz="1200" b="1" i="0" u="none" strike="noStrike" cap="none" dirty="0">
              <a:solidFill>
                <a:schemeClr val="dk1"/>
              </a:solidFill>
              <a:latin typeface="Calibri"/>
              <a:ea typeface="Calibri"/>
              <a:cs typeface="Calibri"/>
              <a:sym typeface="Calibri"/>
            </a:endParaRPr>
          </a:p>
          <a:p>
            <a:pPr fontAlgn="base"/>
            <a:r>
              <a:rPr lang="sw-KE" sz="1200" b="0" i="0" u="none" strike="noStrike" cap="none" dirty="0">
                <a:solidFill>
                  <a:schemeClr val="dk1"/>
                </a:solidFill>
                <a:latin typeface="Calibri"/>
                <a:ea typeface="Calibri"/>
                <a:cs typeface="Calibri"/>
                <a:sym typeface="Calibri"/>
              </a:rPr>
              <a:t> </a:t>
            </a:r>
            <a:endParaRPr lang="sv-SE" sz="1200" b="0" i="0" u="none" strike="noStrike" cap="none" dirty="0">
              <a:solidFill>
                <a:schemeClr val="dk1"/>
              </a:solidFill>
              <a:latin typeface="Calibri"/>
              <a:ea typeface="Calibri"/>
              <a:cs typeface="Calibri"/>
              <a:sym typeface="Calibri"/>
            </a:endParaRPr>
          </a:p>
          <a:p>
            <a:pPr marL="0" marR="0" lvl="0" indent="0" algn="l" rtl="0" fontAlgn="base">
              <a:lnSpc>
                <a:spcPct val="115000"/>
              </a:lnSpc>
              <a:spcBef>
                <a:spcPts val="1200"/>
              </a:spcBef>
              <a:spcAft>
                <a:spcPts val="120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Tunapopanga safari, jambo la kwanza tunalohitaji kujua ni tunapoanzia. </a:t>
            </a:r>
          </a:p>
          <a:p>
            <a:pPr marL="0" marR="0" lvl="0" indent="0" algn="l" rtl="0" fontAlgn="base">
              <a:lnSpc>
                <a:spcPct val="115000"/>
              </a:lnSpc>
              <a:spcBef>
                <a:spcPts val="1200"/>
              </a:spcBef>
              <a:spcAft>
                <a:spcPts val="1200"/>
              </a:spcAft>
              <a:buClr>
                <a:srgbClr val="000000"/>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15000"/>
              </a:lnSpc>
              <a:spcBef>
                <a:spcPts val="1200"/>
              </a:spcBef>
              <a:spcAft>
                <a:spcPts val="120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Safari ya mabadiliko huanza na tatizo, na tunaanza kwa kulielezea. </a:t>
            </a:r>
          </a:p>
          <a:p>
            <a:pPr marL="0" marR="0" lvl="0" indent="0" algn="l" rtl="0" fontAlgn="base">
              <a:lnSpc>
                <a:spcPct val="115000"/>
              </a:lnSpc>
              <a:spcBef>
                <a:spcPts val="1200"/>
              </a:spcBef>
              <a:spcAft>
                <a:spcPts val="1200"/>
              </a:spcAft>
              <a:buClr>
                <a:srgbClr val="000000"/>
              </a:buClr>
              <a:buSzPts val="1100"/>
              <a:buFont typeface="Arial"/>
              <a:buNone/>
            </a:pPr>
            <a:endParaRPr lang="sw-KE" sz="1200" b="0" i="0" u="none" strike="noStrike" cap="none" dirty="0">
              <a:solidFill>
                <a:schemeClr val="dk1"/>
              </a:solidFill>
              <a:latin typeface="Calibri"/>
              <a:ea typeface="Calibri"/>
              <a:cs typeface="Calibri"/>
              <a:sym typeface="Calibri"/>
            </a:endParaRPr>
          </a:p>
          <a:p>
            <a:pPr marL="0" marR="0" lvl="0" indent="0" algn="l" rtl="0" fontAlgn="base">
              <a:lnSpc>
                <a:spcPct val="115000"/>
              </a:lnSpc>
              <a:spcBef>
                <a:spcPts val="1200"/>
              </a:spcBef>
              <a:spcAft>
                <a:spcPts val="1200"/>
              </a:spcAft>
              <a:buClr>
                <a:srgbClr val="000000"/>
              </a:buClr>
              <a:buSzPts val="1100"/>
              <a:buFont typeface="Arial"/>
              <a:buNone/>
            </a:pPr>
            <a:r>
              <a:rPr lang="sw-KE" sz="1200" b="0" i="0" u="none" strike="noStrike" cap="none" dirty="0">
                <a:solidFill>
                  <a:schemeClr val="dk1"/>
                </a:solidFill>
                <a:latin typeface="Calibri"/>
                <a:ea typeface="Calibri"/>
                <a:cs typeface="Calibri"/>
                <a:sym typeface="Calibri"/>
              </a:rPr>
              <a:t>Kadiri tunavyolielezea tatizo letu kwa usahihi zaidi, ndivyo inavyokuwa rahisi kubaini jinsi ya kuleta mabadiliko.</a:t>
            </a:r>
            <a:endParaRPr lang="sv-SE" sz="1200" b="0" i="0" u="none" strike="noStrike" cap="none" dirty="0">
              <a:solidFill>
                <a:schemeClr val="dk1"/>
              </a:solidFill>
              <a:latin typeface="Calibri"/>
              <a:ea typeface="Calibri"/>
              <a:cs typeface="Calibri"/>
              <a:sym typeface="Calibri"/>
            </a:endParaRPr>
          </a:p>
          <a:p>
            <a:pPr marL="0" lvl="0" indent="0" algn="l" rtl="0">
              <a:lnSpc>
                <a:spcPct val="115000"/>
              </a:lnSpc>
              <a:spcBef>
                <a:spcPts val="1200"/>
              </a:spcBef>
              <a:spcAft>
                <a:spcPts val="1200"/>
              </a:spcAft>
              <a:buSzPts val="1100"/>
              <a:buNone/>
            </a:pPr>
            <a:endParaRPr dirty="0"/>
          </a:p>
        </p:txBody>
      </p:sp>
      <p:sp>
        <p:nvSpPr>
          <p:cNvPr id="117" name="Google Shape;117;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18" name="Google Shape;118;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119" name="Google Shape;1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Kwa hiyo badala ya kusema kwamba tatizo ni ‘kutovumiliana’, tunaweza kusema ‘Watoto hawana marafiki kutoka jamii nyingine za kidini.’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w-KE" sz="1200" b="0" i="0" u="none" strike="noStrike" cap="none" dirty="0">
                <a:solidFill>
                  <a:schemeClr val="dk1"/>
                </a:solidFill>
                <a:effectLst/>
                <a:latin typeface="Calibri"/>
                <a:ea typeface="Calibri"/>
                <a:cs typeface="Calibri"/>
                <a:sym typeface="Calibri"/>
              </a:rPr>
              <a:t>Hili ni tatizo ambalo ni matokeo ya kutovumiliana, lakini pia ni chanzo cha kuendelea kwa hali hiyo.</a:t>
            </a:r>
            <a:endParaRPr lang="sv-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2022-05-17</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4"/>
        <p:cNvGrpSpPr/>
        <p:nvPr/>
      </p:nvGrpSpPr>
      <p:grpSpPr>
        <a:xfrm>
          <a:off x="0" y="0"/>
          <a:ext cx="0" cy="0"/>
          <a:chOff x="0" y="0"/>
          <a:chExt cx="0" cy="0"/>
        </a:xfrm>
      </p:grpSpPr>
      <p:sp>
        <p:nvSpPr>
          <p:cNvPr id="15" name="Google Shape;15;p29"/>
          <p:cNvSpPr txBox="1">
            <a:spLocks noGrp="1"/>
          </p:cNvSpPr>
          <p:nvPr>
            <p:ph type="body" idx="1"/>
          </p:nvPr>
        </p:nvSpPr>
        <p:spPr>
          <a:xfrm>
            <a:off x="838200" y="2276475"/>
            <a:ext cx="10515600" cy="39004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9"/>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Rubrik och lodrät text">
  <p:cSld name="13_Rubrik och lodrät text">
    <p:spTree>
      <p:nvGrpSpPr>
        <p:cNvPr id="1" name="Shape 25"/>
        <p:cNvGrpSpPr/>
        <p:nvPr/>
      </p:nvGrpSpPr>
      <p:grpSpPr>
        <a:xfrm>
          <a:off x="0" y="0"/>
          <a:ext cx="0" cy="0"/>
          <a:chOff x="0" y="0"/>
          <a:chExt cx="0" cy="0"/>
        </a:xfrm>
      </p:grpSpPr>
      <p:sp>
        <p:nvSpPr>
          <p:cNvPr id="26" name="Google Shape;26;p33"/>
          <p:cNvSpPr txBox="1">
            <a:spLocks noGrp="1"/>
          </p:cNvSpPr>
          <p:nvPr>
            <p:ph type="body" idx="1"/>
          </p:nvPr>
        </p:nvSpPr>
        <p:spPr>
          <a:xfrm>
            <a:off x="838200" y="2276475"/>
            <a:ext cx="10515600" cy="39004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27"/>
          <p:cNvPicPr preferRelativeResize="0"/>
          <p:nvPr/>
        </p:nvPicPr>
        <p:blipFill rotWithShape="1">
          <a:blip r:embed="rId5">
            <a:alphaModFix/>
          </a:blip>
          <a:srcRect/>
          <a:stretch/>
        </p:blipFill>
        <p:spPr>
          <a:xfrm>
            <a:off x="-31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 name="Google Shape;21;p31"/>
          <p:cNvPicPr preferRelativeResize="0"/>
          <p:nvPr/>
        </p:nvPicPr>
        <p:blipFill rotWithShape="1">
          <a:blip r:embed="rId4">
            <a:alphaModFix/>
          </a:blip>
          <a:srcRect/>
          <a:stretch/>
        </p:blipFill>
        <p:spPr>
          <a:xfrm>
            <a:off x="-319" y="0"/>
            <a:ext cx="12192000" cy="228600"/>
          </a:xfrm>
          <a:prstGeom prst="rect">
            <a:avLst/>
          </a:prstGeom>
          <a:noFill/>
          <a:ln>
            <a:noFill/>
          </a:ln>
        </p:spPr>
      </p:pic>
      <p:sp>
        <p:nvSpPr>
          <p:cNvPr id="22" name="Google Shape;2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52"/>
        <p:cNvGrpSpPr/>
        <p:nvPr/>
      </p:nvGrpSpPr>
      <p:grpSpPr>
        <a:xfrm>
          <a:off x="0" y="0"/>
          <a:ext cx="0" cy="0"/>
          <a:chOff x="0" y="0"/>
          <a:chExt cx="0" cy="0"/>
        </a:xfrm>
      </p:grpSpPr>
      <p:sp>
        <p:nvSpPr>
          <p:cNvPr id="53" name="Google Shape;53;p1"/>
          <p:cNvSpPr txBox="1"/>
          <p:nvPr/>
        </p:nvSpPr>
        <p:spPr>
          <a:xfrm>
            <a:off x="8955314" y="-290286"/>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 name="Google Shape;54;p1"/>
          <p:cNvPicPr preferRelativeResize="0"/>
          <p:nvPr/>
        </p:nvPicPr>
        <p:blipFill rotWithShape="1">
          <a:blip r:embed="rId3">
            <a:alphaModFix/>
          </a:blip>
          <a:srcRect/>
          <a:stretch/>
        </p:blipFill>
        <p:spPr>
          <a:xfrm>
            <a:off x="5109028" y="5282109"/>
            <a:ext cx="1973944" cy="1307738"/>
          </a:xfrm>
          <a:prstGeom prst="rect">
            <a:avLst/>
          </a:prstGeom>
          <a:noFill/>
          <a:ln>
            <a:noFill/>
          </a:ln>
        </p:spPr>
      </p:pic>
      <p:sp>
        <p:nvSpPr>
          <p:cNvPr id="55" name="Google Shape;55;p1"/>
          <p:cNvSpPr txBox="1"/>
          <p:nvPr/>
        </p:nvSpPr>
        <p:spPr>
          <a:xfrm>
            <a:off x="0" y="1169180"/>
            <a:ext cx="12192000" cy="1338788"/>
          </a:xfrm>
          <a:prstGeom prst="rect">
            <a:avLst/>
          </a:prstGeom>
          <a:noFill/>
          <a:ln>
            <a:noFill/>
          </a:ln>
        </p:spPr>
        <p:txBody>
          <a:bodyPr spcFirstLastPara="1" wrap="square" lIns="91425" tIns="45700" rIns="91425" bIns="45700" anchor="t" anchorCtr="0">
            <a:spAutoFit/>
          </a:bodyPr>
          <a:lstStyle/>
          <a:p>
            <a:pPr marL="0" lvl="0" indent="0" algn="ctr" rtl="0">
              <a:lnSpc>
                <a:spcPct val="150000"/>
              </a:lnSpc>
              <a:spcBef>
                <a:spcPts val="0"/>
              </a:spcBef>
              <a:spcAft>
                <a:spcPts val="0"/>
              </a:spcAft>
              <a:buNone/>
            </a:pPr>
            <a:r>
              <a:rPr lang="en-GB" sz="5400" dirty="0" err="1">
                <a:solidFill>
                  <a:srgbClr val="595959"/>
                </a:solidFill>
                <a:latin typeface="Calibri"/>
                <a:ea typeface="Calibri"/>
                <a:cs typeface="Calibri"/>
                <a:sym typeface="Calibri"/>
              </a:rPr>
              <a:t>Kozi</a:t>
            </a:r>
            <a:r>
              <a:rPr lang="en-GB" sz="5400" dirty="0">
                <a:solidFill>
                  <a:srgbClr val="595959"/>
                </a:solidFill>
                <a:latin typeface="Calibri"/>
                <a:ea typeface="Calibri"/>
                <a:cs typeface="Calibri"/>
                <a:sym typeface="Calibri"/>
              </a:rPr>
              <a:t> </a:t>
            </a:r>
            <a:r>
              <a:rPr lang="en-GB" sz="5400" dirty="0" err="1">
                <a:solidFill>
                  <a:srgbClr val="595959"/>
                </a:solidFill>
                <a:latin typeface="Calibri"/>
                <a:ea typeface="Calibri"/>
                <a:cs typeface="Calibri"/>
                <a:sym typeface="Calibri"/>
              </a:rPr>
              <a:t>ya</a:t>
            </a:r>
            <a:r>
              <a:rPr lang="en-GB" sz="5400" dirty="0">
                <a:solidFill>
                  <a:srgbClr val="595959"/>
                </a:solidFill>
                <a:latin typeface="Calibri"/>
                <a:ea typeface="Calibri"/>
                <a:cs typeface="Calibri"/>
                <a:sym typeface="Calibri"/>
              </a:rPr>
              <a:t> </a:t>
            </a:r>
            <a:r>
              <a:rPr lang="en-GB" sz="5400" b="1" dirty="0" err="1">
                <a:solidFill>
                  <a:srgbClr val="595959"/>
                </a:solidFill>
                <a:latin typeface="Calibri"/>
                <a:ea typeface="Calibri"/>
                <a:cs typeface="Calibri"/>
                <a:sym typeface="Calibri"/>
              </a:rPr>
              <a:t>Wanamabadiliko</a:t>
            </a:r>
            <a:r>
              <a:rPr lang="en-GB" sz="5400" dirty="0">
                <a:solidFill>
                  <a:srgbClr val="595959"/>
                </a:solidFill>
                <a:latin typeface="Calibri"/>
                <a:ea typeface="Calibri"/>
                <a:cs typeface="Calibri"/>
                <a:sym typeface="Calibri"/>
              </a:rPr>
              <a:t> </a:t>
            </a:r>
            <a:r>
              <a:rPr lang="en-GB" sz="5400" dirty="0" err="1">
                <a:solidFill>
                  <a:srgbClr val="595959"/>
                </a:solidFill>
                <a:latin typeface="Calibri"/>
                <a:ea typeface="Calibri"/>
                <a:cs typeface="Calibri"/>
                <a:sym typeface="Calibri"/>
              </a:rPr>
              <a:t>wa</a:t>
            </a:r>
            <a:r>
              <a:rPr lang="en-GB" sz="5400" dirty="0">
                <a:solidFill>
                  <a:srgbClr val="595959"/>
                </a:solidFill>
                <a:latin typeface="Calibri"/>
                <a:ea typeface="Calibri"/>
                <a:cs typeface="Calibri"/>
                <a:sym typeface="Calibri"/>
              </a:rPr>
              <a:t> </a:t>
            </a:r>
            <a:r>
              <a:rPr lang="en-GB" sz="5400" dirty="0" err="1">
                <a:solidFill>
                  <a:srgbClr val="595959"/>
                </a:solidFill>
                <a:latin typeface="Calibri"/>
                <a:ea typeface="Calibri"/>
                <a:cs typeface="Calibri"/>
                <a:sym typeface="Calibri"/>
              </a:rPr>
              <a:t>Jamii</a:t>
            </a:r>
            <a:endParaRPr sz="5400" dirty="0">
              <a:solidFill>
                <a:srgbClr val="595959"/>
              </a:solidFill>
              <a:latin typeface="Calibri"/>
              <a:ea typeface="Calibri"/>
              <a:cs typeface="Calibri"/>
              <a:sym typeface="Calibri"/>
            </a:endParaRPr>
          </a:p>
        </p:txBody>
      </p:sp>
      <p:pic>
        <p:nvPicPr>
          <p:cNvPr id="56" name="Google Shape;56;p1"/>
          <p:cNvPicPr preferRelativeResize="0"/>
          <p:nvPr/>
        </p:nvPicPr>
        <p:blipFill rotWithShape="1">
          <a:blip r:embed="rId4">
            <a:alphaModFix/>
          </a:blip>
          <a:srcRect/>
          <a:stretch/>
        </p:blipFill>
        <p:spPr>
          <a:xfrm>
            <a:off x="3144976" y="3192435"/>
            <a:ext cx="5892800" cy="134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10"/>
          <p:cNvGrpSpPr/>
          <p:nvPr/>
        </p:nvGrpSpPr>
        <p:grpSpPr>
          <a:xfrm>
            <a:off x="5126725" y="2737984"/>
            <a:ext cx="5020628" cy="3017282"/>
            <a:chOff x="6166587" y="3533478"/>
            <a:chExt cx="3545525" cy="2561234"/>
          </a:xfrm>
        </p:grpSpPr>
        <p:pic>
          <p:nvPicPr>
            <p:cNvPr id="143" name="Google Shape;143;p10"/>
            <p:cNvPicPr preferRelativeResize="0"/>
            <p:nvPr/>
          </p:nvPicPr>
          <p:blipFill>
            <a:blip r:embed="rId3"/>
            <a:srcRect/>
            <a:stretch/>
          </p:blipFill>
          <p:spPr>
            <a:xfrm>
              <a:off x="6166587" y="3533478"/>
              <a:ext cx="3545525" cy="2561234"/>
            </a:xfrm>
            <a:prstGeom prst="rect">
              <a:avLst/>
            </a:prstGeom>
            <a:noFill/>
            <a:ln>
              <a:noFill/>
            </a:ln>
          </p:spPr>
        </p:pic>
        <p:sp>
          <p:nvSpPr>
            <p:cNvPr id="144" name="Google Shape;144;p10"/>
            <p:cNvSpPr txBox="1"/>
            <p:nvPr/>
          </p:nvSpPr>
          <p:spPr>
            <a:xfrm>
              <a:off x="7008268" y="3621948"/>
              <a:ext cx="1047600" cy="62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200" dirty="0" err="1">
                  <a:solidFill>
                    <a:schemeClr val="dk1"/>
                  </a:solidFill>
                  <a:latin typeface="Calibri"/>
                  <a:ea typeface="Calibri"/>
                  <a:cs typeface="Calibri"/>
                  <a:sym typeface="Calibri"/>
                </a:rPr>
                <a:t>M</a:t>
              </a:r>
              <a:r>
                <a:rPr lang="en-GB" sz="2000" dirty="0" err="1">
                  <a:solidFill>
                    <a:schemeClr val="dk1"/>
                  </a:solidFill>
                  <a:latin typeface="Calibri"/>
                  <a:ea typeface="Calibri"/>
                  <a:cs typeface="Calibri"/>
                  <a:sym typeface="Calibri"/>
                </a:rPr>
                <a:t>ielekeo</a:t>
              </a:r>
              <a:endParaRPr sz="2000" dirty="0"/>
            </a:p>
          </p:txBody>
        </p:sp>
        <p:sp>
          <p:nvSpPr>
            <p:cNvPr id="145" name="Google Shape;145;p10"/>
            <p:cNvSpPr txBox="1"/>
            <p:nvPr/>
          </p:nvSpPr>
          <p:spPr>
            <a:xfrm>
              <a:off x="7008268" y="5204059"/>
              <a:ext cx="704400" cy="61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100" dirty="0">
                  <a:solidFill>
                    <a:schemeClr val="dk1"/>
                  </a:solidFill>
                  <a:latin typeface="Calibri"/>
                  <a:ea typeface="Calibri"/>
                  <a:cs typeface="Calibri"/>
                  <a:sym typeface="Calibri"/>
                </a:rPr>
                <a:t>S</a:t>
              </a:r>
              <a:r>
                <a:rPr lang="en-GB" sz="2000" dirty="0">
                  <a:solidFill>
                    <a:schemeClr val="dk1"/>
                  </a:solidFill>
                  <a:latin typeface="Calibri"/>
                  <a:ea typeface="Calibri"/>
                  <a:cs typeface="Calibri"/>
                  <a:sym typeface="Calibri"/>
                </a:rPr>
                <a:t>heria</a:t>
              </a:r>
              <a:endParaRPr sz="2000" dirty="0"/>
            </a:p>
          </p:txBody>
        </p:sp>
        <p:sp>
          <p:nvSpPr>
            <p:cNvPr id="146" name="Google Shape;146;p10"/>
            <p:cNvSpPr txBox="1"/>
            <p:nvPr/>
          </p:nvSpPr>
          <p:spPr>
            <a:xfrm>
              <a:off x="7008268" y="4367033"/>
              <a:ext cx="1204200" cy="62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200" dirty="0" err="1">
                  <a:solidFill>
                    <a:schemeClr val="dk1"/>
                  </a:solidFill>
                  <a:latin typeface="Calibri"/>
                  <a:ea typeface="Calibri"/>
                  <a:cs typeface="Calibri"/>
                  <a:sym typeface="Calibri"/>
                </a:rPr>
                <a:t>M</a:t>
              </a:r>
              <a:r>
                <a:rPr lang="en-GB" sz="2000" dirty="0" err="1">
                  <a:solidFill>
                    <a:schemeClr val="dk1"/>
                  </a:solidFill>
                  <a:latin typeface="Calibri"/>
                  <a:ea typeface="Calibri"/>
                  <a:cs typeface="Calibri"/>
                  <a:sym typeface="Calibri"/>
                </a:rPr>
                <a:t>ienendo</a:t>
              </a:r>
              <a:endParaRPr sz="2000" dirty="0"/>
            </a:p>
          </p:txBody>
        </p:sp>
      </p:grpSp>
      <p:pic>
        <p:nvPicPr>
          <p:cNvPr id="148" name="Google Shape;148;p10"/>
          <p:cNvPicPr preferRelativeResize="0"/>
          <p:nvPr/>
        </p:nvPicPr>
        <p:blipFill rotWithShape="1">
          <a:blip r:embed="rId4">
            <a:alphaModFix/>
          </a:blip>
          <a:srcRect/>
          <a:stretch/>
        </p:blipFill>
        <p:spPr>
          <a:xfrm>
            <a:off x="931334" y="977640"/>
            <a:ext cx="3249895" cy="3011938"/>
          </a:xfrm>
          <a:prstGeom prst="rect">
            <a:avLst/>
          </a:prstGeom>
          <a:noFill/>
          <a:ln>
            <a:noFill/>
          </a:ln>
        </p:spPr>
      </p:pic>
      <p:sp>
        <p:nvSpPr>
          <p:cNvPr id="2" name="Google Shape;132;p9">
            <a:extLst>
              <a:ext uri="{FF2B5EF4-FFF2-40B4-BE49-F238E27FC236}">
                <a16:creationId xmlns:a16="http://schemas.microsoft.com/office/drawing/2014/main" id="{81A7D3A2-2613-BC72-6F90-1D4EE7135ECE}"/>
              </a:ext>
            </a:extLst>
          </p:cNvPr>
          <p:cNvSpPr txBox="1"/>
          <p:nvPr/>
        </p:nvSpPr>
        <p:spPr>
          <a:xfrm>
            <a:off x="1582030" y="3781769"/>
            <a:ext cx="184011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err="1">
                <a:solidFill>
                  <a:schemeClr val="dk1"/>
                </a:solidFill>
                <a:latin typeface="Calibri"/>
                <a:ea typeface="Calibri"/>
                <a:cs typeface="Calibri"/>
                <a:sym typeface="Calibri"/>
              </a:rPr>
              <a:t>Tatizo</a:t>
            </a:r>
            <a:endParaRPr sz="2400" b="1" dirty="0">
              <a:solidFill>
                <a:schemeClr val="dk1"/>
              </a:solidFill>
              <a:latin typeface="Calibri"/>
              <a:ea typeface="Calibri"/>
              <a:cs typeface="Calibri"/>
              <a:sym typeface="Calibri"/>
            </a:endParaRPr>
          </a:p>
        </p:txBody>
      </p:sp>
      <p:sp>
        <p:nvSpPr>
          <p:cNvPr id="3" name="Google Shape;133;p9">
            <a:extLst>
              <a:ext uri="{FF2B5EF4-FFF2-40B4-BE49-F238E27FC236}">
                <a16:creationId xmlns:a16="http://schemas.microsoft.com/office/drawing/2014/main" id="{1B2668C1-B9CC-E8D4-650B-98EE76BF90CF}"/>
              </a:ext>
            </a:extLst>
          </p:cNvPr>
          <p:cNvSpPr txBox="1"/>
          <p:nvPr/>
        </p:nvSpPr>
        <p:spPr>
          <a:xfrm>
            <a:off x="1293122" y="4221169"/>
            <a:ext cx="2418000" cy="1461898"/>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1200"/>
              </a:spcAft>
              <a:buSzPts val="1100"/>
              <a:buNone/>
            </a:pPr>
            <a:r>
              <a:rPr lang="en-GB" sz="2000" dirty="0">
                <a:solidFill>
                  <a:schemeClr val="dk1"/>
                </a:solidFill>
                <a:latin typeface="Calibri"/>
                <a:ea typeface="Calibri"/>
                <a:cs typeface="Calibri"/>
                <a:sym typeface="Calibri"/>
              </a:rPr>
              <a:t>Watoto </a:t>
            </a:r>
            <a:r>
              <a:rPr lang="en-GB" sz="2000" err="1">
                <a:solidFill>
                  <a:schemeClr val="dk1"/>
                </a:solidFill>
                <a:latin typeface="Calibri"/>
                <a:ea typeface="Calibri"/>
                <a:cs typeface="Calibri"/>
                <a:sym typeface="Calibri"/>
              </a:rPr>
              <a:t>hawana</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marafiki</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kutoka</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jamii</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zingine</a:t>
            </a:r>
            <a:r>
              <a:rPr lang="en-GB" sz="2000" dirty="0">
                <a:solidFill>
                  <a:schemeClr val="dk1"/>
                </a:solidFill>
                <a:latin typeface="Calibri"/>
                <a:ea typeface="Calibri"/>
                <a:cs typeface="Calibri"/>
                <a:sym typeface="Calibri"/>
              </a:rPr>
              <a:t> za </a:t>
            </a:r>
            <a:r>
              <a:rPr lang="en-GB" sz="2000" err="1">
                <a:solidFill>
                  <a:schemeClr val="dk1"/>
                </a:solidFill>
                <a:latin typeface="Calibri"/>
                <a:ea typeface="Calibri"/>
                <a:cs typeface="Calibri"/>
                <a:sym typeface="Calibri"/>
              </a:rPr>
              <a:t>imani</a:t>
            </a:r>
            <a:r>
              <a:rPr lang="en-GB" sz="2000" dirty="0">
                <a:solidFill>
                  <a:schemeClr val="dk1"/>
                </a:solidFill>
                <a:latin typeface="Calibri"/>
                <a:ea typeface="Calibri"/>
                <a:cs typeface="Calibri"/>
                <a:sym typeface="Calibri"/>
              </a:rPr>
              <a:t>.</a:t>
            </a:r>
            <a:endParaRPr lang="en-US" sz="2000" dirty="0">
              <a:solidFill>
                <a:schemeClr val="dk1"/>
              </a:solidFill>
              <a:latin typeface="Calibri"/>
              <a:ea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Google Shape;143;p10">
            <a:extLst>
              <a:ext uri="{FF2B5EF4-FFF2-40B4-BE49-F238E27FC236}">
                <a16:creationId xmlns:a16="http://schemas.microsoft.com/office/drawing/2014/main" id="{AD6986C9-59C6-CA79-4A82-A45BAB095508}"/>
              </a:ext>
            </a:extLst>
          </p:cNvPr>
          <p:cNvPicPr preferRelativeResize="0"/>
          <p:nvPr/>
        </p:nvPicPr>
        <p:blipFill>
          <a:blip r:embed="rId3"/>
          <a:srcRect/>
          <a:stretch/>
        </p:blipFill>
        <p:spPr>
          <a:xfrm>
            <a:off x="5126725" y="2737984"/>
            <a:ext cx="5020628" cy="3017282"/>
          </a:xfrm>
          <a:prstGeom prst="rect">
            <a:avLst/>
          </a:prstGeom>
          <a:noFill/>
          <a:ln>
            <a:noFill/>
          </a:ln>
        </p:spPr>
      </p:pic>
      <p:sp>
        <p:nvSpPr>
          <p:cNvPr id="158" name="Google Shape;158;p11"/>
          <p:cNvSpPr txBox="1"/>
          <p:nvPr/>
        </p:nvSpPr>
        <p:spPr>
          <a:xfrm>
            <a:off x="6264556" y="3069468"/>
            <a:ext cx="305089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err="1">
                <a:solidFill>
                  <a:schemeClr val="dk1"/>
                </a:solidFill>
                <a:latin typeface="Calibri"/>
                <a:ea typeface="Calibri"/>
                <a:cs typeface="Calibri"/>
                <a:sym typeface="Calibri"/>
              </a:rPr>
              <a:t>Wazazi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wanafikiri</a:t>
            </a:r>
            <a:r>
              <a:rPr lang="en-GB" sz="2000" dirty="0">
                <a:solidFill>
                  <a:schemeClr val="dk1"/>
                </a:solidFill>
                <a:latin typeface="Calibri"/>
                <a:ea typeface="Calibri"/>
                <a:cs typeface="Calibri"/>
                <a:sym typeface="Calibri"/>
              </a:rPr>
              <a:t>...</a:t>
            </a:r>
            <a:endParaRPr sz="2000" dirty="0"/>
          </a:p>
        </p:txBody>
      </p:sp>
      <p:sp>
        <p:nvSpPr>
          <p:cNvPr id="159" name="Google Shape;159;p11"/>
          <p:cNvSpPr txBox="1"/>
          <p:nvPr/>
        </p:nvSpPr>
        <p:spPr>
          <a:xfrm>
            <a:off x="6264556" y="4862726"/>
            <a:ext cx="413674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err="1">
                <a:solidFill>
                  <a:schemeClr val="dk1"/>
                </a:solidFill>
                <a:latin typeface="Calibri"/>
                <a:ea typeface="Calibri"/>
                <a:cs typeface="Calibri"/>
                <a:sym typeface="Calibri"/>
              </a:rPr>
              <a:t>Kiongozi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wa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dini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hawaruhusu</a:t>
            </a:r>
            <a:r>
              <a:rPr lang="en-GB" sz="2000" dirty="0">
                <a:solidFill>
                  <a:schemeClr val="dk1"/>
                </a:solidFill>
                <a:latin typeface="Calibri"/>
                <a:ea typeface="Calibri"/>
                <a:cs typeface="Calibri"/>
                <a:sym typeface="Calibri"/>
              </a:rPr>
              <a:t>...</a:t>
            </a:r>
            <a:endParaRPr sz="2000" dirty="0"/>
          </a:p>
        </p:txBody>
      </p:sp>
      <p:sp>
        <p:nvSpPr>
          <p:cNvPr id="160" name="Google Shape;160;p11"/>
          <p:cNvSpPr txBox="1"/>
          <p:nvPr/>
        </p:nvSpPr>
        <p:spPr>
          <a:xfrm>
            <a:off x="6264556" y="3996875"/>
            <a:ext cx="29310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Shule inavumilia...</a:t>
            </a:r>
            <a:endParaRPr sz="2000"/>
          </a:p>
        </p:txBody>
      </p:sp>
      <p:pic>
        <p:nvPicPr>
          <p:cNvPr id="162" name="Google Shape;162;p11"/>
          <p:cNvPicPr preferRelativeResize="0"/>
          <p:nvPr/>
        </p:nvPicPr>
        <p:blipFill rotWithShape="1">
          <a:blip r:embed="rId4">
            <a:alphaModFix/>
          </a:blip>
          <a:srcRect/>
          <a:stretch/>
        </p:blipFill>
        <p:spPr>
          <a:xfrm>
            <a:off x="931334" y="977640"/>
            <a:ext cx="3249895" cy="3011938"/>
          </a:xfrm>
          <a:prstGeom prst="rect">
            <a:avLst/>
          </a:prstGeom>
          <a:noFill/>
          <a:ln>
            <a:noFill/>
          </a:ln>
        </p:spPr>
      </p:pic>
      <p:sp>
        <p:nvSpPr>
          <p:cNvPr id="2" name="Google Shape;132;p9">
            <a:extLst>
              <a:ext uri="{FF2B5EF4-FFF2-40B4-BE49-F238E27FC236}">
                <a16:creationId xmlns:a16="http://schemas.microsoft.com/office/drawing/2014/main" id="{4CBDCAA7-A2C4-05C9-6000-6FA9060FEA82}"/>
              </a:ext>
            </a:extLst>
          </p:cNvPr>
          <p:cNvSpPr txBox="1"/>
          <p:nvPr/>
        </p:nvSpPr>
        <p:spPr>
          <a:xfrm>
            <a:off x="1582030" y="3781769"/>
            <a:ext cx="184011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err="1">
                <a:solidFill>
                  <a:schemeClr val="dk1"/>
                </a:solidFill>
                <a:latin typeface="Calibri"/>
                <a:ea typeface="Calibri"/>
                <a:cs typeface="Calibri"/>
                <a:sym typeface="Calibri"/>
              </a:rPr>
              <a:t>Tatizo</a:t>
            </a:r>
            <a:endParaRPr sz="2400" b="1" dirty="0">
              <a:solidFill>
                <a:schemeClr val="dk1"/>
              </a:solidFill>
              <a:latin typeface="Calibri"/>
              <a:ea typeface="Calibri"/>
              <a:cs typeface="Calibri"/>
              <a:sym typeface="Calibri"/>
            </a:endParaRPr>
          </a:p>
        </p:txBody>
      </p:sp>
      <p:sp>
        <p:nvSpPr>
          <p:cNvPr id="3" name="Google Shape;133;p9">
            <a:extLst>
              <a:ext uri="{FF2B5EF4-FFF2-40B4-BE49-F238E27FC236}">
                <a16:creationId xmlns:a16="http://schemas.microsoft.com/office/drawing/2014/main" id="{47D15078-B9B4-5693-3EBC-F21F8331A620}"/>
              </a:ext>
            </a:extLst>
          </p:cNvPr>
          <p:cNvSpPr txBox="1"/>
          <p:nvPr/>
        </p:nvSpPr>
        <p:spPr>
          <a:xfrm>
            <a:off x="1293122" y="4221169"/>
            <a:ext cx="2418000" cy="1461898"/>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1200"/>
              </a:spcAft>
              <a:buSzPts val="1100"/>
              <a:buNone/>
            </a:pPr>
            <a:r>
              <a:rPr lang="en-GB" sz="2000" dirty="0">
                <a:solidFill>
                  <a:schemeClr val="dk1"/>
                </a:solidFill>
                <a:latin typeface="Calibri"/>
                <a:ea typeface="Calibri"/>
                <a:cs typeface="Calibri"/>
                <a:sym typeface="Calibri"/>
              </a:rPr>
              <a:t>Watoto </a:t>
            </a:r>
            <a:r>
              <a:rPr lang="en-GB" sz="2000" err="1">
                <a:solidFill>
                  <a:schemeClr val="dk1"/>
                </a:solidFill>
                <a:latin typeface="Calibri"/>
                <a:ea typeface="Calibri"/>
                <a:cs typeface="Calibri"/>
                <a:sym typeface="Calibri"/>
              </a:rPr>
              <a:t>hawana</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marafiki</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kutoka</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jamii</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zingine</a:t>
            </a:r>
            <a:r>
              <a:rPr lang="en-GB" sz="2000" dirty="0">
                <a:solidFill>
                  <a:schemeClr val="dk1"/>
                </a:solidFill>
                <a:latin typeface="Calibri"/>
                <a:ea typeface="Calibri"/>
                <a:cs typeface="Calibri"/>
                <a:sym typeface="Calibri"/>
              </a:rPr>
              <a:t> za </a:t>
            </a:r>
            <a:r>
              <a:rPr lang="en-GB" sz="2000" err="1">
                <a:solidFill>
                  <a:schemeClr val="dk1"/>
                </a:solidFill>
                <a:latin typeface="Calibri"/>
                <a:ea typeface="Calibri"/>
                <a:cs typeface="Calibri"/>
                <a:sym typeface="Calibri"/>
              </a:rPr>
              <a:t>imani</a:t>
            </a:r>
            <a:r>
              <a:rPr lang="en-GB" sz="2000" dirty="0">
                <a:solidFill>
                  <a:schemeClr val="dk1"/>
                </a:solidFill>
                <a:latin typeface="Calibri"/>
                <a:ea typeface="Calibri"/>
                <a:cs typeface="Calibri"/>
                <a:sym typeface="Calibri"/>
              </a:rPr>
              <a:t>.</a:t>
            </a:r>
            <a:endParaRPr lang="en-US" sz="2000" dirty="0">
              <a:solidFill>
                <a:schemeClr val="dk1"/>
              </a:solidFill>
              <a:latin typeface="Calibri"/>
              <a:ea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2"/>
          <p:cNvPicPr preferRelativeResize="0"/>
          <p:nvPr/>
        </p:nvPicPr>
        <p:blipFill rotWithShape="1">
          <a:blip r:embed="rId3">
            <a:alphaModFix/>
          </a:blip>
          <a:srcRect/>
          <a:stretch/>
        </p:blipFill>
        <p:spPr>
          <a:xfrm>
            <a:off x="3985847" y="1203551"/>
            <a:ext cx="7302096" cy="4990405"/>
          </a:xfrm>
          <a:prstGeom prst="rect">
            <a:avLst/>
          </a:prstGeom>
          <a:noFill/>
          <a:ln>
            <a:noFill/>
          </a:ln>
        </p:spPr>
      </p:pic>
      <p:pic>
        <p:nvPicPr>
          <p:cNvPr id="172" name="Google Shape;172;p12"/>
          <p:cNvPicPr preferRelativeResize="0"/>
          <p:nvPr/>
        </p:nvPicPr>
        <p:blipFill rotWithShape="1">
          <a:blip r:embed="rId4">
            <a:alphaModFix/>
          </a:blip>
          <a:srcRect/>
          <a:stretch/>
        </p:blipFill>
        <p:spPr>
          <a:xfrm>
            <a:off x="931332" y="976613"/>
            <a:ext cx="3249895" cy="3011938"/>
          </a:xfrm>
          <a:prstGeom prst="rect">
            <a:avLst/>
          </a:prstGeom>
          <a:noFill/>
          <a:ln>
            <a:noFill/>
          </a:ln>
        </p:spPr>
      </p:pic>
      <p:pic>
        <p:nvPicPr>
          <p:cNvPr id="173" name="Google Shape;173;p12"/>
          <p:cNvPicPr preferRelativeResize="0"/>
          <p:nvPr/>
        </p:nvPicPr>
        <p:blipFill>
          <a:blip r:embed="rId5"/>
          <a:srcRect/>
          <a:stretch/>
        </p:blipFill>
        <p:spPr>
          <a:xfrm>
            <a:off x="1402549" y="4389120"/>
            <a:ext cx="2199079" cy="1492267"/>
          </a:xfrm>
          <a:prstGeom prst="rect">
            <a:avLst/>
          </a:prstGeom>
          <a:noFill/>
          <a:ln>
            <a:noFill/>
          </a:ln>
        </p:spPr>
      </p:pic>
      <p:pic>
        <p:nvPicPr>
          <p:cNvPr id="174" name="Google Shape;174;p12"/>
          <p:cNvPicPr preferRelativeResize="0"/>
          <p:nvPr/>
        </p:nvPicPr>
        <p:blipFill rotWithShape="1">
          <a:blip r:embed="rId6">
            <a:alphaModFix/>
          </a:blip>
          <a:srcRect/>
          <a:stretch/>
        </p:blipFill>
        <p:spPr>
          <a:xfrm>
            <a:off x="10694725" y="2258359"/>
            <a:ext cx="1338394" cy="661733"/>
          </a:xfrm>
          <a:prstGeom prst="rect">
            <a:avLst/>
          </a:prstGeom>
          <a:noFill/>
          <a:ln>
            <a:noFill/>
          </a:ln>
        </p:spPr>
      </p:pic>
      <p:sp>
        <p:nvSpPr>
          <p:cNvPr id="175" name="Google Shape;175;p12"/>
          <p:cNvSpPr txBox="1"/>
          <p:nvPr/>
        </p:nvSpPr>
        <p:spPr>
          <a:xfrm>
            <a:off x="9673420" y="2741705"/>
            <a:ext cx="8724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Lengo</a:t>
            </a:r>
            <a:endParaRPr sz="2000"/>
          </a:p>
        </p:txBody>
      </p:sp>
      <p:sp>
        <p:nvSpPr>
          <p:cNvPr id="176" name="Google Shape;176;p12"/>
          <p:cNvSpPr txBox="1"/>
          <p:nvPr/>
        </p:nvSpPr>
        <p:spPr>
          <a:xfrm>
            <a:off x="10709013" y="2401011"/>
            <a:ext cx="13359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dirty="0" err="1">
                <a:solidFill>
                  <a:schemeClr val="dk1"/>
                </a:solidFill>
                <a:latin typeface="Calibri"/>
                <a:ea typeface="Calibri"/>
                <a:cs typeface="Calibri"/>
                <a:sym typeface="Calibri"/>
              </a:rPr>
              <a:t>Kufikia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mwaka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ujao</a:t>
            </a:r>
            <a:endParaRPr sz="1100" dirty="0"/>
          </a:p>
        </p:txBody>
      </p:sp>
      <p:sp>
        <p:nvSpPr>
          <p:cNvPr id="177" name="Google Shape;177;p12"/>
          <p:cNvSpPr txBox="1"/>
          <p:nvPr/>
        </p:nvSpPr>
        <p:spPr>
          <a:xfrm>
            <a:off x="1582030" y="3781769"/>
            <a:ext cx="184011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err="1">
                <a:solidFill>
                  <a:schemeClr val="dk1"/>
                </a:solidFill>
                <a:latin typeface="Calibri"/>
                <a:ea typeface="Calibri"/>
                <a:cs typeface="Calibri"/>
                <a:sym typeface="Calibri"/>
              </a:rPr>
              <a:t>Tatizo</a:t>
            </a:r>
            <a:endParaRPr sz="2400" b="1"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3"/>
          <p:cNvPicPr preferRelativeResize="0"/>
          <p:nvPr/>
        </p:nvPicPr>
        <p:blipFill rotWithShape="1">
          <a:blip r:embed="rId3">
            <a:alphaModFix/>
          </a:blip>
          <a:srcRect/>
          <a:stretch/>
        </p:blipFill>
        <p:spPr>
          <a:xfrm>
            <a:off x="5380435" y="919873"/>
            <a:ext cx="5502805" cy="5502805"/>
          </a:xfrm>
          <a:prstGeom prst="rect">
            <a:avLst/>
          </a:prstGeom>
          <a:noFill/>
          <a:ln>
            <a:noFill/>
          </a:ln>
        </p:spPr>
      </p:pic>
      <p:pic>
        <p:nvPicPr>
          <p:cNvPr id="186" name="Google Shape;186;p13"/>
          <p:cNvPicPr preferRelativeResize="0"/>
          <p:nvPr/>
        </p:nvPicPr>
        <p:blipFill>
          <a:blip r:embed="rId4"/>
          <a:srcRect/>
          <a:stretch/>
        </p:blipFill>
        <p:spPr>
          <a:xfrm>
            <a:off x="1308760" y="1146048"/>
            <a:ext cx="4482443" cy="3057564"/>
          </a:xfrm>
          <a:prstGeom prst="rect">
            <a:avLst/>
          </a:prstGeom>
          <a:noFill/>
          <a:ln>
            <a:noFill/>
          </a:ln>
        </p:spPr>
      </p:pic>
      <p:sp>
        <p:nvSpPr>
          <p:cNvPr id="187" name="Google Shape;187;p13"/>
          <p:cNvSpPr txBox="1"/>
          <p:nvPr/>
        </p:nvSpPr>
        <p:spPr>
          <a:xfrm>
            <a:off x="7682104" y="4324018"/>
            <a:ext cx="12636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err="1">
                <a:solidFill>
                  <a:schemeClr val="dk1"/>
                </a:solidFill>
                <a:latin typeface="Calibri"/>
                <a:ea typeface="Calibri"/>
                <a:cs typeface="Calibri"/>
                <a:sym typeface="Calibri"/>
              </a:rPr>
              <a:t>Lengo</a:t>
            </a:r>
            <a:endParaRPr sz="2800" dirty="0"/>
          </a:p>
        </p:txBody>
      </p:sp>
      <p:sp>
        <p:nvSpPr>
          <p:cNvPr id="188" name="Google Shape;188;p13"/>
          <p:cNvSpPr txBox="1"/>
          <p:nvPr/>
        </p:nvSpPr>
        <p:spPr>
          <a:xfrm>
            <a:off x="7215188" y="4847198"/>
            <a:ext cx="2400300" cy="1461898"/>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1200"/>
              </a:spcAft>
              <a:buSzPts val="1100"/>
              <a:buNone/>
            </a:pPr>
            <a:r>
              <a:rPr lang="en-GB" sz="2000" dirty="0">
                <a:solidFill>
                  <a:schemeClr val="dk1"/>
                </a:solidFill>
                <a:latin typeface="Calibri"/>
                <a:ea typeface="Calibri"/>
                <a:cs typeface="Calibri"/>
                <a:sym typeface="Calibri"/>
              </a:rPr>
              <a:t>Watoto </a:t>
            </a:r>
            <a:r>
              <a:rPr lang="en-GB" sz="2000" err="1">
                <a:solidFill>
                  <a:schemeClr val="dk1"/>
                </a:solidFill>
                <a:latin typeface="Calibri"/>
                <a:ea typeface="Calibri"/>
                <a:cs typeface="Calibri"/>
                <a:sym typeface="Calibri"/>
              </a:rPr>
              <a:t>wana</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marafiki</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kutoka</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jamii</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zingine</a:t>
            </a:r>
            <a:r>
              <a:rPr lang="en-GB" sz="2000" dirty="0">
                <a:solidFill>
                  <a:schemeClr val="dk1"/>
                </a:solidFill>
                <a:latin typeface="Calibri"/>
                <a:ea typeface="Calibri"/>
                <a:cs typeface="Calibri"/>
                <a:sym typeface="Calibri"/>
              </a:rPr>
              <a:t> za </a:t>
            </a:r>
            <a:r>
              <a:rPr lang="en-GB" sz="2000" err="1">
                <a:solidFill>
                  <a:schemeClr val="dk1"/>
                </a:solidFill>
                <a:latin typeface="Calibri"/>
                <a:ea typeface="Calibri"/>
                <a:cs typeface="Calibri"/>
                <a:sym typeface="Calibri"/>
              </a:rPr>
              <a:t>imani</a:t>
            </a:r>
            <a:r>
              <a:rPr lang="en-GB" sz="2000" dirty="0">
                <a:solidFill>
                  <a:schemeClr val="dk1"/>
                </a:solidFill>
                <a:latin typeface="Calibri"/>
                <a:ea typeface="Calibri"/>
                <a:cs typeface="Calibri"/>
                <a:sym typeface="Calibri"/>
              </a:rPr>
              <a:t>.</a:t>
            </a:r>
            <a:endParaRPr lang="en-US" sz="2000" dirty="0">
              <a:solidFill>
                <a:schemeClr val="dk1"/>
              </a:solidFill>
              <a:latin typeface="Calibri"/>
              <a:ea typeface="Calibri"/>
              <a:cs typeface="Calibri"/>
            </a:endParaRPr>
          </a:p>
        </p:txBody>
      </p:sp>
      <p:sp>
        <p:nvSpPr>
          <p:cNvPr id="189" name="Google Shape;189;p13"/>
          <p:cNvSpPr txBox="1"/>
          <p:nvPr/>
        </p:nvSpPr>
        <p:spPr>
          <a:xfrm>
            <a:off x="2516553" y="1465332"/>
            <a:ext cx="27342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err="1">
                <a:solidFill>
                  <a:schemeClr val="dk1"/>
                </a:solidFill>
                <a:latin typeface="Calibri"/>
                <a:ea typeface="Calibri"/>
                <a:cs typeface="Calibri"/>
                <a:sym typeface="Calibri"/>
              </a:rPr>
              <a:t>Wazazi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wanahimiza</a:t>
            </a:r>
            <a:r>
              <a:rPr lang="en-GB" sz="2000" dirty="0">
                <a:solidFill>
                  <a:schemeClr val="dk1"/>
                </a:solidFill>
                <a:latin typeface="Calibri"/>
                <a:ea typeface="Calibri"/>
                <a:cs typeface="Calibri"/>
                <a:sym typeface="Calibri"/>
              </a:rPr>
              <a:t>...</a:t>
            </a:r>
            <a:endParaRPr sz="2000" dirty="0"/>
          </a:p>
        </p:txBody>
      </p:sp>
      <p:sp>
        <p:nvSpPr>
          <p:cNvPr id="190" name="Google Shape;190;p13"/>
          <p:cNvSpPr txBox="1"/>
          <p:nvPr/>
        </p:nvSpPr>
        <p:spPr>
          <a:xfrm>
            <a:off x="2401429" y="3435445"/>
            <a:ext cx="33897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Viongozi wa dini wanahimiza...</a:t>
            </a:r>
            <a:endParaRPr sz="2000"/>
          </a:p>
        </p:txBody>
      </p:sp>
      <p:sp>
        <p:nvSpPr>
          <p:cNvPr id="191" name="Google Shape;191;p13"/>
          <p:cNvSpPr txBox="1"/>
          <p:nvPr/>
        </p:nvSpPr>
        <p:spPr>
          <a:xfrm>
            <a:off x="2401429" y="2462111"/>
            <a:ext cx="26688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Shule inashughulikia…</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4"/>
          <p:cNvPicPr preferRelativeResize="0"/>
          <p:nvPr/>
        </p:nvPicPr>
        <p:blipFill rotWithShape="1">
          <a:blip r:embed="rId3">
            <a:alphaModFix/>
          </a:blip>
          <a:srcRect/>
          <a:stretch/>
        </p:blipFill>
        <p:spPr>
          <a:xfrm>
            <a:off x="7460628" y="533083"/>
            <a:ext cx="4502232" cy="4502232"/>
          </a:xfrm>
          <a:prstGeom prst="rect">
            <a:avLst/>
          </a:prstGeom>
          <a:noFill/>
          <a:ln>
            <a:noFill/>
          </a:ln>
        </p:spPr>
      </p:pic>
      <p:pic>
        <p:nvPicPr>
          <p:cNvPr id="200" name="Google Shape;200;p14"/>
          <p:cNvPicPr preferRelativeResize="0"/>
          <p:nvPr/>
        </p:nvPicPr>
        <p:blipFill>
          <a:blip r:embed="rId4"/>
          <a:srcRect/>
          <a:stretch/>
        </p:blipFill>
        <p:spPr>
          <a:xfrm>
            <a:off x="5267198" y="735128"/>
            <a:ext cx="3332500" cy="2318309"/>
          </a:xfrm>
          <a:prstGeom prst="rect">
            <a:avLst/>
          </a:prstGeom>
          <a:noFill/>
          <a:ln>
            <a:noFill/>
          </a:ln>
        </p:spPr>
      </p:pic>
      <p:sp>
        <p:nvSpPr>
          <p:cNvPr id="201" name="Google Shape;201;p14"/>
          <p:cNvSpPr txBox="1"/>
          <p:nvPr/>
        </p:nvSpPr>
        <p:spPr>
          <a:xfrm>
            <a:off x="9450639" y="3136001"/>
            <a:ext cx="12633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Lengo</a:t>
            </a:r>
            <a:endParaRPr sz="2400"/>
          </a:p>
        </p:txBody>
      </p:sp>
      <p:sp>
        <p:nvSpPr>
          <p:cNvPr id="202" name="Google Shape;202;p14"/>
          <p:cNvSpPr txBox="1"/>
          <p:nvPr/>
        </p:nvSpPr>
        <p:spPr>
          <a:xfrm>
            <a:off x="8740747" y="3559128"/>
            <a:ext cx="2273113" cy="1815841"/>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1200"/>
              </a:spcAft>
              <a:buSzPts val="1100"/>
              <a:buNone/>
            </a:pPr>
            <a:r>
              <a:rPr lang="en-GB" sz="2000" dirty="0">
                <a:solidFill>
                  <a:schemeClr val="dk1"/>
                </a:solidFill>
                <a:latin typeface="Calibri"/>
                <a:ea typeface="Calibri"/>
                <a:cs typeface="Calibri"/>
                <a:sym typeface="Calibri"/>
              </a:rPr>
              <a:t>Watoto </a:t>
            </a:r>
            <a:r>
              <a:rPr lang="en-GB" sz="2000" dirty="0" err="1">
                <a:solidFill>
                  <a:schemeClr val="dk1"/>
                </a:solidFill>
                <a:latin typeface="Calibri"/>
                <a:ea typeface="Calibri"/>
                <a:cs typeface="Calibri"/>
                <a:sym typeface="Calibri"/>
              </a:rPr>
              <a:t>wana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marafiki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kutoka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jamii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zingine</a:t>
            </a:r>
            <a:r>
              <a:rPr lang="en-GB" sz="2000" dirty="0">
                <a:solidFill>
                  <a:schemeClr val="dk1"/>
                </a:solidFill>
                <a:latin typeface="Calibri"/>
                <a:ea typeface="Calibri"/>
                <a:cs typeface="Calibri"/>
                <a:sym typeface="Calibri"/>
              </a:rPr>
              <a:t> za </a:t>
            </a:r>
            <a:r>
              <a:rPr lang="en-GB" sz="2000" dirty="0" err="1">
                <a:solidFill>
                  <a:schemeClr val="dk1"/>
                </a:solidFill>
                <a:latin typeface="Calibri"/>
                <a:ea typeface="Calibri"/>
                <a:cs typeface="Calibri"/>
                <a:sym typeface="Calibri"/>
              </a:rPr>
              <a:t>imani</a:t>
            </a:r>
            <a:r>
              <a:rPr lang="en-GB"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203" name="Google Shape;203;p14"/>
          <p:cNvSpPr txBox="1"/>
          <p:nvPr/>
        </p:nvSpPr>
        <p:spPr>
          <a:xfrm>
            <a:off x="6112161" y="923310"/>
            <a:ext cx="3595079" cy="32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 dirty="0" err="1">
                <a:solidFill>
                  <a:schemeClr val="dk1"/>
                </a:solidFill>
                <a:latin typeface="Calibri"/>
                <a:ea typeface="Calibri"/>
                <a:cs typeface="Calibri"/>
                <a:sym typeface="Calibri"/>
              </a:rPr>
              <a:t>Wazazi</a:t>
            </a:r>
            <a:r>
              <a:rPr lang="en-GB" sz="1500" dirty="0">
                <a:solidFill>
                  <a:schemeClr val="dk1"/>
                </a:solidFill>
                <a:latin typeface="Calibri"/>
                <a:ea typeface="Calibri"/>
                <a:cs typeface="Calibri"/>
                <a:sym typeface="Calibri"/>
              </a:rPr>
              <a:t> </a:t>
            </a:r>
            <a:r>
              <a:rPr lang="en-GB" sz="1500" dirty="0" err="1">
                <a:solidFill>
                  <a:schemeClr val="dk1"/>
                </a:solidFill>
                <a:latin typeface="Calibri"/>
                <a:ea typeface="Calibri"/>
                <a:cs typeface="Calibri"/>
                <a:sym typeface="Calibri"/>
              </a:rPr>
              <a:t>wanahimiza</a:t>
            </a:r>
            <a:r>
              <a:rPr lang="en-GB" sz="1500" dirty="0">
                <a:solidFill>
                  <a:schemeClr val="dk1"/>
                </a:solidFill>
                <a:latin typeface="Calibri"/>
                <a:ea typeface="Calibri"/>
                <a:cs typeface="Calibri"/>
                <a:sym typeface="Calibri"/>
              </a:rPr>
              <a:t>...</a:t>
            </a:r>
            <a:endParaRPr sz="1500" dirty="0"/>
          </a:p>
        </p:txBody>
      </p:sp>
      <p:sp>
        <p:nvSpPr>
          <p:cNvPr id="204" name="Google Shape;204;p14"/>
          <p:cNvSpPr txBox="1"/>
          <p:nvPr/>
        </p:nvSpPr>
        <p:spPr>
          <a:xfrm>
            <a:off x="6022791" y="2437016"/>
            <a:ext cx="3667402" cy="32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 dirty="0" err="1">
                <a:solidFill>
                  <a:schemeClr val="dk1"/>
                </a:solidFill>
                <a:latin typeface="Calibri"/>
                <a:ea typeface="Calibri"/>
                <a:cs typeface="Calibri"/>
                <a:sym typeface="Calibri"/>
              </a:rPr>
              <a:t>Viongozi</a:t>
            </a:r>
            <a:r>
              <a:rPr lang="en-GB" sz="1500" dirty="0">
                <a:solidFill>
                  <a:schemeClr val="dk1"/>
                </a:solidFill>
                <a:latin typeface="Calibri"/>
                <a:ea typeface="Calibri"/>
                <a:cs typeface="Calibri"/>
                <a:sym typeface="Calibri"/>
              </a:rPr>
              <a:t> </a:t>
            </a:r>
            <a:r>
              <a:rPr lang="en-GB" sz="1500" dirty="0" err="1">
                <a:solidFill>
                  <a:schemeClr val="dk1"/>
                </a:solidFill>
                <a:latin typeface="Calibri"/>
                <a:ea typeface="Calibri"/>
                <a:cs typeface="Calibri"/>
                <a:sym typeface="Calibri"/>
              </a:rPr>
              <a:t>wa</a:t>
            </a:r>
            <a:r>
              <a:rPr lang="en-GB" sz="1500" dirty="0">
                <a:solidFill>
                  <a:schemeClr val="dk1"/>
                </a:solidFill>
                <a:latin typeface="Calibri"/>
                <a:ea typeface="Calibri"/>
                <a:cs typeface="Calibri"/>
                <a:sym typeface="Calibri"/>
              </a:rPr>
              <a:t> </a:t>
            </a:r>
            <a:r>
              <a:rPr lang="en-GB" sz="1500" dirty="0" err="1">
                <a:solidFill>
                  <a:schemeClr val="dk1"/>
                </a:solidFill>
                <a:latin typeface="Calibri"/>
                <a:ea typeface="Calibri"/>
                <a:cs typeface="Calibri"/>
                <a:sym typeface="Calibri"/>
              </a:rPr>
              <a:t>dini</a:t>
            </a:r>
            <a:r>
              <a:rPr lang="en-GB" sz="1500" dirty="0">
                <a:solidFill>
                  <a:schemeClr val="dk1"/>
                </a:solidFill>
                <a:latin typeface="Calibri"/>
                <a:ea typeface="Calibri"/>
                <a:cs typeface="Calibri"/>
                <a:sym typeface="Calibri"/>
              </a:rPr>
              <a:t> </a:t>
            </a:r>
            <a:r>
              <a:rPr lang="en-GB" sz="1500" dirty="0" err="1">
                <a:solidFill>
                  <a:schemeClr val="dk1"/>
                </a:solidFill>
                <a:latin typeface="Calibri"/>
                <a:ea typeface="Calibri"/>
                <a:cs typeface="Calibri"/>
                <a:sym typeface="Calibri"/>
              </a:rPr>
              <a:t>wanahimiza</a:t>
            </a:r>
            <a:r>
              <a:rPr lang="en-GB" sz="1500" dirty="0">
                <a:solidFill>
                  <a:schemeClr val="dk1"/>
                </a:solidFill>
                <a:latin typeface="Calibri"/>
                <a:ea typeface="Calibri"/>
                <a:cs typeface="Calibri"/>
                <a:sym typeface="Calibri"/>
              </a:rPr>
              <a:t>...</a:t>
            </a:r>
            <a:endParaRPr sz="1500" dirty="0"/>
          </a:p>
        </p:txBody>
      </p:sp>
      <p:sp>
        <p:nvSpPr>
          <p:cNvPr id="205" name="Google Shape;205;p14"/>
          <p:cNvSpPr txBox="1"/>
          <p:nvPr/>
        </p:nvSpPr>
        <p:spPr>
          <a:xfrm>
            <a:off x="6030411" y="1660399"/>
            <a:ext cx="2773413" cy="32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 dirty="0" err="1">
                <a:solidFill>
                  <a:schemeClr val="dk1"/>
                </a:solidFill>
                <a:latin typeface="Calibri"/>
                <a:ea typeface="Calibri"/>
                <a:cs typeface="Calibri"/>
                <a:sym typeface="Calibri"/>
              </a:rPr>
              <a:t>Shule</a:t>
            </a:r>
            <a:r>
              <a:rPr lang="en-GB" sz="1500" dirty="0">
                <a:solidFill>
                  <a:schemeClr val="dk1"/>
                </a:solidFill>
                <a:latin typeface="Calibri"/>
                <a:ea typeface="Calibri"/>
                <a:cs typeface="Calibri"/>
                <a:sym typeface="Calibri"/>
              </a:rPr>
              <a:t> </a:t>
            </a:r>
            <a:r>
              <a:rPr lang="en-GB" sz="1500" dirty="0" err="1">
                <a:solidFill>
                  <a:schemeClr val="dk1"/>
                </a:solidFill>
                <a:latin typeface="Calibri"/>
                <a:ea typeface="Calibri"/>
                <a:cs typeface="Calibri"/>
                <a:sym typeface="Calibri"/>
              </a:rPr>
              <a:t>inashughulikia</a:t>
            </a:r>
            <a:r>
              <a:rPr lang="en-GB" sz="1500" dirty="0">
                <a:solidFill>
                  <a:schemeClr val="dk1"/>
                </a:solidFill>
                <a:latin typeface="Calibri"/>
                <a:ea typeface="Calibri"/>
                <a:cs typeface="Calibri"/>
                <a:sym typeface="Calibri"/>
              </a:rPr>
              <a:t>…</a:t>
            </a:r>
            <a:endParaRPr sz="1500" dirty="0"/>
          </a:p>
        </p:txBody>
      </p:sp>
      <p:sp>
        <p:nvSpPr>
          <p:cNvPr id="206" name="Google Shape;206;p14"/>
          <p:cNvSpPr txBox="1"/>
          <p:nvPr/>
        </p:nvSpPr>
        <p:spPr>
          <a:xfrm>
            <a:off x="1178140" y="3891325"/>
            <a:ext cx="184011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err="1">
                <a:solidFill>
                  <a:schemeClr val="dk1"/>
                </a:solidFill>
                <a:latin typeface="Calibri"/>
                <a:ea typeface="Calibri"/>
                <a:cs typeface="Calibri"/>
                <a:sym typeface="Calibri"/>
              </a:rPr>
              <a:t>Tatizo</a:t>
            </a:r>
            <a:endParaRPr sz="2400" b="1" dirty="0">
              <a:solidFill>
                <a:schemeClr val="dk1"/>
              </a:solidFill>
              <a:latin typeface="Calibri"/>
              <a:ea typeface="Calibri"/>
              <a:cs typeface="Calibri"/>
              <a:sym typeface="Calibri"/>
            </a:endParaRPr>
          </a:p>
        </p:txBody>
      </p:sp>
      <p:sp>
        <p:nvSpPr>
          <p:cNvPr id="207" name="Google Shape;207;p14"/>
          <p:cNvSpPr txBox="1"/>
          <p:nvPr/>
        </p:nvSpPr>
        <p:spPr>
          <a:xfrm>
            <a:off x="889049" y="4429686"/>
            <a:ext cx="2418000" cy="1015622"/>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GB" sz="2000" dirty="0">
                <a:solidFill>
                  <a:schemeClr val="dk1"/>
                </a:solidFill>
                <a:latin typeface="Calibri"/>
                <a:ea typeface="Calibri"/>
                <a:cs typeface="Calibri"/>
                <a:sym typeface="Calibri"/>
              </a:rPr>
              <a:t>Watoto </a:t>
            </a:r>
            <a:r>
              <a:rPr lang="en-GB" sz="2000" dirty="0" err="1">
                <a:solidFill>
                  <a:schemeClr val="dk1"/>
                </a:solidFill>
                <a:latin typeface="Calibri"/>
                <a:ea typeface="Calibri"/>
                <a:cs typeface="Calibri"/>
                <a:sym typeface="Calibri"/>
              </a:rPr>
              <a:t>hawana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marafiki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kutoka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jamii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zingine</a:t>
            </a:r>
            <a:r>
              <a:rPr lang="en-GB" sz="2000" dirty="0">
                <a:solidFill>
                  <a:schemeClr val="dk1"/>
                </a:solidFill>
                <a:latin typeface="Calibri"/>
                <a:ea typeface="Calibri"/>
                <a:cs typeface="Calibri"/>
                <a:sym typeface="Calibri"/>
              </a:rPr>
              <a:t> za </a:t>
            </a:r>
            <a:r>
              <a:rPr lang="en-GB" sz="2000" dirty="0" err="1">
                <a:solidFill>
                  <a:schemeClr val="dk1"/>
                </a:solidFill>
                <a:latin typeface="Calibri"/>
                <a:ea typeface="Calibri"/>
                <a:cs typeface="Calibri"/>
                <a:sym typeface="Calibri"/>
              </a:rPr>
              <a:t>imani</a:t>
            </a:r>
            <a:r>
              <a:rPr lang="en-GB"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pic>
        <p:nvPicPr>
          <p:cNvPr id="208" name="Google Shape;208;p14"/>
          <p:cNvPicPr preferRelativeResize="0"/>
          <p:nvPr/>
        </p:nvPicPr>
        <p:blipFill rotWithShape="1">
          <a:blip r:embed="rId5">
            <a:alphaModFix/>
          </a:blip>
          <a:srcRect/>
          <a:stretch/>
        </p:blipFill>
        <p:spPr>
          <a:xfrm>
            <a:off x="404273" y="851563"/>
            <a:ext cx="3520034" cy="3262297"/>
          </a:xfrm>
          <a:prstGeom prst="rect">
            <a:avLst/>
          </a:prstGeom>
          <a:noFill/>
          <a:ln>
            <a:noFill/>
          </a:ln>
        </p:spPr>
      </p:pic>
      <p:pic>
        <p:nvPicPr>
          <p:cNvPr id="209" name="Google Shape;209;p14"/>
          <p:cNvPicPr preferRelativeResize="0"/>
          <p:nvPr/>
        </p:nvPicPr>
        <p:blipFill>
          <a:blip r:embed="rId6"/>
          <a:srcRect/>
          <a:stretch/>
        </p:blipFill>
        <p:spPr>
          <a:xfrm>
            <a:off x="3451253" y="4216252"/>
            <a:ext cx="3667401" cy="2204024"/>
          </a:xfrm>
          <a:prstGeom prst="rect">
            <a:avLst/>
          </a:prstGeom>
          <a:noFill/>
          <a:ln>
            <a:noFill/>
          </a:ln>
        </p:spPr>
      </p:pic>
      <p:sp>
        <p:nvSpPr>
          <p:cNvPr id="210" name="Google Shape;210;p14"/>
          <p:cNvSpPr txBox="1"/>
          <p:nvPr/>
        </p:nvSpPr>
        <p:spPr>
          <a:xfrm>
            <a:off x="4393199" y="4368131"/>
            <a:ext cx="3595079" cy="32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
                <a:solidFill>
                  <a:schemeClr val="dk1"/>
                </a:solidFill>
                <a:latin typeface="Calibri"/>
                <a:ea typeface="Calibri"/>
                <a:cs typeface="Calibri"/>
                <a:sym typeface="Calibri"/>
              </a:rPr>
              <a:t>Wazazi wanafikiri ...</a:t>
            </a:r>
            <a:endParaRPr sz="1500"/>
          </a:p>
        </p:txBody>
      </p:sp>
      <p:sp>
        <p:nvSpPr>
          <p:cNvPr id="211" name="Google Shape;211;p14"/>
          <p:cNvSpPr txBox="1"/>
          <p:nvPr/>
        </p:nvSpPr>
        <p:spPr>
          <a:xfrm>
            <a:off x="4357037" y="5817495"/>
            <a:ext cx="3667500" cy="32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
                <a:solidFill>
                  <a:schemeClr val="dk1"/>
                </a:solidFill>
                <a:latin typeface="Calibri"/>
                <a:ea typeface="Calibri"/>
                <a:cs typeface="Calibri"/>
                <a:sym typeface="Calibri"/>
              </a:rPr>
              <a:t>Kiongozi wa dini haruhusu…</a:t>
            </a:r>
            <a:endParaRPr sz="1500"/>
          </a:p>
        </p:txBody>
      </p:sp>
      <p:sp>
        <p:nvSpPr>
          <p:cNvPr id="212" name="Google Shape;212;p14"/>
          <p:cNvSpPr txBox="1"/>
          <p:nvPr/>
        </p:nvSpPr>
        <p:spPr>
          <a:xfrm>
            <a:off x="4345241" y="5087469"/>
            <a:ext cx="2773500" cy="32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
                <a:solidFill>
                  <a:schemeClr val="dk1"/>
                </a:solidFill>
                <a:latin typeface="Calibri"/>
                <a:ea typeface="Calibri"/>
                <a:cs typeface="Calibri"/>
                <a:sym typeface="Calibri"/>
              </a:rPr>
              <a:t>Shule inavumilia…</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5"/>
          <p:cNvPicPr preferRelativeResize="0"/>
          <p:nvPr/>
        </p:nvPicPr>
        <p:blipFill rotWithShape="1">
          <a:blip r:embed="rId3">
            <a:alphaModFix/>
          </a:blip>
          <a:srcRect/>
          <a:stretch/>
        </p:blipFill>
        <p:spPr>
          <a:xfrm>
            <a:off x="1080843" y="636141"/>
            <a:ext cx="10256559" cy="5585717"/>
          </a:xfrm>
          <a:prstGeom prst="rect">
            <a:avLst/>
          </a:prstGeom>
          <a:noFill/>
          <a:ln>
            <a:noFill/>
          </a:ln>
        </p:spPr>
      </p:pic>
      <p:pic>
        <p:nvPicPr>
          <p:cNvPr id="221" name="Google Shape;221;p15" descr="En bild som visar text&#10;&#10;Automatiskt genererad beskrivning"/>
          <p:cNvPicPr preferRelativeResize="0"/>
          <p:nvPr/>
        </p:nvPicPr>
        <p:blipFill rotWithShape="1">
          <a:blip r:embed="rId4">
            <a:alphaModFix/>
          </a:blip>
          <a:srcRect/>
          <a:stretch/>
        </p:blipFill>
        <p:spPr>
          <a:xfrm>
            <a:off x="857444" y="3497332"/>
            <a:ext cx="2906299" cy="19672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6"/>
          <p:cNvPicPr preferRelativeResize="0"/>
          <p:nvPr/>
        </p:nvPicPr>
        <p:blipFill rotWithShape="1">
          <a:blip r:embed="rId3">
            <a:alphaModFix/>
          </a:blip>
          <a:srcRect/>
          <a:stretch/>
        </p:blipFill>
        <p:spPr>
          <a:xfrm>
            <a:off x="1080843" y="636141"/>
            <a:ext cx="10256559" cy="5585717"/>
          </a:xfrm>
          <a:prstGeom prst="rect">
            <a:avLst/>
          </a:prstGeom>
          <a:noFill/>
          <a:ln>
            <a:noFill/>
          </a:ln>
        </p:spPr>
      </p:pic>
      <p:pic>
        <p:nvPicPr>
          <p:cNvPr id="230" name="Google Shape;230;p16" descr="A picture containing text, clipart&#10;&#10;Description automatically generated"/>
          <p:cNvPicPr preferRelativeResize="0"/>
          <p:nvPr/>
        </p:nvPicPr>
        <p:blipFill rotWithShape="1">
          <a:blip r:embed="rId4">
            <a:alphaModFix/>
          </a:blip>
          <a:srcRect/>
          <a:stretch/>
        </p:blipFill>
        <p:spPr>
          <a:xfrm>
            <a:off x="4376060" y="3497332"/>
            <a:ext cx="1012448" cy="2116297"/>
          </a:xfrm>
          <a:prstGeom prst="rect">
            <a:avLst/>
          </a:prstGeom>
          <a:noFill/>
          <a:ln>
            <a:noFill/>
          </a:ln>
        </p:spPr>
      </p:pic>
      <p:pic>
        <p:nvPicPr>
          <p:cNvPr id="231" name="Google Shape;231;p16" descr="Icon&#10;&#10;Description automatically generated"/>
          <p:cNvPicPr preferRelativeResize="0"/>
          <p:nvPr/>
        </p:nvPicPr>
        <p:blipFill rotWithShape="1">
          <a:blip r:embed="rId5">
            <a:alphaModFix/>
          </a:blip>
          <a:srcRect/>
          <a:stretch/>
        </p:blipFill>
        <p:spPr>
          <a:xfrm>
            <a:off x="5757099" y="2743344"/>
            <a:ext cx="1301861" cy="2870285"/>
          </a:xfrm>
          <a:prstGeom prst="rect">
            <a:avLst/>
          </a:prstGeom>
          <a:noFill/>
          <a:ln>
            <a:noFill/>
          </a:ln>
        </p:spPr>
      </p:pic>
      <p:pic>
        <p:nvPicPr>
          <p:cNvPr id="233" name="Google Shape;233;p16" descr="En bild som visar text&#10;&#10;Automatiskt genererad beskrivning"/>
          <p:cNvPicPr preferRelativeResize="0"/>
          <p:nvPr/>
        </p:nvPicPr>
        <p:blipFill rotWithShape="1">
          <a:blip r:embed="rId6">
            <a:alphaModFix/>
          </a:blip>
          <a:srcRect/>
          <a:stretch/>
        </p:blipFill>
        <p:spPr>
          <a:xfrm>
            <a:off x="857444" y="3497332"/>
            <a:ext cx="2906299" cy="1967204"/>
          </a:xfrm>
          <a:prstGeom prst="rect">
            <a:avLst/>
          </a:prstGeom>
          <a:noFill/>
          <a:ln>
            <a:noFill/>
          </a:ln>
        </p:spPr>
      </p:pic>
      <p:sp>
        <p:nvSpPr>
          <p:cNvPr id="234" name="Google Shape;234;p16"/>
          <p:cNvSpPr txBox="1"/>
          <p:nvPr/>
        </p:nvSpPr>
        <p:spPr>
          <a:xfrm>
            <a:off x="4475195" y="5098101"/>
            <a:ext cx="797847"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err="1">
                <a:solidFill>
                  <a:schemeClr val="dk1"/>
                </a:solidFill>
                <a:latin typeface="Calibri"/>
                <a:cs typeface="Calibri"/>
                <a:sym typeface="Calibri"/>
              </a:rPr>
              <a:t>Watato</a:t>
            </a:r>
            <a:endParaRPr sz="1200" dirty="0"/>
          </a:p>
        </p:txBody>
      </p:sp>
      <p:sp>
        <p:nvSpPr>
          <p:cNvPr id="3" name="TextBox 2">
            <a:extLst>
              <a:ext uri="{FF2B5EF4-FFF2-40B4-BE49-F238E27FC236}">
                <a16:creationId xmlns:a16="http://schemas.microsoft.com/office/drawing/2014/main" id="{AFFED4DA-0081-6519-75DA-6DE20179EF1D}"/>
              </a:ext>
            </a:extLst>
          </p:cNvPr>
          <p:cNvSpPr txBox="1"/>
          <p:nvPr/>
        </p:nvSpPr>
        <p:spPr>
          <a:xfrm>
            <a:off x="5664751" y="4759737"/>
            <a:ext cx="1486557" cy="716991"/>
          </a:xfrm>
          <a:prstGeom prst="rect">
            <a:avLst/>
          </a:prstGeom>
          <a:noFill/>
        </p:spPr>
        <p:txBody>
          <a:bodyPr wrap="square">
            <a:spAutoFit/>
          </a:bodyPr>
          <a:lstStyle/>
          <a:p>
            <a:pPr marL="0" lvl="0" indent="0" algn="ctr" rtl="0">
              <a:lnSpc>
                <a:spcPct val="115000"/>
              </a:lnSpc>
              <a:spcBef>
                <a:spcPts val="1200"/>
              </a:spcBef>
              <a:spcAft>
                <a:spcPts val="1200"/>
              </a:spcAft>
              <a:buSzPts val="1100"/>
              <a:buNone/>
            </a:pPr>
            <a:r>
              <a:rPr lang="en-GB" sz="1200" dirty="0" err="1">
                <a:solidFill>
                  <a:schemeClr val="dk1"/>
                </a:solidFill>
                <a:latin typeface="Calibri"/>
                <a:ea typeface="Calibri"/>
                <a:cs typeface="Calibri"/>
                <a:sym typeface="Calibri"/>
              </a:rPr>
              <a:t>Wazazi</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Bodi </a:t>
            </a:r>
            <a:r>
              <a:rPr lang="en-GB" sz="1200" dirty="0" err="1">
                <a:solidFill>
                  <a:schemeClr val="dk1"/>
                </a:solidFill>
                <a:latin typeface="Calibri"/>
                <a:ea typeface="Calibri"/>
                <a:cs typeface="Calibri"/>
                <a:sym typeface="Calibri"/>
              </a:rPr>
              <a:t>ya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shule</a:t>
            </a:r>
            <a:br>
              <a:rPr lang="en-GB" sz="1200" dirty="0">
                <a:solidFill>
                  <a:schemeClr val="dk1"/>
                </a:solidFill>
                <a:latin typeface="Calibri"/>
                <a:ea typeface="Calibri"/>
                <a:cs typeface="Calibri"/>
                <a:sym typeface="Calibri"/>
              </a:rPr>
            </a:br>
            <a:r>
              <a:rPr lang="en-GB" sz="1200" dirty="0" err="1">
                <a:solidFill>
                  <a:schemeClr val="dk1"/>
                </a:solidFill>
                <a:latin typeface="Calibri"/>
                <a:ea typeface="Calibri"/>
                <a:cs typeface="Calibri"/>
                <a:sym typeface="Calibri"/>
              </a:rPr>
              <a:t>Viongozi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wa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dini</a:t>
            </a:r>
            <a:endParaRPr lang="en-GB" sz="12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7"/>
          <p:cNvPicPr preferRelativeResize="0"/>
          <p:nvPr/>
        </p:nvPicPr>
        <p:blipFill rotWithShape="1">
          <a:blip r:embed="rId3">
            <a:alphaModFix/>
          </a:blip>
          <a:srcRect/>
          <a:stretch/>
        </p:blipFill>
        <p:spPr>
          <a:xfrm>
            <a:off x="1080843" y="636141"/>
            <a:ext cx="10256559" cy="5585717"/>
          </a:xfrm>
          <a:prstGeom prst="rect">
            <a:avLst/>
          </a:prstGeom>
          <a:noFill/>
          <a:ln>
            <a:noFill/>
          </a:ln>
        </p:spPr>
      </p:pic>
      <p:pic>
        <p:nvPicPr>
          <p:cNvPr id="243" name="Google Shape;243;p17" descr="A picture containing text, clipart&#10;&#10;Description automatically generated"/>
          <p:cNvPicPr preferRelativeResize="0"/>
          <p:nvPr/>
        </p:nvPicPr>
        <p:blipFill rotWithShape="1">
          <a:blip r:embed="rId4">
            <a:alphaModFix/>
          </a:blip>
          <a:srcRect/>
          <a:stretch/>
        </p:blipFill>
        <p:spPr>
          <a:xfrm>
            <a:off x="4376060" y="3497332"/>
            <a:ext cx="1012448" cy="2116297"/>
          </a:xfrm>
          <a:prstGeom prst="rect">
            <a:avLst/>
          </a:prstGeom>
          <a:noFill/>
          <a:ln>
            <a:noFill/>
          </a:ln>
        </p:spPr>
      </p:pic>
      <p:pic>
        <p:nvPicPr>
          <p:cNvPr id="244" name="Google Shape;244;p17" descr="Icon&#10;&#10;Description automatically generated"/>
          <p:cNvPicPr preferRelativeResize="0"/>
          <p:nvPr/>
        </p:nvPicPr>
        <p:blipFill rotWithShape="1">
          <a:blip r:embed="rId5">
            <a:alphaModFix/>
          </a:blip>
          <a:srcRect/>
          <a:stretch/>
        </p:blipFill>
        <p:spPr>
          <a:xfrm>
            <a:off x="5757098" y="2743344"/>
            <a:ext cx="1272641" cy="2870285"/>
          </a:xfrm>
          <a:prstGeom prst="rect">
            <a:avLst/>
          </a:prstGeom>
          <a:noFill/>
          <a:ln>
            <a:noFill/>
          </a:ln>
        </p:spPr>
      </p:pic>
      <p:pic>
        <p:nvPicPr>
          <p:cNvPr id="245" name="Google Shape;245;p17" descr="A picture containing text, clipart&#10;&#10;Description automatically generated"/>
          <p:cNvPicPr preferRelativeResize="0"/>
          <p:nvPr/>
        </p:nvPicPr>
        <p:blipFill rotWithShape="1">
          <a:blip r:embed="rId6">
            <a:alphaModFix/>
          </a:blip>
          <a:srcRect/>
          <a:stretch/>
        </p:blipFill>
        <p:spPr>
          <a:xfrm>
            <a:off x="7268907" y="2730793"/>
            <a:ext cx="1096775" cy="2565962"/>
          </a:xfrm>
          <a:prstGeom prst="rect">
            <a:avLst/>
          </a:prstGeom>
          <a:noFill/>
          <a:ln>
            <a:noFill/>
          </a:ln>
        </p:spPr>
      </p:pic>
      <p:pic>
        <p:nvPicPr>
          <p:cNvPr id="246" name="Google Shape;246;p17" descr="A picture containing text, clipart&#10;&#10;Description automatically generated"/>
          <p:cNvPicPr preferRelativeResize="0"/>
          <p:nvPr/>
        </p:nvPicPr>
        <p:blipFill rotWithShape="1">
          <a:blip r:embed="rId7">
            <a:alphaModFix/>
          </a:blip>
          <a:srcRect/>
          <a:stretch/>
        </p:blipFill>
        <p:spPr>
          <a:xfrm>
            <a:off x="8562807" y="1207080"/>
            <a:ext cx="1388999" cy="2971406"/>
          </a:xfrm>
          <a:prstGeom prst="rect">
            <a:avLst/>
          </a:prstGeom>
          <a:noFill/>
          <a:ln>
            <a:noFill/>
          </a:ln>
        </p:spPr>
      </p:pic>
      <p:sp>
        <p:nvSpPr>
          <p:cNvPr id="247" name="Google Shape;247;p17"/>
          <p:cNvSpPr txBox="1"/>
          <p:nvPr/>
        </p:nvSpPr>
        <p:spPr>
          <a:xfrm>
            <a:off x="4438619" y="5102293"/>
            <a:ext cx="874467"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Calibri"/>
                <a:ea typeface="Calibri"/>
                <a:cs typeface="Calibri"/>
                <a:sym typeface="Calibri"/>
              </a:rPr>
              <a:t>Watoto</a:t>
            </a:r>
            <a:endParaRPr sz="1200" dirty="0"/>
          </a:p>
        </p:txBody>
      </p:sp>
      <p:sp>
        <p:nvSpPr>
          <p:cNvPr id="248" name="Google Shape;248;p17"/>
          <p:cNvSpPr txBox="1"/>
          <p:nvPr/>
        </p:nvSpPr>
        <p:spPr>
          <a:xfrm>
            <a:off x="5780207" y="4617464"/>
            <a:ext cx="1246847" cy="1037167"/>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1200"/>
              </a:spcAft>
              <a:buSzPts val="1100"/>
              <a:buNone/>
            </a:pPr>
            <a:r>
              <a:rPr lang="en-GB" sz="1200" dirty="0" err="1">
                <a:solidFill>
                  <a:schemeClr val="dk1"/>
                </a:solidFill>
                <a:latin typeface="Calibri"/>
                <a:ea typeface="Calibri"/>
                <a:cs typeface="Calibri"/>
                <a:sym typeface="Calibri"/>
              </a:rPr>
              <a:t>Wazazi</a:t>
            </a:r>
            <a:br>
              <a:rPr lang="en-GB" sz="1200" dirty="0">
                <a:solidFill>
                  <a:schemeClr val="dk1"/>
                </a:solidFill>
                <a:latin typeface="Calibri"/>
                <a:ea typeface="Calibri"/>
                <a:cs typeface="Calibri"/>
                <a:sym typeface="Calibri"/>
              </a:rPr>
            </a:br>
            <a:r>
              <a:rPr lang="en-GB" sz="1200" dirty="0" err="1">
                <a:solidFill>
                  <a:schemeClr val="dk1"/>
                </a:solidFill>
                <a:latin typeface="Calibri"/>
                <a:ea typeface="Calibri"/>
                <a:cs typeface="Calibri"/>
                <a:sym typeface="Calibri"/>
              </a:rPr>
              <a:t>Bodi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ya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shule</a:t>
            </a:r>
            <a:br>
              <a:rPr lang="en-GB" sz="1200" dirty="0">
                <a:solidFill>
                  <a:schemeClr val="dk1"/>
                </a:solidFill>
                <a:latin typeface="Calibri"/>
                <a:ea typeface="Calibri"/>
                <a:cs typeface="Calibri"/>
                <a:sym typeface="Calibri"/>
              </a:rPr>
            </a:br>
            <a:r>
              <a:rPr lang="en-GB" sz="1200" dirty="0" err="1">
                <a:solidFill>
                  <a:schemeClr val="dk1"/>
                </a:solidFill>
                <a:latin typeface="Calibri"/>
                <a:ea typeface="Calibri"/>
                <a:cs typeface="Calibri"/>
                <a:sym typeface="Calibri"/>
              </a:rPr>
              <a:t>Viongozi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wa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dini</a:t>
            </a:r>
            <a:endParaRPr sz="1200" dirty="0">
              <a:solidFill>
                <a:schemeClr val="dk1"/>
              </a:solidFill>
              <a:latin typeface="Calibri"/>
              <a:ea typeface="Calibri"/>
              <a:cs typeface="Calibri"/>
              <a:sym typeface="Calibri"/>
            </a:endParaRPr>
          </a:p>
        </p:txBody>
      </p:sp>
      <p:sp>
        <p:nvSpPr>
          <p:cNvPr id="249" name="Google Shape;249;p17"/>
          <p:cNvSpPr txBox="1"/>
          <p:nvPr/>
        </p:nvSpPr>
        <p:spPr>
          <a:xfrm>
            <a:off x="7250870" y="4423782"/>
            <a:ext cx="1078298" cy="1009467"/>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Baraza la </a:t>
            </a:r>
            <a:r>
              <a:rPr lang="en-GB" sz="1200" dirty="0" err="1">
                <a:solidFill>
                  <a:schemeClr val="dk1"/>
                </a:solidFill>
                <a:latin typeface="Calibri"/>
                <a:ea typeface="Calibri"/>
                <a:cs typeface="Calibri"/>
                <a:sym typeface="Calibri"/>
              </a:rPr>
              <a:t>dini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mbalimbali</a:t>
            </a:r>
            <a:endParaRPr sz="1200" dirty="0">
              <a:solidFill>
                <a:schemeClr val="dk1"/>
              </a:solidFill>
              <a:latin typeface="Calibri"/>
              <a:ea typeface="Calibri"/>
              <a:cs typeface="Calibri"/>
              <a:sym typeface="Calibri"/>
            </a:endParaRPr>
          </a:p>
          <a:p>
            <a:pPr marL="0" marR="0" lvl="0" indent="0" algn="ctr" rtl="0">
              <a:spcBef>
                <a:spcPts val="1200"/>
              </a:spcBef>
              <a:spcAft>
                <a:spcPts val="0"/>
              </a:spcAft>
              <a:buNone/>
            </a:pPr>
            <a:endParaRPr sz="1200" dirty="0">
              <a:solidFill>
                <a:schemeClr val="dk1"/>
              </a:solidFill>
              <a:latin typeface="Calibri"/>
              <a:ea typeface="Calibri"/>
              <a:cs typeface="Calibri"/>
              <a:sym typeface="Calibri"/>
            </a:endParaRPr>
          </a:p>
        </p:txBody>
      </p:sp>
      <p:sp>
        <p:nvSpPr>
          <p:cNvPr id="250" name="Google Shape;250;p17"/>
          <p:cNvSpPr txBox="1"/>
          <p:nvPr/>
        </p:nvSpPr>
        <p:spPr>
          <a:xfrm>
            <a:off x="8647149" y="3125582"/>
            <a:ext cx="1333872" cy="1178744"/>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1200"/>
              </a:spcAft>
              <a:buSzPts val="1100"/>
              <a:buNone/>
            </a:pPr>
            <a:r>
              <a:rPr lang="en-GB" sz="1100" dirty="0" err="1">
                <a:solidFill>
                  <a:schemeClr val="dk1"/>
                </a:solidFill>
                <a:latin typeface="Calibri"/>
                <a:ea typeface="Calibri"/>
                <a:cs typeface="Calibri"/>
                <a:sym typeface="Calibri"/>
              </a:rPr>
              <a:t>Mshawishi</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wa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mitandao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ya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kijamii</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asiyevumilia</a:t>
            </a:r>
            <a:r>
              <a:rPr lang="en-GB" sz="1100" dirty="0">
                <a:solidFill>
                  <a:schemeClr val="dk1"/>
                </a:solidFill>
                <a:latin typeface="Calibri"/>
                <a:ea typeface="Calibri"/>
                <a:cs typeface="Calibri"/>
                <a:sym typeface="Calibri"/>
              </a:rPr>
              <a:t> </a:t>
            </a:r>
            <a:br>
              <a:rPr lang="en-GB" sz="1100" dirty="0">
                <a:solidFill>
                  <a:schemeClr val="dk1"/>
                </a:solidFill>
                <a:latin typeface="Calibri"/>
                <a:ea typeface="Calibri"/>
                <a:cs typeface="Calibri"/>
                <a:sym typeface="Calibri"/>
              </a:rPr>
            </a:br>
            <a:r>
              <a:rPr lang="en-GB" sz="1100" dirty="0" err="1">
                <a:solidFill>
                  <a:schemeClr val="dk1"/>
                </a:solidFill>
                <a:latin typeface="Calibri"/>
                <a:ea typeface="Calibri"/>
                <a:cs typeface="Calibri"/>
                <a:sym typeface="Calibri"/>
              </a:rPr>
              <a:t>utofauti</a:t>
            </a:r>
            <a:endParaRPr sz="1100" dirty="0">
              <a:solidFill>
                <a:schemeClr val="dk1"/>
              </a:solidFill>
              <a:latin typeface="Calibri"/>
              <a:ea typeface="Calibri"/>
              <a:cs typeface="Calibri"/>
              <a:sym typeface="Calibri"/>
            </a:endParaRPr>
          </a:p>
        </p:txBody>
      </p:sp>
      <p:pic>
        <p:nvPicPr>
          <p:cNvPr id="251" name="Google Shape;251;p17" descr="En bild som visar text&#10;&#10;Automatiskt genererad beskrivning"/>
          <p:cNvPicPr preferRelativeResize="0"/>
          <p:nvPr/>
        </p:nvPicPr>
        <p:blipFill rotWithShape="1">
          <a:blip r:embed="rId8">
            <a:alphaModFix/>
          </a:blip>
          <a:srcRect/>
          <a:stretch/>
        </p:blipFill>
        <p:spPr>
          <a:xfrm>
            <a:off x="857444" y="3497332"/>
            <a:ext cx="2906299" cy="196720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8" descr="En bild som visar text, clipart&#10;&#10;Automatiskt genererad beskrivning"/>
          <p:cNvPicPr preferRelativeResize="0"/>
          <p:nvPr/>
        </p:nvPicPr>
        <p:blipFill rotWithShape="1">
          <a:blip r:embed="rId3">
            <a:alphaModFix/>
          </a:blip>
          <a:srcRect/>
          <a:stretch/>
        </p:blipFill>
        <p:spPr>
          <a:xfrm>
            <a:off x="7997316" y="1231760"/>
            <a:ext cx="1778305" cy="4577737"/>
          </a:xfrm>
          <a:prstGeom prst="rect">
            <a:avLst/>
          </a:prstGeom>
          <a:noFill/>
          <a:ln>
            <a:noFill/>
          </a:ln>
        </p:spPr>
      </p:pic>
      <p:pic>
        <p:nvPicPr>
          <p:cNvPr id="260" name="Google Shape;260;p18" descr="En bild som visar text, clipart&#10;&#10;Automatiskt genererad beskrivning"/>
          <p:cNvPicPr preferRelativeResize="0"/>
          <p:nvPr/>
        </p:nvPicPr>
        <p:blipFill rotWithShape="1">
          <a:blip r:embed="rId4">
            <a:alphaModFix/>
          </a:blip>
          <a:srcRect/>
          <a:stretch/>
        </p:blipFill>
        <p:spPr>
          <a:xfrm>
            <a:off x="6352872" y="2002290"/>
            <a:ext cx="1597595" cy="3794289"/>
          </a:xfrm>
          <a:prstGeom prst="rect">
            <a:avLst/>
          </a:prstGeom>
          <a:noFill/>
          <a:ln>
            <a:noFill/>
          </a:ln>
        </p:spPr>
      </p:pic>
      <p:pic>
        <p:nvPicPr>
          <p:cNvPr id="261" name="Google Shape;261;p18"/>
          <p:cNvPicPr preferRelativeResize="0"/>
          <p:nvPr/>
        </p:nvPicPr>
        <p:blipFill rotWithShape="1">
          <a:blip r:embed="rId5">
            <a:alphaModFix/>
          </a:blip>
          <a:srcRect/>
          <a:stretch/>
        </p:blipFill>
        <p:spPr>
          <a:xfrm>
            <a:off x="4393074" y="1244680"/>
            <a:ext cx="1779088" cy="4551899"/>
          </a:xfrm>
          <a:prstGeom prst="rect">
            <a:avLst/>
          </a:prstGeom>
          <a:noFill/>
          <a:ln>
            <a:noFill/>
          </a:ln>
        </p:spPr>
      </p:pic>
      <p:pic>
        <p:nvPicPr>
          <p:cNvPr id="262" name="Google Shape;262;p18" descr="En bild som visar text, clipart&#10;&#10;Automatiskt genererad beskrivning"/>
          <p:cNvPicPr preferRelativeResize="0"/>
          <p:nvPr/>
        </p:nvPicPr>
        <p:blipFill rotWithShape="1">
          <a:blip r:embed="rId6">
            <a:alphaModFix/>
          </a:blip>
          <a:srcRect/>
          <a:stretch/>
        </p:blipFill>
        <p:spPr>
          <a:xfrm>
            <a:off x="2456713" y="2097004"/>
            <a:ext cx="1764496" cy="3699575"/>
          </a:xfrm>
          <a:prstGeom prst="rect">
            <a:avLst/>
          </a:prstGeom>
          <a:noFill/>
          <a:ln>
            <a:noFill/>
          </a:ln>
        </p:spPr>
      </p:pic>
      <p:sp>
        <p:nvSpPr>
          <p:cNvPr id="263" name="Google Shape;263;p18"/>
          <p:cNvSpPr txBox="1"/>
          <p:nvPr/>
        </p:nvSpPr>
        <p:spPr>
          <a:xfrm>
            <a:off x="2852995" y="4925947"/>
            <a:ext cx="971933"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chemeClr val="dk1"/>
                </a:solidFill>
                <a:latin typeface="Calibri"/>
                <a:ea typeface="Calibri"/>
                <a:cs typeface="Calibri"/>
                <a:sym typeface="Calibri"/>
              </a:rPr>
              <a:t>Watoto</a:t>
            </a:r>
            <a:endParaRPr dirty="0"/>
          </a:p>
        </p:txBody>
      </p:sp>
      <p:sp>
        <p:nvSpPr>
          <p:cNvPr id="264" name="Google Shape;264;p18"/>
          <p:cNvSpPr txBox="1"/>
          <p:nvPr/>
        </p:nvSpPr>
        <p:spPr>
          <a:xfrm>
            <a:off x="4506887" y="4555173"/>
            <a:ext cx="1462436" cy="114335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1200"/>
              </a:spcAft>
              <a:buSzPts val="1100"/>
              <a:buNone/>
            </a:pPr>
            <a:r>
              <a:rPr lang="en-GB" dirty="0" err="1">
                <a:solidFill>
                  <a:schemeClr val="dk1"/>
                </a:solidFill>
                <a:latin typeface="Calibri"/>
                <a:ea typeface="Calibri"/>
                <a:cs typeface="Calibri"/>
                <a:sym typeface="Calibri"/>
              </a:rPr>
              <a:t>Wazazi</a:t>
            </a:r>
            <a:br>
              <a:rPr lang="en-GB" dirty="0">
                <a:solidFill>
                  <a:schemeClr val="dk1"/>
                </a:solidFill>
                <a:latin typeface="Calibri"/>
                <a:ea typeface="Calibri"/>
                <a:cs typeface="Calibri"/>
                <a:sym typeface="Calibri"/>
              </a:rPr>
            </a:br>
            <a:r>
              <a:rPr lang="en-GB" dirty="0" err="1">
                <a:solidFill>
                  <a:schemeClr val="dk1"/>
                </a:solidFill>
                <a:latin typeface="Calibri"/>
                <a:ea typeface="Calibri"/>
                <a:cs typeface="Calibri"/>
                <a:sym typeface="Calibri"/>
              </a:rPr>
              <a:t>Bodi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ya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shule</a:t>
            </a:r>
            <a:br>
              <a:rPr lang="en-GB" dirty="0">
                <a:solidFill>
                  <a:schemeClr val="dk1"/>
                </a:solidFill>
                <a:latin typeface="Calibri"/>
                <a:ea typeface="Calibri"/>
                <a:cs typeface="Calibri"/>
                <a:sym typeface="Calibri"/>
              </a:rPr>
            </a:br>
            <a:r>
              <a:rPr lang="en-GB" dirty="0" err="1">
                <a:solidFill>
                  <a:schemeClr val="dk1"/>
                </a:solidFill>
                <a:latin typeface="Calibri"/>
                <a:ea typeface="Calibri"/>
                <a:cs typeface="Calibri"/>
                <a:sym typeface="Calibri"/>
              </a:rPr>
              <a:t>Viongozi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wa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dini</a:t>
            </a:r>
            <a:endParaRPr dirty="0">
              <a:solidFill>
                <a:schemeClr val="dk1"/>
              </a:solidFill>
              <a:latin typeface="Calibri"/>
              <a:ea typeface="Calibri"/>
              <a:cs typeface="Calibri"/>
              <a:sym typeface="Calibri"/>
            </a:endParaRPr>
          </a:p>
        </p:txBody>
      </p:sp>
      <p:sp>
        <p:nvSpPr>
          <p:cNvPr id="265" name="Google Shape;265;p18"/>
          <p:cNvSpPr txBox="1"/>
          <p:nvPr/>
        </p:nvSpPr>
        <p:spPr>
          <a:xfrm>
            <a:off x="6494846" y="4673287"/>
            <a:ext cx="1152496" cy="1111033"/>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0"/>
              </a:spcAft>
              <a:buSzPts val="1100"/>
              <a:buNone/>
            </a:pPr>
            <a:r>
              <a:rPr lang="en-GB" dirty="0">
                <a:solidFill>
                  <a:schemeClr val="dk1"/>
                </a:solidFill>
                <a:latin typeface="Calibri"/>
                <a:ea typeface="Calibri"/>
                <a:cs typeface="Calibri"/>
                <a:sym typeface="Calibri"/>
              </a:rPr>
              <a:t>Baraza la </a:t>
            </a:r>
            <a:r>
              <a:rPr lang="en-GB" dirty="0" err="1">
                <a:solidFill>
                  <a:schemeClr val="dk1"/>
                </a:solidFill>
                <a:latin typeface="Calibri"/>
                <a:ea typeface="Calibri"/>
                <a:cs typeface="Calibri"/>
                <a:sym typeface="Calibri"/>
              </a:rPr>
              <a:t>dini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mbalimbali</a:t>
            </a:r>
            <a:endParaRPr dirty="0">
              <a:solidFill>
                <a:schemeClr val="dk1"/>
              </a:solidFill>
              <a:latin typeface="Calibri"/>
              <a:ea typeface="Calibri"/>
              <a:cs typeface="Calibri"/>
              <a:sym typeface="Calibri"/>
            </a:endParaRPr>
          </a:p>
          <a:p>
            <a:pPr marL="0" marR="0" lvl="0" indent="0" algn="ctr" rtl="0">
              <a:spcBef>
                <a:spcPts val="1200"/>
              </a:spcBef>
              <a:spcAft>
                <a:spcPts val="0"/>
              </a:spcAft>
              <a:buNone/>
            </a:pPr>
            <a:endParaRPr dirty="0">
              <a:solidFill>
                <a:schemeClr val="dk1"/>
              </a:solidFill>
              <a:latin typeface="Calibri"/>
              <a:ea typeface="Calibri"/>
              <a:cs typeface="Calibri"/>
              <a:sym typeface="Calibri"/>
            </a:endParaRPr>
          </a:p>
        </p:txBody>
      </p:sp>
      <p:sp>
        <p:nvSpPr>
          <p:cNvPr id="266" name="Google Shape;266;p18"/>
          <p:cNvSpPr txBox="1"/>
          <p:nvPr/>
        </p:nvSpPr>
        <p:spPr>
          <a:xfrm>
            <a:off x="8149336" y="4418387"/>
            <a:ext cx="1673134" cy="139111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1200"/>
              </a:spcAft>
              <a:buSzPts val="1100"/>
              <a:buNone/>
            </a:pPr>
            <a:r>
              <a:rPr lang="en-GB" dirty="0" err="1">
                <a:solidFill>
                  <a:schemeClr val="dk1"/>
                </a:solidFill>
                <a:latin typeface="Calibri"/>
                <a:ea typeface="Calibri"/>
                <a:cs typeface="Calibri"/>
                <a:sym typeface="Calibri"/>
              </a:rPr>
              <a:t>Mshawishi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wa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mitandao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ya</a:t>
            </a:r>
            <a:r>
              <a:rPr lang="en-GB" dirty="0">
                <a:solidFill>
                  <a:schemeClr val="dk1"/>
                </a:solidFill>
                <a:latin typeface="Calibri"/>
                <a:ea typeface="Calibri"/>
                <a:cs typeface="Calibri"/>
                <a:sym typeface="Calibri"/>
              </a:rPr>
              <a:t> </a:t>
            </a:r>
            <a:br>
              <a:rPr lang="en-GB" dirty="0">
                <a:solidFill>
                  <a:schemeClr val="dk1"/>
                </a:solidFill>
                <a:latin typeface="Calibri"/>
                <a:ea typeface="Calibri"/>
                <a:cs typeface="Calibri"/>
                <a:sym typeface="Calibri"/>
              </a:rPr>
            </a:br>
            <a:r>
              <a:rPr lang="en-GB" dirty="0" err="1">
                <a:solidFill>
                  <a:schemeClr val="dk1"/>
                </a:solidFill>
                <a:latin typeface="Calibri"/>
                <a:ea typeface="Calibri"/>
                <a:cs typeface="Calibri"/>
                <a:sym typeface="Calibri"/>
              </a:rPr>
              <a:t>kijamii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asiyevumilia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utofauti</a:t>
            </a:r>
            <a:endParaRPr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9"/>
          <p:cNvPicPr preferRelativeResize="0"/>
          <p:nvPr/>
        </p:nvPicPr>
        <p:blipFill rotWithShape="1">
          <a:blip r:embed="rId3">
            <a:alphaModFix/>
          </a:blip>
          <a:srcRect/>
          <a:stretch/>
        </p:blipFill>
        <p:spPr>
          <a:xfrm>
            <a:off x="1054766" y="614915"/>
            <a:ext cx="10331565" cy="5628169"/>
          </a:xfrm>
          <a:prstGeom prst="rect">
            <a:avLst/>
          </a:prstGeom>
          <a:noFill/>
          <a:ln>
            <a:noFill/>
          </a:ln>
        </p:spPr>
      </p:pic>
      <p:sp>
        <p:nvSpPr>
          <p:cNvPr id="275" name="Google Shape;275;p19"/>
          <p:cNvSpPr txBox="1"/>
          <p:nvPr/>
        </p:nvSpPr>
        <p:spPr>
          <a:xfrm>
            <a:off x="1319961" y="3428999"/>
            <a:ext cx="1749071"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dirty="0" err="1">
                <a:solidFill>
                  <a:schemeClr val="dk1"/>
                </a:solidFill>
                <a:latin typeface="Calibri"/>
                <a:ea typeface="Calibri"/>
                <a:cs typeface="Calibri"/>
                <a:sym typeface="Calibri"/>
              </a:rPr>
              <a:t>Mbinu</a:t>
            </a:r>
            <a:endParaRP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3"/>
        <p:cNvGrpSpPr/>
        <p:nvPr/>
      </p:nvGrpSpPr>
      <p:grpSpPr>
        <a:xfrm>
          <a:off x="0" y="0"/>
          <a:ext cx="0" cy="0"/>
          <a:chOff x="0" y="0"/>
          <a:chExt cx="0" cy="0"/>
        </a:xfrm>
      </p:grpSpPr>
      <p:sp>
        <p:nvSpPr>
          <p:cNvPr id="64" name="Google Shape;64;p2"/>
          <p:cNvSpPr txBox="1"/>
          <p:nvPr/>
        </p:nvSpPr>
        <p:spPr>
          <a:xfrm>
            <a:off x="2931" y="783432"/>
            <a:ext cx="12192000" cy="30168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3600" kern="1200" spc="600" dirty="0">
                <a:solidFill>
                  <a:schemeClr val="bg1"/>
                </a:solidFill>
                <a:latin typeface="Calibri" panose="020F0502020204030204" pitchFamily="34" charset="0"/>
                <a:ea typeface="+mn-ea"/>
                <a:cs typeface="+mn-cs"/>
                <a:sym typeface="Calibri"/>
              </a:rPr>
              <a:t>KIPINDI CHA 8</a:t>
            </a:r>
            <a:endParaRPr lang="en-GB" sz="3600" dirty="0"/>
          </a:p>
          <a:p>
            <a:pPr marL="0" marR="0" lvl="0" indent="0" algn="ctr" rtl="0">
              <a:spcBef>
                <a:spcPts val="0"/>
              </a:spcBef>
              <a:spcAft>
                <a:spcPts val="0"/>
              </a:spcAft>
              <a:buNone/>
            </a:pPr>
            <a:endParaRPr sz="16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5400" dirty="0">
                <a:solidFill>
                  <a:schemeClr val="lt1"/>
                </a:solidFill>
                <a:latin typeface="Calibri"/>
                <a:ea typeface="Calibri"/>
                <a:cs typeface="Calibri"/>
                <a:sym typeface="Calibri"/>
              </a:rPr>
              <a:t>Safari </a:t>
            </a:r>
            <a:r>
              <a:rPr lang="en-GB" sz="5400" dirty="0" err="1">
                <a:solidFill>
                  <a:schemeClr val="lt1"/>
                </a:solidFill>
                <a:latin typeface="Calibri"/>
                <a:ea typeface="Calibri"/>
                <a:cs typeface="Calibri"/>
                <a:sym typeface="Calibri"/>
              </a:rPr>
              <a:t>ya</a:t>
            </a:r>
            <a:r>
              <a:rPr lang="en-GB" sz="5400" dirty="0">
                <a:solidFill>
                  <a:schemeClr val="lt1"/>
                </a:solidFill>
                <a:latin typeface="Calibri"/>
                <a:ea typeface="Calibri"/>
                <a:cs typeface="Calibri"/>
                <a:sym typeface="Calibri"/>
              </a:rPr>
              <a:t> </a:t>
            </a:r>
            <a:r>
              <a:rPr lang="en-GB" sz="5400" dirty="0" err="1">
                <a:solidFill>
                  <a:schemeClr val="lt1"/>
                </a:solidFill>
                <a:latin typeface="Calibri"/>
                <a:ea typeface="Calibri"/>
                <a:cs typeface="Calibri"/>
                <a:sym typeface="Calibri"/>
              </a:rPr>
              <a:t>Mabadiliko</a:t>
            </a:r>
            <a:r>
              <a:rPr lang="en-GB" sz="5400" dirty="0">
                <a:solidFill>
                  <a:schemeClr val="lt1"/>
                </a:solidFill>
                <a:latin typeface="Calibri"/>
                <a:ea typeface="Calibri"/>
                <a:cs typeface="Calibri"/>
                <a:sym typeface="Calibri"/>
              </a:rPr>
              <a:t> </a:t>
            </a:r>
            <a:r>
              <a:rPr lang="en-GB" sz="5400" dirty="0" err="1">
                <a:solidFill>
                  <a:schemeClr val="lt1"/>
                </a:solidFill>
                <a:latin typeface="Calibri"/>
                <a:ea typeface="Calibri"/>
                <a:cs typeface="Calibri"/>
                <a:sym typeface="Calibri"/>
              </a:rPr>
              <a:t>Yetu</a:t>
            </a:r>
            <a:r>
              <a:rPr lang="en-GB" sz="5400" dirty="0">
                <a:solidFill>
                  <a:schemeClr val="lt1"/>
                </a:solidFill>
                <a:latin typeface="Calibri"/>
                <a:ea typeface="Calibri"/>
                <a:cs typeface="Calibri"/>
                <a:sym typeface="Calibri"/>
              </a:rPr>
              <a:t>   </a:t>
            </a:r>
            <a:endParaRPr sz="5400" dirty="0"/>
          </a:p>
          <a:p>
            <a:pPr marL="0" marR="0" lvl="0" indent="0" algn="ctr" rtl="0">
              <a:spcBef>
                <a:spcPts val="0"/>
              </a:spcBef>
              <a:spcAft>
                <a:spcPts val="0"/>
              </a:spcAft>
              <a:buNone/>
            </a:pPr>
            <a:endParaRPr sz="6000" dirty="0">
              <a:solidFill>
                <a:schemeClr val="lt1"/>
              </a:solidFill>
              <a:latin typeface="Calibri"/>
              <a:ea typeface="Calibri"/>
              <a:cs typeface="Calibri"/>
              <a:sym typeface="Calibri"/>
            </a:endParaRPr>
          </a:p>
        </p:txBody>
      </p:sp>
      <p:pic>
        <p:nvPicPr>
          <p:cNvPr id="65" name="Google Shape;65;p2"/>
          <p:cNvPicPr preferRelativeResize="0"/>
          <p:nvPr/>
        </p:nvPicPr>
        <p:blipFill rotWithShape="1">
          <a:blip r:embed="rId3">
            <a:alphaModFix/>
          </a:blip>
          <a:srcRect/>
          <a:stretch/>
        </p:blipFill>
        <p:spPr>
          <a:xfrm>
            <a:off x="5253196" y="3799301"/>
            <a:ext cx="1777036" cy="17770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20"/>
          <p:cNvPicPr preferRelativeResize="0"/>
          <p:nvPr/>
        </p:nvPicPr>
        <p:blipFill rotWithShape="1">
          <a:blip r:embed="rId3">
            <a:alphaModFix/>
          </a:blip>
          <a:srcRect/>
          <a:stretch/>
        </p:blipFill>
        <p:spPr>
          <a:xfrm>
            <a:off x="1054766" y="614915"/>
            <a:ext cx="10331565" cy="5628169"/>
          </a:xfrm>
          <a:prstGeom prst="rect">
            <a:avLst/>
          </a:prstGeom>
          <a:noFill/>
          <a:ln>
            <a:noFill/>
          </a:ln>
        </p:spPr>
      </p:pic>
      <p:pic>
        <p:nvPicPr>
          <p:cNvPr id="284" name="Google Shape;284;p20"/>
          <p:cNvPicPr preferRelativeResize="0"/>
          <p:nvPr/>
        </p:nvPicPr>
        <p:blipFill rotWithShape="1">
          <a:blip r:embed="rId4">
            <a:alphaModFix/>
          </a:blip>
          <a:srcRect/>
          <a:stretch/>
        </p:blipFill>
        <p:spPr>
          <a:xfrm>
            <a:off x="2957978" y="5681747"/>
            <a:ext cx="321158" cy="369332"/>
          </a:xfrm>
          <a:prstGeom prst="rect">
            <a:avLst/>
          </a:prstGeom>
          <a:noFill/>
          <a:ln>
            <a:noFill/>
          </a:ln>
        </p:spPr>
      </p:pic>
      <p:pic>
        <p:nvPicPr>
          <p:cNvPr id="285" name="Google Shape;285;p20"/>
          <p:cNvPicPr preferRelativeResize="0"/>
          <p:nvPr/>
        </p:nvPicPr>
        <p:blipFill rotWithShape="1">
          <a:blip r:embed="rId5">
            <a:alphaModFix/>
          </a:blip>
          <a:srcRect/>
          <a:stretch/>
        </p:blipFill>
        <p:spPr>
          <a:xfrm>
            <a:off x="2859843" y="5261023"/>
            <a:ext cx="488494" cy="275763"/>
          </a:xfrm>
          <a:prstGeom prst="rect">
            <a:avLst/>
          </a:prstGeom>
          <a:noFill/>
          <a:ln>
            <a:noFill/>
          </a:ln>
        </p:spPr>
      </p:pic>
      <p:sp>
        <p:nvSpPr>
          <p:cNvPr id="286" name="Google Shape;286;p20"/>
          <p:cNvSpPr txBox="1"/>
          <p:nvPr/>
        </p:nvSpPr>
        <p:spPr>
          <a:xfrm>
            <a:off x="1156882" y="4317468"/>
            <a:ext cx="1752525"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Timu</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ya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mpira</a:t>
            </a:r>
            <a:endParaRPr dirty="0"/>
          </a:p>
        </p:txBody>
      </p:sp>
      <p:sp>
        <p:nvSpPr>
          <p:cNvPr id="287" name="Google Shape;287;p20"/>
          <p:cNvSpPr txBox="1"/>
          <p:nvPr/>
        </p:nvSpPr>
        <p:spPr>
          <a:xfrm>
            <a:off x="1054766" y="4756826"/>
            <a:ext cx="1851187"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Utafiti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kuhusu</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uonevu</a:t>
            </a:r>
            <a:endParaRPr dirty="0"/>
          </a:p>
        </p:txBody>
      </p:sp>
      <p:sp>
        <p:nvSpPr>
          <p:cNvPr id="288" name="Google Shape;288;p20"/>
          <p:cNvSpPr txBox="1"/>
          <p:nvPr/>
        </p:nvSpPr>
        <p:spPr>
          <a:xfrm>
            <a:off x="1859764" y="5220710"/>
            <a:ext cx="1049700"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Bembeleza</a:t>
            </a:r>
            <a:endParaRPr dirty="0"/>
          </a:p>
        </p:txBody>
      </p:sp>
      <p:sp>
        <p:nvSpPr>
          <p:cNvPr id="289" name="Google Shape;289;p20"/>
          <p:cNvSpPr txBox="1"/>
          <p:nvPr/>
        </p:nvSpPr>
        <p:spPr>
          <a:xfrm>
            <a:off x="1353601" y="5707664"/>
            <a:ext cx="1551600"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Tuzo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ya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mwalimu</a:t>
            </a:r>
            <a:endParaRPr dirty="0"/>
          </a:p>
        </p:txBody>
      </p:sp>
      <p:pic>
        <p:nvPicPr>
          <p:cNvPr id="290" name="Google Shape;290;p20" descr="En bild som visar text, silhuett, natthimmel&#10;&#10;Automatiskt genererad beskrivning"/>
          <p:cNvPicPr preferRelativeResize="0"/>
          <p:nvPr/>
        </p:nvPicPr>
        <p:blipFill rotWithShape="1">
          <a:blip r:embed="rId6">
            <a:alphaModFix/>
          </a:blip>
          <a:srcRect/>
          <a:stretch/>
        </p:blipFill>
        <p:spPr>
          <a:xfrm>
            <a:off x="2917913" y="4268721"/>
            <a:ext cx="376574" cy="369332"/>
          </a:xfrm>
          <a:prstGeom prst="rect">
            <a:avLst/>
          </a:prstGeom>
          <a:noFill/>
          <a:ln>
            <a:noFill/>
          </a:ln>
        </p:spPr>
      </p:pic>
      <p:pic>
        <p:nvPicPr>
          <p:cNvPr id="291" name="Google Shape;291;p20"/>
          <p:cNvPicPr preferRelativeResize="0"/>
          <p:nvPr/>
        </p:nvPicPr>
        <p:blipFill rotWithShape="1">
          <a:blip r:embed="rId7">
            <a:alphaModFix/>
          </a:blip>
          <a:srcRect/>
          <a:stretch/>
        </p:blipFill>
        <p:spPr>
          <a:xfrm rot="183398">
            <a:off x="2871451" y="4756228"/>
            <a:ext cx="441999" cy="355178"/>
          </a:xfrm>
          <a:prstGeom prst="rect">
            <a:avLst/>
          </a:prstGeom>
          <a:noFill/>
          <a:ln>
            <a:noFill/>
          </a:ln>
        </p:spPr>
      </p:pic>
      <p:pic>
        <p:nvPicPr>
          <p:cNvPr id="293" name="Google Shape;293;p20" descr="En bild som visar text&#10;&#10;Automatiskt genererad beskrivning"/>
          <p:cNvPicPr preferRelativeResize="0"/>
          <p:nvPr/>
        </p:nvPicPr>
        <p:blipFill rotWithShape="1">
          <a:blip r:embed="rId8">
            <a:alphaModFix/>
          </a:blip>
          <a:srcRect/>
          <a:stretch/>
        </p:blipFill>
        <p:spPr>
          <a:xfrm>
            <a:off x="812808" y="1642786"/>
            <a:ext cx="2633035" cy="1779078"/>
          </a:xfrm>
          <a:prstGeom prst="rect">
            <a:avLst/>
          </a:prstGeom>
          <a:noFill/>
          <a:ln>
            <a:noFill/>
          </a:ln>
        </p:spPr>
      </p:pic>
      <p:sp>
        <p:nvSpPr>
          <p:cNvPr id="2" name="Google Shape;275;p19">
            <a:extLst>
              <a:ext uri="{FF2B5EF4-FFF2-40B4-BE49-F238E27FC236}">
                <a16:creationId xmlns:a16="http://schemas.microsoft.com/office/drawing/2014/main" id="{15AFD58A-35B6-1838-5904-2857ABC8E1BA}"/>
              </a:ext>
            </a:extLst>
          </p:cNvPr>
          <p:cNvSpPr txBox="1"/>
          <p:nvPr/>
        </p:nvSpPr>
        <p:spPr>
          <a:xfrm>
            <a:off x="1319961" y="3428999"/>
            <a:ext cx="1749071"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dirty="0" err="1">
                <a:solidFill>
                  <a:schemeClr val="dk1"/>
                </a:solidFill>
                <a:latin typeface="Calibri"/>
                <a:ea typeface="Calibri"/>
                <a:cs typeface="Calibri"/>
                <a:sym typeface="Calibri"/>
              </a:rPr>
              <a:t>Mbinu</a:t>
            </a:r>
            <a:endParaRP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1"/>
          <p:cNvPicPr preferRelativeResize="0"/>
          <p:nvPr/>
        </p:nvPicPr>
        <p:blipFill rotWithShape="1">
          <a:blip r:embed="rId3">
            <a:alphaModFix/>
          </a:blip>
          <a:srcRect/>
          <a:stretch/>
        </p:blipFill>
        <p:spPr>
          <a:xfrm>
            <a:off x="1054766" y="614915"/>
            <a:ext cx="10331565" cy="5628169"/>
          </a:xfrm>
          <a:prstGeom prst="rect">
            <a:avLst/>
          </a:prstGeom>
          <a:noFill/>
          <a:ln>
            <a:noFill/>
          </a:ln>
        </p:spPr>
      </p:pic>
      <p:pic>
        <p:nvPicPr>
          <p:cNvPr id="302" name="Google Shape;302;p21" descr="En bild som visar text&#10;&#10;Automatiskt genererad beskrivning"/>
          <p:cNvPicPr preferRelativeResize="0"/>
          <p:nvPr/>
        </p:nvPicPr>
        <p:blipFill rotWithShape="1">
          <a:blip r:embed="rId4">
            <a:alphaModFix/>
          </a:blip>
          <a:srcRect/>
          <a:stretch/>
        </p:blipFill>
        <p:spPr>
          <a:xfrm>
            <a:off x="2957978" y="1699740"/>
            <a:ext cx="2633035" cy="1779078"/>
          </a:xfrm>
          <a:prstGeom prst="rect">
            <a:avLst/>
          </a:prstGeom>
          <a:noFill/>
          <a:ln>
            <a:noFill/>
          </a:ln>
        </p:spPr>
      </p:pic>
      <p:sp>
        <p:nvSpPr>
          <p:cNvPr id="303" name="Google Shape;303;p21"/>
          <p:cNvSpPr txBox="1"/>
          <p:nvPr/>
        </p:nvSpPr>
        <p:spPr>
          <a:xfrm>
            <a:off x="3279136" y="3371929"/>
            <a:ext cx="213711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err="1">
                <a:solidFill>
                  <a:schemeClr val="dk1"/>
                </a:solidFill>
                <a:latin typeface="Calibri"/>
                <a:ea typeface="Calibri"/>
                <a:cs typeface="Calibri"/>
                <a:sym typeface="Calibri"/>
              </a:rPr>
              <a:t>Hatua</a:t>
            </a:r>
            <a:endParaRPr sz="4000" dirty="0"/>
          </a:p>
        </p:txBody>
      </p:sp>
      <p:pic>
        <p:nvPicPr>
          <p:cNvPr id="304" name="Google Shape;304;p21"/>
          <p:cNvPicPr preferRelativeResize="0"/>
          <p:nvPr/>
        </p:nvPicPr>
        <p:blipFill rotWithShape="1">
          <a:blip r:embed="rId5">
            <a:alphaModFix/>
          </a:blip>
          <a:srcRect/>
          <a:stretch/>
        </p:blipFill>
        <p:spPr>
          <a:xfrm>
            <a:off x="2957978" y="5681747"/>
            <a:ext cx="321158" cy="369332"/>
          </a:xfrm>
          <a:prstGeom prst="rect">
            <a:avLst/>
          </a:prstGeom>
          <a:noFill/>
          <a:ln>
            <a:noFill/>
          </a:ln>
        </p:spPr>
      </p:pic>
      <p:pic>
        <p:nvPicPr>
          <p:cNvPr id="305" name="Google Shape;305;p21"/>
          <p:cNvPicPr preferRelativeResize="0"/>
          <p:nvPr/>
        </p:nvPicPr>
        <p:blipFill rotWithShape="1">
          <a:blip r:embed="rId6">
            <a:alphaModFix/>
          </a:blip>
          <a:srcRect/>
          <a:stretch/>
        </p:blipFill>
        <p:spPr>
          <a:xfrm>
            <a:off x="2859843" y="5261023"/>
            <a:ext cx="488494" cy="275763"/>
          </a:xfrm>
          <a:prstGeom prst="rect">
            <a:avLst/>
          </a:prstGeom>
          <a:noFill/>
          <a:ln>
            <a:noFill/>
          </a:ln>
        </p:spPr>
      </p:pic>
      <p:pic>
        <p:nvPicPr>
          <p:cNvPr id="306" name="Google Shape;306;p21" descr="En bild som visar text, silhuett, natthimmel&#10;&#10;Automatiskt genererad beskrivning"/>
          <p:cNvPicPr preferRelativeResize="0"/>
          <p:nvPr/>
        </p:nvPicPr>
        <p:blipFill rotWithShape="1">
          <a:blip r:embed="rId7">
            <a:alphaModFix/>
          </a:blip>
          <a:srcRect/>
          <a:stretch/>
        </p:blipFill>
        <p:spPr>
          <a:xfrm>
            <a:off x="2917913" y="4268721"/>
            <a:ext cx="376574" cy="369332"/>
          </a:xfrm>
          <a:prstGeom prst="rect">
            <a:avLst/>
          </a:prstGeom>
          <a:noFill/>
          <a:ln>
            <a:noFill/>
          </a:ln>
        </p:spPr>
      </p:pic>
      <p:pic>
        <p:nvPicPr>
          <p:cNvPr id="307" name="Google Shape;307;p21"/>
          <p:cNvPicPr preferRelativeResize="0"/>
          <p:nvPr/>
        </p:nvPicPr>
        <p:blipFill rotWithShape="1">
          <a:blip r:embed="rId8">
            <a:alphaModFix/>
          </a:blip>
          <a:srcRect/>
          <a:stretch/>
        </p:blipFill>
        <p:spPr>
          <a:xfrm rot="183398">
            <a:off x="2871451" y="4756228"/>
            <a:ext cx="441999" cy="355178"/>
          </a:xfrm>
          <a:prstGeom prst="rect">
            <a:avLst/>
          </a:prstGeom>
          <a:noFill/>
          <a:ln>
            <a:noFill/>
          </a:ln>
        </p:spPr>
      </p:pic>
      <p:sp>
        <p:nvSpPr>
          <p:cNvPr id="6" name="Google Shape;286;p20">
            <a:extLst>
              <a:ext uri="{FF2B5EF4-FFF2-40B4-BE49-F238E27FC236}">
                <a16:creationId xmlns:a16="http://schemas.microsoft.com/office/drawing/2014/main" id="{5F9BD3FF-269F-DB93-B669-8C253C6A5DCE}"/>
              </a:ext>
            </a:extLst>
          </p:cNvPr>
          <p:cNvSpPr txBox="1"/>
          <p:nvPr/>
        </p:nvSpPr>
        <p:spPr>
          <a:xfrm>
            <a:off x="1156882" y="4317468"/>
            <a:ext cx="1752525"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Timu</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ya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mpira</a:t>
            </a:r>
            <a:endParaRPr dirty="0"/>
          </a:p>
        </p:txBody>
      </p:sp>
      <p:sp>
        <p:nvSpPr>
          <p:cNvPr id="7" name="Google Shape;287;p20">
            <a:extLst>
              <a:ext uri="{FF2B5EF4-FFF2-40B4-BE49-F238E27FC236}">
                <a16:creationId xmlns:a16="http://schemas.microsoft.com/office/drawing/2014/main" id="{E0934A19-F81F-B6AC-C041-D4DA6C39D6BF}"/>
              </a:ext>
            </a:extLst>
          </p:cNvPr>
          <p:cNvSpPr txBox="1"/>
          <p:nvPr/>
        </p:nvSpPr>
        <p:spPr>
          <a:xfrm>
            <a:off x="1054766" y="4756826"/>
            <a:ext cx="1851187"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Utafiti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kuhusu</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uonevu</a:t>
            </a:r>
            <a:endParaRPr dirty="0"/>
          </a:p>
        </p:txBody>
      </p:sp>
      <p:sp>
        <p:nvSpPr>
          <p:cNvPr id="8" name="Google Shape;288;p20">
            <a:extLst>
              <a:ext uri="{FF2B5EF4-FFF2-40B4-BE49-F238E27FC236}">
                <a16:creationId xmlns:a16="http://schemas.microsoft.com/office/drawing/2014/main" id="{03F33F00-A814-9546-3494-690F760D9009}"/>
              </a:ext>
            </a:extLst>
          </p:cNvPr>
          <p:cNvSpPr txBox="1"/>
          <p:nvPr/>
        </p:nvSpPr>
        <p:spPr>
          <a:xfrm>
            <a:off x="1859764" y="5220710"/>
            <a:ext cx="1049700"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Bembeleza</a:t>
            </a:r>
            <a:endParaRPr dirty="0"/>
          </a:p>
        </p:txBody>
      </p:sp>
      <p:sp>
        <p:nvSpPr>
          <p:cNvPr id="9" name="Google Shape;289;p20">
            <a:extLst>
              <a:ext uri="{FF2B5EF4-FFF2-40B4-BE49-F238E27FC236}">
                <a16:creationId xmlns:a16="http://schemas.microsoft.com/office/drawing/2014/main" id="{16E7BA66-F90B-DA37-8E9F-87D8B36AEAF2}"/>
              </a:ext>
            </a:extLst>
          </p:cNvPr>
          <p:cNvSpPr txBox="1"/>
          <p:nvPr/>
        </p:nvSpPr>
        <p:spPr>
          <a:xfrm>
            <a:off x="1353601" y="5707664"/>
            <a:ext cx="1551600"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Tuzo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ya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mwalimu</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22"/>
          <p:cNvGrpSpPr/>
          <p:nvPr/>
        </p:nvGrpSpPr>
        <p:grpSpPr>
          <a:xfrm>
            <a:off x="3291840" y="656924"/>
            <a:ext cx="6304548" cy="5544152"/>
            <a:chOff x="3186124" y="1001336"/>
            <a:chExt cx="3674607" cy="3256690"/>
          </a:xfrm>
        </p:grpSpPr>
        <p:pic>
          <p:nvPicPr>
            <p:cNvPr id="320" name="Google Shape;320;p22"/>
            <p:cNvPicPr preferRelativeResize="0"/>
            <p:nvPr/>
          </p:nvPicPr>
          <p:blipFill rotWithShape="1">
            <a:blip r:embed="rId3">
              <a:alphaModFix/>
            </a:blip>
            <a:srcRect/>
            <a:stretch/>
          </p:blipFill>
          <p:spPr>
            <a:xfrm>
              <a:off x="3186124" y="1001336"/>
              <a:ext cx="3674607" cy="3256690"/>
            </a:xfrm>
            <a:prstGeom prst="rect">
              <a:avLst/>
            </a:prstGeom>
            <a:noFill/>
            <a:ln>
              <a:noFill/>
            </a:ln>
          </p:spPr>
        </p:pic>
        <p:sp>
          <p:nvSpPr>
            <p:cNvPr id="321" name="Google Shape;321;p22"/>
            <p:cNvSpPr txBox="1"/>
            <p:nvPr/>
          </p:nvSpPr>
          <p:spPr>
            <a:xfrm>
              <a:off x="3878470" y="2620325"/>
              <a:ext cx="847562" cy="1626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Calibri"/>
                  <a:ea typeface="Calibri"/>
                  <a:cs typeface="Calibri"/>
                  <a:sym typeface="Calibri"/>
                </a:rPr>
                <a:t>Watoto</a:t>
              </a:r>
              <a:endParaRPr sz="1200" dirty="0"/>
            </a:p>
          </p:txBody>
        </p:sp>
        <p:sp>
          <p:nvSpPr>
            <p:cNvPr id="322" name="Google Shape;322;p22"/>
            <p:cNvSpPr txBox="1"/>
            <p:nvPr/>
          </p:nvSpPr>
          <p:spPr>
            <a:xfrm>
              <a:off x="4678391" y="2360764"/>
              <a:ext cx="766200" cy="717717"/>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GB" sz="1200" dirty="0" err="1">
                  <a:solidFill>
                    <a:schemeClr val="dk1"/>
                  </a:solidFill>
                  <a:latin typeface="Calibri" panose="020F0502020204030204" pitchFamily="34" charset="0"/>
                  <a:ea typeface="Calibri" panose="020F0502020204030204" pitchFamily="34" charset="0"/>
                  <a:cs typeface="Calibri" panose="020F0502020204030204" pitchFamily="34" charset="0"/>
                </a:rPr>
                <a:t>Wazazi</a:t>
              </a:r>
              <a:b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br>
              <a:r>
                <a:rPr lang="en-GB" sz="1200" dirty="0" err="1">
                  <a:solidFill>
                    <a:schemeClr val="dk1"/>
                  </a:solidFill>
                  <a:latin typeface="Calibri" panose="020F0502020204030204" pitchFamily="34" charset="0"/>
                  <a:ea typeface="Calibri" panose="020F0502020204030204" pitchFamily="34" charset="0"/>
                  <a:cs typeface="Calibri" panose="020F0502020204030204" pitchFamily="34" charset="0"/>
                </a:rPr>
                <a:t>Bodi</a:t>
              </a: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chemeClr val="dk1"/>
                  </a:solidFill>
                  <a:latin typeface="Calibri" panose="020F0502020204030204" pitchFamily="34" charset="0"/>
                  <a:ea typeface="Calibri" panose="020F0502020204030204" pitchFamily="34" charset="0"/>
                  <a:cs typeface="Calibri" panose="020F0502020204030204" pitchFamily="34" charset="0"/>
                </a:rPr>
                <a:t>ya</a:t>
              </a: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chemeClr val="dk1"/>
                  </a:solidFill>
                  <a:latin typeface="Calibri" panose="020F0502020204030204" pitchFamily="34" charset="0"/>
                  <a:ea typeface="Calibri" panose="020F0502020204030204" pitchFamily="34" charset="0"/>
                  <a:cs typeface="Calibri" panose="020F0502020204030204" pitchFamily="34" charset="0"/>
                </a:rPr>
                <a:t>shule</a:t>
              </a: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chemeClr val="dk1"/>
                  </a:solidFill>
                  <a:latin typeface="Calibri" panose="020F0502020204030204" pitchFamily="34" charset="0"/>
                  <a:ea typeface="Calibri" panose="020F0502020204030204" pitchFamily="34" charset="0"/>
                  <a:cs typeface="Calibri" panose="020F0502020204030204" pitchFamily="34" charset="0"/>
                </a:rPr>
                <a:t>Viongozi</a:t>
              </a: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chemeClr val="dk1"/>
                  </a:solidFill>
                  <a:latin typeface="Calibri" panose="020F0502020204030204" pitchFamily="34" charset="0"/>
                  <a:ea typeface="Calibri" panose="020F0502020204030204" pitchFamily="34" charset="0"/>
                  <a:cs typeface="Calibri" panose="020F0502020204030204" pitchFamily="34" charset="0"/>
                </a:rPr>
                <a:t>wa</a:t>
              </a: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chemeClr val="dk1"/>
                  </a:solidFill>
                  <a:latin typeface="Calibri" panose="020F0502020204030204" pitchFamily="34" charset="0"/>
                  <a:ea typeface="Calibri" panose="020F0502020204030204" pitchFamily="34" charset="0"/>
                  <a:cs typeface="Calibri" panose="020F0502020204030204" pitchFamily="34" charset="0"/>
                </a:rPr>
                <a:t>dini</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rtl="0">
                <a:spcBef>
                  <a:spcPts val="1200"/>
                </a:spcBef>
                <a:spcAft>
                  <a:spcPts val="0"/>
                </a:spcAft>
                <a:buNone/>
              </a:pPr>
              <a:endParaRPr sz="1200" dirty="0">
                <a:solidFill>
                  <a:schemeClr val="dk1"/>
                </a:solidFill>
                <a:latin typeface="Calibri"/>
                <a:ea typeface="Calibri"/>
                <a:cs typeface="Calibri"/>
                <a:sym typeface="Calibri"/>
              </a:endParaRPr>
            </a:p>
          </p:txBody>
        </p:sp>
        <p:sp>
          <p:nvSpPr>
            <p:cNvPr id="323" name="Google Shape;323;p22"/>
            <p:cNvSpPr txBox="1"/>
            <p:nvPr/>
          </p:nvSpPr>
          <p:spPr>
            <a:xfrm>
              <a:off x="5410173" y="2428037"/>
              <a:ext cx="665873" cy="394101"/>
            </a:xfrm>
            <a:prstGeom prst="rect">
              <a:avLst/>
            </a:prstGeom>
            <a:noFill/>
            <a:ln>
              <a:noFill/>
            </a:ln>
          </p:spPr>
          <p:txBody>
            <a:bodyPr spcFirstLastPara="1" wrap="square" lIns="91425" tIns="45700" rIns="91425" bIns="45700" anchor="t" anchorCtr="0">
              <a:spAutoFit/>
            </a:bodyPr>
            <a:lstStyle/>
            <a:p>
              <a:pPr lvl="0" algn="ctr">
                <a:lnSpc>
                  <a:spcPct val="115000"/>
                </a:lnSpc>
                <a:spcBef>
                  <a:spcPts val="1200"/>
                </a:spcBef>
                <a:buSzPts val="1100"/>
              </a:pPr>
              <a:r>
                <a:rPr lang="en-GB" sz="1200" dirty="0">
                  <a:solidFill>
                    <a:schemeClr val="dk1"/>
                  </a:solidFill>
                  <a:latin typeface="Calibri"/>
                  <a:ea typeface="Calibri"/>
                  <a:cs typeface="Calibri"/>
                  <a:sym typeface="Calibri"/>
                </a:rPr>
                <a:t>Baraza la </a:t>
              </a:r>
              <a:r>
                <a:rPr lang="en-GB" sz="1200" dirty="0" err="1">
                  <a:solidFill>
                    <a:schemeClr val="dk1"/>
                  </a:solidFill>
                  <a:latin typeface="Calibri"/>
                  <a:ea typeface="Calibri"/>
                  <a:cs typeface="Calibri"/>
                  <a:sym typeface="Calibri"/>
                </a:rPr>
                <a:t>dini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mbalimbali</a:t>
              </a:r>
              <a:endParaRPr lang="en-GB" sz="1200" dirty="0">
                <a:solidFill>
                  <a:schemeClr val="dk1"/>
                </a:solidFill>
                <a:latin typeface="Calibri"/>
                <a:ea typeface="Calibri"/>
                <a:cs typeface="Calibri"/>
                <a:sym typeface="Calibri"/>
              </a:endParaRPr>
            </a:p>
          </p:txBody>
        </p:sp>
        <p:sp>
          <p:nvSpPr>
            <p:cNvPr id="324" name="Google Shape;324;p22"/>
            <p:cNvSpPr txBox="1"/>
            <p:nvPr/>
          </p:nvSpPr>
          <p:spPr>
            <a:xfrm>
              <a:off x="5947803" y="2337136"/>
              <a:ext cx="819103" cy="5965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Mshawishi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wa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mitandao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ya</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sz="1200" dirty="0" err="1">
                  <a:solidFill>
                    <a:schemeClr val="dk1"/>
                  </a:solidFill>
                  <a:latin typeface="Calibri"/>
                  <a:ea typeface="Calibri"/>
                  <a:cs typeface="Calibri"/>
                  <a:sym typeface="Calibri"/>
                </a:rPr>
                <a:t>kijamii</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sz="1200" dirty="0" err="1">
                  <a:solidFill>
                    <a:schemeClr val="dk1"/>
                  </a:solidFill>
                  <a:latin typeface="Calibri"/>
                  <a:ea typeface="Calibri"/>
                  <a:cs typeface="Calibri"/>
                  <a:sym typeface="Calibri"/>
                </a:rPr>
                <a:t>asiyevumilia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utofauti</a:t>
              </a:r>
              <a:endParaRPr lang="en-GB" sz="1200" dirty="0">
                <a:solidFill>
                  <a:schemeClr val="dk1"/>
                </a:solidFill>
                <a:latin typeface="Calibri"/>
                <a:ea typeface="Calibri"/>
                <a:cs typeface="Calibri"/>
                <a:sym typeface="Calibri"/>
              </a:endParaRPr>
            </a:p>
          </p:txBody>
        </p:sp>
      </p:grpSp>
      <p:sp>
        <p:nvSpPr>
          <p:cNvPr id="325" name="Google Shape;325;p22"/>
          <p:cNvSpPr txBox="1"/>
          <p:nvPr/>
        </p:nvSpPr>
        <p:spPr>
          <a:xfrm>
            <a:off x="901284" y="4103973"/>
            <a:ext cx="2235300" cy="70784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4000" b="1" dirty="0" err="1">
                <a:solidFill>
                  <a:schemeClr val="dk1"/>
                </a:solidFill>
                <a:latin typeface="Calibri"/>
                <a:ea typeface="Calibri"/>
                <a:cs typeface="Calibri"/>
                <a:sym typeface="Calibri"/>
              </a:rPr>
              <a:t>Ujumbe</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3"/>
          <p:cNvPicPr preferRelativeResize="0"/>
          <p:nvPr/>
        </p:nvPicPr>
        <p:blipFill rotWithShape="1">
          <a:blip r:embed="rId3">
            <a:alphaModFix/>
          </a:blip>
          <a:srcRect/>
          <a:stretch/>
        </p:blipFill>
        <p:spPr>
          <a:xfrm>
            <a:off x="1054766" y="614915"/>
            <a:ext cx="10331565" cy="5628169"/>
          </a:xfrm>
          <a:prstGeom prst="rect">
            <a:avLst/>
          </a:prstGeom>
          <a:noFill/>
          <a:ln>
            <a:noFill/>
          </a:ln>
        </p:spPr>
      </p:pic>
      <p:pic>
        <p:nvPicPr>
          <p:cNvPr id="334" name="Google Shape;334;p23"/>
          <p:cNvPicPr preferRelativeResize="0"/>
          <p:nvPr/>
        </p:nvPicPr>
        <p:blipFill rotWithShape="1">
          <a:blip r:embed="rId4">
            <a:alphaModFix/>
          </a:blip>
          <a:srcRect/>
          <a:stretch/>
        </p:blipFill>
        <p:spPr>
          <a:xfrm>
            <a:off x="2123975" y="875262"/>
            <a:ext cx="1537805" cy="1985907"/>
          </a:xfrm>
          <a:prstGeom prst="rect">
            <a:avLst/>
          </a:prstGeom>
          <a:noFill/>
          <a:ln>
            <a:noFill/>
          </a:ln>
        </p:spPr>
      </p:pic>
      <p:sp>
        <p:nvSpPr>
          <p:cNvPr id="335" name="Google Shape;335;p23"/>
          <p:cNvSpPr txBox="1"/>
          <p:nvPr/>
        </p:nvSpPr>
        <p:spPr>
          <a:xfrm>
            <a:off x="1550066" y="2934454"/>
            <a:ext cx="140791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err="1">
                <a:solidFill>
                  <a:schemeClr val="dk1"/>
                </a:solidFill>
                <a:latin typeface="Calibri"/>
                <a:ea typeface="Calibri"/>
                <a:cs typeface="Calibri"/>
                <a:sym typeface="Calibri"/>
              </a:rPr>
              <a:t>Hatari</a:t>
            </a:r>
            <a:endParaRPr sz="3200" dirty="0"/>
          </a:p>
        </p:txBody>
      </p:sp>
      <p:pic>
        <p:nvPicPr>
          <p:cNvPr id="336" name="Google Shape;336;p23"/>
          <p:cNvPicPr preferRelativeResize="0"/>
          <p:nvPr/>
        </p:nvPicPr>
        <p:blipFill rotWithShape="1">
          <a:blip r:embed="rId5">
            <a:alphaModFix/>
          </a:blip>
          <a:srcRect/>
          <a:stretch/>
        </p:blipFill>
        <p:spPr>
          <a:xfrm>
            <a:off x="2957978" y="5681747"/>
            <a:ext cx="321158" cy="369332"/>
          </a:xfrm>
          <a:prstGeom prst="rect">
            <a:avLst/>
          </a:prstGeom>
          <a:noFill/>
          <a:ln>
            <a:noFill/>
          </a:ln>
        </p:spPr>
      </p:pic>
      <p:pic>
        <p:nvPicPr>
          <p:cNvPr id="337" name="Google Shape;337;p23"/>
          <p:cNvPicPr preferRelativeResize="0"/>
          <p:nvPr/>
        </p:nvPicPr>
        <p:blipFill rotWithShape="1">
          <a:blip r:embed="rId6">
            <a:alphaModFix/>
          </a:blip>
          <a:srcRect/>
          <a:stretch/>
        </p:blipFill>
        <p:spPr>
          <a:xfrm>
            <a:off x="2859843" y="5261023"/>
            <a:ext cx="488494" cy="275763"/>
          </a:xfrm>
          <a:prstGeom prst="rect">
            <a:avLst/>
          </a:prstGeom>
          <a:noFill/>
          <a:ln>
            <a:noFill/>
          </a:ln>
        </p:spPr>
      </p:pic>
      <p:pic>
        <p:nvPicPr>
          <p:cNvPr id="342" name="Google Shape;342;p23" descr="En bild som visar text, silhuett, natthimmel&#10;&#10;Automatiskt genererad beskrivning"/>
          <p:cNvPicPr preferRelativeResize="0"/>
          <p:nvPr/>
        </p:nvPicPr>
        <p:blipFill rotWithShape="1">
          <a:blip r:embed="rId7">
            <a:alphaModFix/>
          </a:blip>
          <a:srcRect/>
          <a:stretch/>
        </p:blipFill>
        <p:spPr>
          <a:xfrm>
            <a:off x="2917913" y="4268721"/>
            <a:ext cx="376574" cy="369332"/>
          </a:xfrm>
          <a:prstGeom prst="rect">
            <a:avLst/>
          </a:prstGeom>
          <a:noFill/>
          <a:ln>
            <a:noFill/>
          </a:ln>
        </p:spPr>
      </p:pic>
      <p:pic>
        <p:nvPicPr>
          <p:cNvPr id="343" name="Google Shape;343;p23"/>
          <p:cNvPicPr preferRelativeResize="0"/>
          <p:nvPr/>
        </p:nvPicPr>
        <p:blipFill rotWithShape="1">
          <a:blip r:embed="rId8">
            <a:alphaModFix/>
          </a:blip>
          <a:srcRect/>
          <a:stretch/>
        </p:blipFill>
        <p:spPr>
          <a:xfrm rot="183398">
            <a:off x="2871451" y="4756228"/>
            <a:ext cx="441999" cy="355178"/>
          </a:xfrm>
          <a:prstGeom prst="rect">
            <a:avLst/>
          </a:prstGeom>
          <a:noFill/>
          <a:ln>
            <a:noFill/>
          </a:ln>
        </p:spPr>
      </p:pic>
      <p:sp>
        <p:nvSpPr>
          <p:cNvPr id="2" name="Google Shape;286;p20">
            <a:extLst>
              <a:ext uri="{FF2B5EF4-FFF2-40B4-BE49-F238E27FC236}">
                <a16:creationId xmlns:a16="http://schemas.microsoft.com/office/drawing/2014/main" id="{86725478-25A5-4F81-40F1-4CF3639862A3}"/>
              </a:ext>
            </a:extLst>
          </p:cNvPr>
          <p:cNvSpPr txBox="1"/>
          <p:nvPr/>
        </p:nvSpPr>
        <p:spPr>
          <a:xfrm>
            <a:off x="1156882" y="4317468"/>
            <a:ext cx="1752525"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Timu</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ya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mpira</a:t>
            </a:r>
            <a:endParaRPr dirty="0"/>
          </a:p>
        </p:txBody>
      </p:sp>
      <p:sp>
        <p:nvSpPr>
          <p:cNvPr id="3" name="Google Shape;287;p20">
            <a:extLst>
              <a:ext uri="{FF2B5EF4-FFF2-40B4-BE49-F238E27FC236}">
                <a16:creationId xmlns:a16="http://schemas.microsoft.com/office/drawing/2014/main" id="{32DB0E6D-0794-99DC-75C4-C0A89CD91C37}"/>
              </a:ext>
            </a:extLst>
          </p:cNvPr>
          <p:cNvSpPr txBox="1"/>
          <p:nvPr/>
        </p:nvSpPr>
        <p:spPr>
          <a:xfrm>
            <a:off x="1054766" y="4756826"/>
            <a:ext cx="1851187"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Utafiti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kuhusu</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uonevu</a:t>
            </a:r>
            <a:endParaRPr dirty="0"/>
          </a:p>
        </p:txBody>
      </p:sp>
      <p:sp>
        <p:nvSpPr>
          <p:cNvPr id="4" name="Google Shape;288;p20">
            <a:extLst>
              <a:ext uri="{FF2B5EF4-FFF2-40B4-BE49-F238E27FC236}">
                <a16:creationId xmlns:a16="http://schemas.microsoft.com/office/drawing/2014/main" id="{E42B4630-5557-CAE2-262D-7BBF52AE5846}"/>
              </a:ext>
            </a:extLst>
          </p:cNvPr>
          <p:cNvSpPr txBox="1"/>
          <p:nvPr/>
        </p:nvSpPr>
        <p:spPr>
          <a:xfrm>
            <a:off x="1859764" y="5220710"/>
            <a:ext cx="1049700"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Bembeleza</a:t>
            </a:r>
            <a:endParaRPr dirty="0"/>
          </a:p>
        </p:txBody>
      </p:sp>
      <p:sp>
        <p:nvSpPr>
          <p:cNvPr id="5" name="Google Shape;289;p20">
            <a:extLst>
              <a:ext uri="{FF2B5EF4-FFF2-40B4-BE49-F238E27FC236}">
                <a16:creationId xmlns:a16="http://schemas.microsoft.com/office/drawing/2014/main" id="{3370B117-10A6-B83F-8F3C-D9CD9411D244}"/>
              </a:ext>
            </a:extLst>
          </p:cNvPr>
          <p:cNvSpPr txBox="1"/>
          <p:nvPr/>
        </p:nvSpPr>
        <p:spPr>
          <a:xfrm>
            <a:off x="1353601" y="5707664"/>
            <a:ext cx="1551600"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olidFill>
                  <a:schemeClr val="dk1"/>
                </a:solidFill>
                <a:latin typeface="Calibri"/>
                <a:ea typeface="Calibri"/>
                <a:cs typeface="Calibri"/>
                <a:sym typeface="Calibri"/>
              </a:rPr>
              <a:t>Tuzo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ya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mwalimu</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2" name="Google Shape;69;p3">
            <a:extLst>
              <a:ext uri="{FF2B5EF4-FFF2-40B4-BE49-F238E27FC236}">
                <a16:creationId xmlns:a16="http://schemas.microsoft.com/office/drawing/2014/main" id="{C4960BD0-860F-28BA-2C8E-5E930FBCEE06}"/>
              </a:ext>
            </a:extLst>
          </p:cNvPr>
          <p:cNvPicPr preferRelativeResize="0"/>
          <p:nvPr/>
        </p:nvPicPr>
        <p:blipFill rotWithShape="1">
          <a:blip r:embed="rId3">
            <a:alphaModFix/>
          </a:blip>
          <a:srcRect/>
          <a:stretch/>
        </p:blipFill>
        <p:spPr>
          <a:xfrm>
            <a:off x="2890069" y="394636"/>
            <a:ext cx="9135330" cy="6234862"/>
          </a:xfrm>
          <a:prstGeom prst="rect">
            <a:avLst/>
          </a:prstGeom>
          <a:noFill/>
          <a:ln>
            <a:noFill/>
          </a:ln>
        </p:spPr>
      </p:pic>
      <p:pic>
        <p:nvPicPr>
          <p:cNvPr id="3" name="Google Shape;70;p3">
            <a:extLst>
              <a:ext uri="{FF2B5EF4-FFF2-40B4-BE49-F238E27FC236}">
                <a16:creationId xmlns:a16="http://schemas.microsoft.com/office/drawing/2014/main" id="{C7D7D787-255F-5467-EFE0-40743976B443}"/>
              </a:ext>
            </a:extLst>
          </p:cNvPr>
          <p:cNvPicPr preferRelativeResize="0"/>
          <p:nvPr/>
        </p:nvPicPr>
        <p:blipFill>
          <a:blip r:embed="rId4"/>
          <a:srcRect/>
          <a:stretch/>
        </p:blipFill>
        <p:spPr>
          <a:xfrm>
            <a:off x="499872" y="5065717"/>
            <a:ext cx="1927399" cy="1191342"/>
          </a:xfrm>
          <a:prstGeom prst="rect">
            <a:avLst/>
          </a:prstGeom>
          <a:noFill/>
          <a:ln>
            <a:noFill/>
          </a:ln>
        </p:spPr>
      </p:pic>
      <p:pic>
        <p:nvPicPr>
          <p:cNvPr id="4" name="Google Shape;71;p3">
            <a:extLst>
              <a:ext uri="{FF2B5EF4-FFF2-40B4-BE49-F238E27FC236}">
                <a16:creationId xmlns:a16="http://schemas.microsoft.com/office/drawing/2014/main" id="{3BB152A2-E5F0-2B20-CEE5-9B11F1E3B447}"/>
              </a:ext>
            </a:extLst>
          </p:cNvPr>
          <p:cNvPicPr preferRelativeResize="0"/>
          <p:nvPr/>
        </p:nvPicPr>
        <p:blipFill rotWithShape="1">
          <a:blip r:embed="rId5">
            <a:alphaModFix/>
          </a:blip>
          <a:srcRect/>
          <a:stretch/>
        </p:blipFill>
        <p:spPr>
          <a:xfrm>
            <a:off x="310873" y="548999"/>
            <a:ext cx="2389608" cy="1613153"/>
          </a:xfrm>
          <a:prstGeom prst="rect">
            <a:avLst/>
          </a:prstGeom>
          <a:noFill/>
          <a:ln>
            <a:noFill/>
          </a:ln>
        </p:spPr>
      </p:pic>
      <p:pic>
        <p:nvPicPr>
          <p:cNvPr id="5" name="Google Shape;72;p3">
            <a:extLst>
              <a:ext uri="{FF2B5EF4-FFF2-40B4-BE49-F238E27FC236}">
                <a16:creationId xmlns:a16="http://schemas.microsoft.com/office/drawing/2014/main" id="{126BD3E3-12C6-235F-7F4C-AAFF959DC1F9}"/>
              </a:ext>
            </a:extLst>
          </p:cNvPr>
          <p:cNvPicPr preferRelativeResize="0"/>
          <p:nvPr/>
        </p:nvPicPr>
        <p:blipFill rotWithShape="1">
          <a:blip r:embed="rId6">
            <a:alphaModFix/>
          </a:blip>
          <a:srcRect/>
          <a:stretch/>
        </p:blipFill>
        <p:spPr>
          <a:xfrm>
            <a:off x="202967" y="2383777"/>
            <a:ext cx="2654689" cy="2460314"/>
          </a:xfrm>
          <a:prstGeom prst="rect">
            <a:avLst/>
          </a:prstGeom>
          <a:noFill/>
          <a:ln>
            <a:noFill/>
          </a:ln>
        </p:spPr>
      </p:pic>
      <p:pic>
        <p:nvPicPr>
          <p:cNvPr id="6" name="Google Shape;73;p3">
            <a:extLst>
              <a:ext uri="{FF2B5EF4-FFF2-40B4-BE49-F238E27FC236}">
                <a16:creationId xmlns:a16="http://schemas.microsoft.com/office/drawing/2014/main" id="{E8DFB4CD-9F0E-CEFD-B3B3-AEA6021EFAD4}"/>
              </a:ext>
            </a:extLst>
          </p:cNvPr>
          <p:cNvPicPr preferRelativeResize="0"/>
          <p:nvPr/>
        </p:nvPicPr>
        <p:blipFill>
          <a:blip r:embed="rId7"/>
          <a:srcRect/>
          <a:stretch/>
        </p:blipFill>
        <p:spPr>
          <a:xfrm>
            <a:off x="7815072" y="682752"/>
            <a:ext cx="1780033" cy="1304544"/>
          </a:xfrm>
          <a:prstGeom prst="rect">
            <a:avLst/>
          </a:prstGeom>
          <a:noFill/>
          <a:ln>
            <a:noFill/>
          </a:ln>
        </p:spPr>
      </p:pic>
      <p:pic>
        <p:nvPicPr>
          <p:cNvPr id="7" name="Google Shape;74;p3">
            <a:extLst>
              <a:ext uri="{FF2B5EF4-FFF2-40B4-BE49-F238E27FC236}">
                <a16:creationId xmlns:a16="http://schemas.microsoft.com/office/drawing/2014/main" id="{21BDFB20-3610-9A5E-718D-0FCEEDA822A8}"/>
              </a:ext>
            </a:extLst>
          </p:cNvPr>
          <p:cNvPicPr preferRelativeResize="0"/>
          <p:nvPr/>
        </p:nvPicPr>
        <p:blipFill rotWithShape="1">
          <a:blip r:embed="rId8">
            <a:alphaModFix/>
          </a:blip>
          <a:srcRect/>
          <a:stretch/>
        </p:blipFill>
        <p:spPr>
          <a:xfrm>
            <a:off x="3961650" y="1470510"/>
            <a:ext cx="2936763" cy="2521221"/>
          </a:xfrm>
          <a:prstGeom prst="rect">
            <a:avLst/>
          </a:prstGeom>
          <a:noFill/>
          <a:ln>
            <a:noFill/>
          </a:ln>
        </p:spPr>
      </p:pic>
      <p:pic>
        <p:nvPicPr>
          <p:cNvPr id="8" name="Google Shape;75;p3">
            <a:extLst>
              <a:ext uri="{FF2B5EF4-FFF2-40B4-BE49-F238E27FC236}">
                <a16:creationId xmlns:a16="http://schemas.microsoft.com/office/drawing/2014/main" id="{99861EAA-D03C-941D-4C7D-073AD0CEDAD1}"/>
              </a:ext>
            </a:extLst>
          </p:cNvPr>
          <p:cNvPicPr preferRelativeResize="0"/>
          <p:nvPr/>
        </p:nvPicPr>
        <p:blipFill rotWithShape="1">
          <a:blip r:embed="rId9">
            <a:alphaModFix/>
          </a:blip>
          <a:srcRect/>
          <a:stretch/>
        </p:blipFill>
        <p:spPr>
          <a:xfrm>
            <a:off x="10466325" y="4524246"/>
            <a:ext cx="1480814" cy="2105253"/>
          </a:xfrm>
          <a:prstGeom prst="rect">
            <a:avLst/>
          </a:prstGeom>
          <a:noFill/>
          <a:ln>
            <a:noFill/>
          </a:ln>
        </p:spPr>
      </p:pic>
      <p:sp>
        <p:nvSpPr>
          <p:cNvPr id="9" name="Google Shape;76;p3">
            <a:extLst>
              <a:ext uri="{FF2B5EF4-FFF2-40B4-BE49-F238E27FC236}">
                <a16:creationId xmlns:a16="http://schemas.microsoft.com/office/drawing/2014/main" id="{D8F837A1-D7CC-0689-275E-A6968749F84A}"/>
              </a:ext>
            </a:extLst>
          </p:cNvPr>
          <p:cNvSpPr/>
          <p:nvPr/>
        </p:nvSpPr>
        <p:spPr>
          <a:xfrm>
            <a:off x="2732894" y="741717"/>
            <a:ext cx="5237943" cy="584735"/>
          </a:xfrm>
          <a:custGeom>
            <a:avLst/>
            <a:gdLst/>
            <a:ahLst/>
            <a:cxnLst/>
            <a:rect l="l" t="t" r="r" b="b"/>
            <a:pathLst>
              <a:path w="5237943" h="769441"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23199" y="146064"/>
                  <a:pt x="5252014" y="240934"/>
                  <a:pt x="5237943" y="361637"/>
                </a:cubicBezTo>
                <a:cubicBezTo>
                  <a:pt x="5223872" y="482340"/>
                  <a:pt x="5249426" y="656525"/>
                  <a:pt x="5237943" y="769441"/>
                </a:cubicBezTo>
                <a:cubicBezTo>
                  <a:pt x="4927716" y="760331"/>
                  <a:pt x="4729693" y="755313"/>
                  <a:pt x="4530821" y="769441"/>
                </a:cubicBezTo>
                <a:cubicBezTo>
                  <a:pt x="4331949" y="783569"/>
                  <a:pt x="4094326" y="777406"/>
                  <a:pt x="3876078" y="769441"/>
                </a:cubicBezTo>
                <a:cubicBezTo>
                  <a:pt x="3657830" y="761476"/>
                  <a:pt x="3471559" y="735075"/>
                  <a:pt x="3168956" y="769441"/>
                </a:cubicBezTo>
                <a:cubicBezTo>
                  <a:pt x="2866353" y="803807"/>
                  <a:pt x="2905172" y="762805"/>
                  <a:pt x="2671351" y="769441"/>
                </a:cubicBezTo>
                <a:cubicBezTo>
                  <a:pt x="2437530" y="776077"/>
                  <a:pt x="2162759" y="745209"/>
                  <a:pt x="2016608" y="769441"/>
                </a:cubicBezTo>
                <a:cubicBezTo>
                  <a:pt x="1870457" y="793673"/>
                  <a:pt x="1587703" y="768906"/>
                  <a:pt x="1466624" y="769441"/>
                </a:cubicBezTo>
                <a:cubicBezTo>
                  <a:pt x="1345545" y="769976"/>
                  <a:pt x="920191" y="768921"/>
                  <a:pt x="759502" y="769441"/>
                </a:cubicBezTo>
                <a:cubicBezTo>
                  <a:pt x="598813" y="769961"/>
                  <a:pt x="281695" y="738146"/>
                  <a:pt x="0" y="769441"/>
                </a:cubicBezTo>
                <a:cubicBezTo>
                  <a:pt x="2274" y="606702"/>
                  <a:pt x="-447" y="516700"/>
                  <a:pt x="0" y="377026"/>
                </a:cubicBezTo>
                <a:cubicBezTo>
                  <a:pt x="447" y="237353"/>
                  <a:pt x="10827" y="113346"/>
                  <a:pt x="0" y="0"/>
                </a:cubicBezTo>
                <a:close/>
              </a:path>
            </a:pathLst>
          </a:cu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dirty="0">
                <a:solidFill>
                  <a:schemeClr val="dk1"/>
                </a:solidFill>
                <a:latin typeface="Calibri"/>
                <a:ea typeface="Calibri"/>
                <a:cs typeface="Calibri"/>
                <a:sym typeface="Calibri"/>
              </a:rPr>
              <a:t>Safari </a:t>
            </a:r>
            <a:r>
              <a:rPr lang="en-GB" sz="3200" b="1" dirty="0" err="1">
                <a:solidFill>
                  <a:schemeClr val="dk1"/>
                </a:solidFill>
                <a:latin typeface="Calibri"/>
                <a:ea typeface="Calibri"/>
                <a:cs typeface="Calibri"/>
                <a:sym typeface="Calibri"/>
              </a:rPr>
              <a:t>yetu</a:t>
            </a:r>
            <a:r>
              <a:rPr lang="en-GB" sz="3200" b="1" dirty="0">
                <a:solidFill>
                  <a:schemeClr val="dk1"/>
                </a:solidFill>
                <a:latin typeface="Calibri"/>
                <a:ea typeface="Calibri"/>
                <a:cs typeface="Calibri"/>
                <a:sym typeface="Calibri"/>
              </a:rPr>
              <a:t> </a:t>
            </a:r>
            <a:r>
              <a:rPr lang="en-GB" sz="3200" b="1" dirty="0" err="1">
                <a:solidFill>
                  <a:schemeClr val="dk1"/>
                </a:solidFill>
                <a:latin typeface="Calibri"/>
                <a:ea typeface="Calibri"/>
                <a:cs typeface="Calibri"/>
                <a:sym typeface="Calibri"/>
              </a:rPr>
              <a:t>ya</a:t>
            </a:r>
            <a:r>
              <a:rPr lang="en-GB" sz="3200" b="1" dirty="0">
                <a:solidFill>
                  <a:schemeClr val="dk1"/>
                </a:solidFill>
                <a:latin typeface="Calibri"/>
                <a:ea typeface="Calibri"/>
                <a:cs typeface="Calibri"/>
                <a:sym typeface="Calibri"/>
              </a:rPr>
              <a:t> </a:t>
            </a:r>
            <a:r>
              <a:rPr lang="en-GB" sz="3200" b="1" dirty="0" err="1">
                <a:solidFill>
                  <a:schemeClr val="dk1"/>
                </a:solidFill>
                <a:latin typeface="Calibri"/>
                <a:ea typeface="Calibri"/>
                <a:cs typeface="Calibri"/>
                <a:sym typeface="Calibri"/>
              </a:rPr>
              <a:t>mabadiliko</a:t>
            </a:r>
            <a:endParaRPr sz="3200" dirty="0"/>
          </a:p>
        </p:txBody>
      </p:sp>
      <p:sp>
        <p:nvSpPr>
          <p:cNvPr id="10" name="Google Shape;77;p3">
            <a:extLst>
              <a:ext uri="{FF2B5EF4-FFF2-40B4-BE49-F238E27FC236}">
                <a16:creationId xmlns:a16="http://schemas.microsoft.com/office/drawing/2014/main" id="{EEBE2BA2-2AF2-01B3-CDF1-A8A0776BFF33}"/>
              </a:ext>
            </a:extLst>
          </p:cNvPr>
          <p:cNvSpPr txBox="1"/>
          <p:nvPr/>
        </p:nvSpPr>
        <p:spPr>
          <a:xfrm>
            <a:off x="831999" y="4548960"/>
            <a:ext cx="133836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err="1">
                <a:solidFill>
                  <a:schemeClr val="dk1"/>
                </a:solidFill>
                <a:latin typeface="Calibri"/>
                <a:ea typeface="Calibri"/>
                <a:cs typeface="Calibri"/>
                <a:sym typeface="Calibri"/>
              </a:rPr>
              <a:t>Tatizo</a:t>
            </a:r>
            <a:endParaRPr sz="2000" dirty="0"/>
          </a:p>
        </p:txBody>
      </p:sp>
      <p:sp>
        <p:nvSpPr>
          <p:cNvPr id="11" name="Google Shape;78;p3">
            <a:extLst>
              <a:ext uri="{FF2B5EF4-FFF2-40B4-BE49-F238E27FC236}">
                <a16:creationId xmlns:a16="http://schemas.microsoft.com/office/drawing/2014/main" id="{60206933-6E31-88B1-A758-211C3B5216CB}"/>
              </a:ext>
            </a:extLst>
          </p:cNvPr>
          <p:cNvSpPr txBox="1"/>
          <p:nvPr/>
        </p:nvSpPr>
        <p:spPr>
          <a:xfrm>
            <a:off x="10118588" y="2383777"/>
            <a:ext cx="8244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err="1">
                <a:solidFill>
                  <a:schemeClr val="dk1"/>
                </a:solidFill>
                <a:latin typeface="Calibri"/>
                <a:ea typeface="Calibri"/>
                <a:cs typeface="Calibri"/>
                <a:sym typeface="Calibri"/>
              </a:rPr>
              <a:t>Lengo</a:t>
            </a:r>
            <a:endParaRPr sz="2000" dirty="0"/>
          </a:p>
        </p:txBody>
      </p:sp>
      <p:sp>
        <p:nvSpPr>
          <p:cNvPr id="12" name="Google Shape;79;p3">
            <a:extLst>
              <a:ext uri="{FF2B5EF4-FFF2-40B4-BE49-F238E27FC236}">
                <a16:creationId xmlns:a16="http://schemas.microsoft.com/office/drawing/2014/main" id="{867FE903-0EF4-994A-5070-0BB69127A7CA}"/>
              </a:ext>
            </a:extLst>
          </p:cNvPr>
          <p:cNvSpPr txBox="1"/>
          <p:nvPr/>
        </p:nvSpPr>
        <p:spPr>
          <a:xfrm>
            <a:off x="10911040" y="4550105"/>
            <a:ext cx="87456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Calibri"/>
                <a:ea typeface="Calibri"/>
                <a:cs typeface="Calibri"/>
                <a:sym typeface="Calibri"/>
              </a:rPr>
              <a:t>Hatari</a:t>
            </a:r>
            <a:endParaRPr sz="2000"/>
          </a:p>
        </p:txBody>
      </p:sp>
      <p:sp>
        <p:nvSpPr>
          <p:cNvPr id="13" name="Google Shape;80;p3">
            <a:extLst>
              <a:ext uri="{FF2B5EF4-FFF2-40B4-BE49-F238E27FC236}">
                <a16:creationId xmlns:a16="http://schemas.microsoft.com/office/drawing/2014/main" id="{22E1420E-98B8-8ACA-6489-7F8E709FC2A0}"/>
              </a:ext>
            </a:extLst>
          </p:cNvPr>
          <p:cNvSpPr txBox="1"/>
          <p:nvPr/>
        </p:nvSpPr>
        <p:spPr>
          <a:xfrm>
            <a:off x="3598977" y="4338149"/>
            <a:ext cx="1090105"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Calibri"/>
                <a:ea typeface="Calibri"/>
                <a:cs typeface="Calibri"/>
                <a:sym typeface="Calibri"/>
              </a:rPr>
              <a:t>Mbinu</a:t>
            </a:r>
            <a:endParaRPr sz="2000"/>
          </a:p>
        </p:txBody>
      </p:sp>
      <p:sp>
        <p:nvSpPr>
          <p:cNvPr id="14" name="Google Shape;81;p3">
            <a:extLst>
              <a:ext uri="{FF2B5EF4-FFF2-40B4-BE49-F238E27FC236}">
                <a16:creationId xmlns:a16="http://schemas.microsoft.com/office/drawing/2014/main" id="{0B093060-DD5F-1EEC-9412-FBFCA2C80E50}"/>
              </a:ext>
            </a:extLst>
          </p:cNvPr>
          <p:cNvSpPr txBox="1"/>
          <p:nvPr/>
        </p:nvSpPr>
        <p:spPr>
          <a:xfrm>
            <a:off x="5549404" y="4338148"/>
            <a:ext cx="1265549"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dk1"/>
                </a:solidFill>
                <a:latin typeface="Calibri"/>
                <a:ea typeface="Calibri"/>
                <a:cs typeface="Calibri"/>
                <a:sym typeface="Calibri"/>
              </a:rPr>
              <a:t>Hatua</a:t>
            </a:r>
            <a:endParaRPr sz="2000" dirty="0"/>
          </a:p>
        </p:txBody>
      </p:sp>
      <p:sp>
        <p:nvSpPr>
          <p:cNvPr id="15" name="Google Shape;82;p3">
            <a:extLst>
              <a:ext uri="{FF2B5EF4-FFF2-40B4-BE49-F238E27FC236}">
                <a16:creationId xmlns:a16="http://schemas.microsoft.com/office/drawing/2014/main" id="{DF84FB79-7998-9000-871D-89C22DA01FF4}"/>
              </a:ext>
            </a:extLst>
          </p:cNvPr>
          <p:cNvSpPr txBox="1"/>
          <p:nvPr/>
        </p:nvSpPr>
        <p:spPr>
          <a:xfrm>
            <a:off x="2738512" y="2977818"/>
            <a:ext cx="121078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alibri"/>
                <a:ea typeface="Calibri"/>
                <a:cs typeface="Calibri"/>
                <a:sym typeface="Calibri"/>
              </a:rPr>
              <a:t>Ujumbe</a:t>
            </a:r>
            <a:endParaRPr/>
          </a:p>
        </p:txBody>
      </p:sp>
      <p:sp>
        <p:nvSpPr>
          <p:cNvPr id="16" name="Google Shape;83;p3">
            <a:extLst>
              <a:ext uri="{FF2B5EF4-FFF2-40B4-BE49-F238E27FC236}">
                <a16:creationId xmlns:a16="http://schemas.microsoft.com/office/drawing/2014/main" id="{B2F12C58-E83A-A65A-0E7D-77A81861369B}"/>
              </a:ext>
            </a:extLst>
          </p:cNvPr>
          <p:cNvSpPr txBox="1"/>
          <p:nvPr/>
        </p:nvSpPr>
        <p:spPr>
          <a:xfrm>
            <a:off x="661712" y="1355575"/>
            <a:ext cx="1972574"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dk1"/>
                </a:solidFill>
                <a:latin typeface="Calibri"/>
                <a:ea typeface="Calibri"/>
                <a:cs typeface="Calibri"/>
                <a:sym typeface="Calibri"/>
              </a:rPr>
              <a:t>Sisi </a:t>
            </a:r>
            <a:r>
              <a:rPr lang="en-GB" sz="2000" b="1" dirty="0" err="1">
                <a:solidFill>
                  <a:schemeClr val="dk1"/>
                </a:solidFill>
                <a:latin typeface="Calibri"/>
                <a:ea typeface="Calibri"/>
                <a:cs typeface="Calibri"/>
                <a:sym typeface="Calibri"/>
              </a:rPr>
              <a:t>ni</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nani</a:t>
            </a:r>
            <a:r>
              <a:rPr lang="en-GB" sz="2000" b="1" dirty="0">
                <a:solidFill>
                  <a:schemeClr val="dk1"/>
                </a:solidFill>
                <a:latin typeface="Calibri"/>
                <a:ea typeface="Calibri"/>
                <a:cs typeface="Calibri"/>
                <a:sym typeface="Calibri"/>
              </a:rPr>
              <a:t>?</a:t>
            </a:r>
            <a:endParaRPr sz="2000" dirty="0"/>
          </a:p>
        </p:txBody>
      </p:sp>
      <p:sp>
        <p:nvSpPr>
          <p:cNvPr id="17" name="Google Shape;84;p3">
            <a:extLst>
              <a:ext uri="{FF2B5EF4-FFF2-40B4-BE49-F238E27FC236}">
                <a16:creationId xmlns:a16="http://schemas.microsoft.com/office/drawing/2014/main" id="{F9A88227-8553-ACF1-8034-1D73778D659F}"/>
              </a:ext>
            </a:extLst>
          </p:cNvPr>
          <p:cNvSpPr txBox="1"/>
          <p:nvPr/>
        </p:nvSpPr>
        <p:spPr>
          <a:xfrm>
            <a:off x="10707200" y="1733896"/>
            <a:ext cx="1520616" cy="348773"/>
          </a:xfrm>
          <a:prstGeom prst="rect">
            <a:avLst/>
          </a:prstGeom>
          <a:noFill/>
          <a:ln>
            <a:noFill/>
          </a:ln>
        </p:spPr>
        <p:txBody>
          <a:bodyPr spcFirstLastPara="1" wrap="square" lIns="91425" tIns="45700" rIns="91425" bIns="45700" anchor="t" anchorCtr="0">
            <a:spAutoFit/>
          </a:bodyPr>
          <a:lstStyle/>
          <a:p>
            <a:pPr algn="ctr">
              <a:lnSpc>
                <a:spcPts val="1000"/>
              </a:lnSpc>
            </a:pPr>
            <a:r>
              <a:rPr lang="en-GB" sz="1000" b="1">
                <a:solidFill>
                  <a:schemeClr val="dk1"/>
                </a:solidFill>
                <a:latin typeface="Calibri"/>
                <a:ea typeface="Calibri"/>
                <a:cs typeface="Calibri"/>
                <a:sym typeface="Calibri"/>
              </a:rPr>
              <a:t>Muda </a:t>
            </a:r>
            <a:r>
              <a:rPr lang="en-GB" sz="1000" b="1" err="1">
                <a:solidFill>
                  <a:schemeClr val="dk1"/>
                </a:solidFill>
                <a:latin typeface="Calibri"/>
                <a:ea typeface="Calibri"/>
                <a:cs typeface="Calibri"/>
                <a:sym typeface="Calibri"/>
              </a:rPr>
              <a:t>wa</a:t>
            </a:r>
            <a:r>
              <a:rPr lang="en-GB" sz="1000" b="1">
                <a:solidFill>
                  <a:schemeClr val="dk1"/>
                </a:solidFill>
                <a:latin typeface="Calibri"/>
                <a:ea typeface="Calibri"/>
                <a:cs typeface="Calibri"/>
                <a:sym typeface="Calibri"/>
              </a:rPr>
              <a:t> </a:t>
            </a:r>
            <a:endParaRPr lang="en-US" sz="1000">
              <a:solidFill>
                <a:schemeClr val="dk1"/>
              </a:solidFill>
              <a:latin typeface="Calibri"/>
              <a:ea typeface="Calibri"/>
              <a:cs typeface="Calibri"/>
            </a:endParaRPr>
          </a:p>
          <a:p>
            <a:pPr marL="0" marR="0" lvl="0" indent="0" algn="ctr">
              <a:lnSpc>
                <a:spcPts val="1000"/>
              </a:lnSpc>
              <a:spcBef>
                <a:spcPts val="0"/>
              </a:spcBef>
              <a:spcAft>
                <a:spcPts val="0"/>
              </a:spcAft>
              <a:buNone/>
            </a:pPr>
            <a:r>
              <a:rPr lang="en-GB" sz="1000" b="1" dirty="0" err="1">
                <a:solidFill>
                  <a:schemeClr val="dk1"/>
                </a:solidFill>
                <a:latin typeface="Calibri"/>
                <a:ea typeface="Calibri"/>
                <a:cs typeface="Calibri"/>
                <a:sym typeface="Calibri"/>
              </a:rPr>
              <a:t>utekelezaji</a:t>
            </a:r>
            <a:endParaRPr dirty="0" err="1">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73"/>
        <p:cNvGrpSpPr/>
        <p:nvPr/>
      </p:nvGrpSpPr>
      <p:grpSpPr>
        <a:xfrm>
          <a:off x="0" y="0"/>
          <a:ext cx="0" cy="0"/>
          <a:chOff x="0" y="0"/>
          <a:chExt cx="0" cy="0"/>
        </a:xfrm>
      </p:grpSpPr>
      <p:sp>
        <p:nvSpPr>
          <p:cNvPr id="374" name="Google Shape;374;p25"/>
          <p:cNvSpPr/>
          <p:nvPr/>
        </p:nvSpPr>
        <p:spPr>
          <a:xfrm>
            <a:off x="1157415" y="887593"/>
            <a:ext cx="98706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Hatua</a:t>
            </a:r>
            <a:r>
              <a:rPr lang="en-GB" sz="4000" b="1" dirty="0">
                <a:solidFill>
                  <a:schemeClr val="dk1"/>
                </a:solidFill>
                <a:latin typeface="Calibri"/>
                <a:ea typeface="Calibri"/>
                <a:cs typeface="Calibri"/>
                <a:sym typeface="Calibri"/>
              </a:rPr>
              <a:t> 10 za safari </a:t>
            </a:r>
            <a:r>
              <a:rPr lang="en-GB" sz="4000" b="1" dirty="0" err="1">
                <a:solidFill>
                  <a:schemeClr val="dk1"/>
                </a:solidFill>
                <a:latin typeface="Calibri"/>
                <a:ea typeface="Calibri"/>
                <a:cs typeface="Calibri"/>
                <a:sym typeface="Calibri"/>
              </a:rPr>
              <a:t>yetu</a:t>
            </a:r>
            <a:endParaRPr sz="4000" dirty="0"/>
          </a:p>
          <a:p>
            <a:pPr marL="0" marR="0" lvl="0" indent="0" algn="l" rtl="0">
              <a:spcBef>
                <a:spcPts val="0"/>
              </a:spcBef>
              <a:spcAft>
                <a:spcPts val="0"/>
              </a:spcAft>
              <a:buNone/>
            </a:pPr>
            <a:endParaRPr sz="4400" b="1" dirty="0">
              <a:solidFill>
                <a:schemeClr val="dk1"/>
              </a:solidFill>
              <a:latin typeface="Calibri"/>
              <a:ea typeface="Calibri"/>
              <a:cs typeface="Calibri"/>
              <a:sym typeface="Calibri"/>
            </a:endParaRPr>
          </a:p>
        </p:txBody>
      </p:sp>
      <p:sp>
        <p:nvSpPr>
          <p:cNvPr id="375" name="Google Shape;375;p25"/>
          <p:cNvSpPr/>
          <p:nvPr/>
        </p:nvSpPr>
        <p:spPr>
          <a:xfrm>
            <a:off x="7131005" y="2257199"/>
            <a:ext cx="4527595"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chemeClr val="dk1"/>
                </a:solidFill>
                <a:latin typeface="Calibri"/>
                <a:ea typeface="Calibri"/>
                <a:cs typeface="Calibri"/>
                <a:sym typeface="Calibri"/>
              </a:rPr>
              <a:t>6.    </a:t>
            </a:r>
            <a:r>
              <a:rPr lang="en-GB" sz="3200" dirty="0" err="1">
                <a:solidFill>
                  <a:schemeClr val="dk1"/>
                </a:solidFill>
                <a:latin typeface="Calibri"/>
                <a:ea typeface="Calibri"/>
                <a:cs typeface="Calibri"/>
                <a:sym typeface="Calibri"/>
              </a:rPr>
              <a:t>Watu</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kushirikishwa</a:t>
            </a:r>
            <a:r>
              <a:rPr lang="en-GB" sz="3200" dirty="0">
                <a:solidFill>
                  <a:schemeClr val="dk1"/>
                </a:solidFill>
                <a:highlight>
                  <a:srgbClr val="FFFF00"/>
                </a:highlight>
                <a:latin typeface="Calibri"/>
                <a:ea typeface="Calibri"/>
                <a:cs typeface="Calibri"/>
                <a:sym typeface="Calibri"/>
              </a:rPr>
              <a:t> </a:t>
            </a:r>
            <a:endParaRPr sz="3200"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r>
              <a:rPr lang="en-GB" sz="3200" dirty="0">
                <a:solidFill>
                  <a:schemeClr val="dk1"/>
                </a:solidFill>
                <a:latin typeface="Calibri"/>
                <a:ea typeface="Calibri"/>
                <a:cs typeface="Calibri"/>
                <a:sym typeface="Calibri"/>
              </a:rPr>
              <a:t>7.    Mbinu </a:t>
            </a:r>
            <a:r>
              <a:rPr lang="en-GB" sz="3200" dirty="0" err="1">
                <a:solidFill>
                  <a:schemeClr val="dk1"/>
                </a:solidFill>
                <a:latin typeface="Calibri"/>
                <a:ea typeface="Calibri"/>
                <a:cs typeface="Calibri"/>
                <a:sym typeface="Calibri"/>
              </a:rPr>
              <a:t>na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shughuli</a:t>
            </a:r>
            <a:r>
              <a:rPr lang="en-GB"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3200" dirty="0">
                <a:solidFill>
                  <a:schemeClr val="dk1"/>
                </a:solidFill>
                <a:latin typeface="Calibri"/>
                <a:ea typeface="Calibri"/>
                <a:cs typeface="Calibri"/>
                <a:sym typeface="Calibri"/>
              </a:rPr>
              <a:t>8.    </a:t>
            </a:r>
            <a:r>
              <a:rPr lang="en-GB" sz="3200" dirty="0" err="1">
                <a:solidFill>
                  <a:schemeClr val="dk1"/>
                </a:solidFill>
                <a:latin typeface="Calibri"/>
                <a:ea typeface="Calibri"/>
                <a:cs typeface="Calibri"/>
                <a:sym typeface="Calibri"/>
              </a:rPr>
              <a:t>Ujumbe</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3200" dirty="0">
                <a:solidFill>
                  <a:schemeClr val="dk1"/>
                </a:solidFill>
                <a:latin typeface="Calibri"/>
                <a:ea typeface="Calibri"/>
                <a:cs typeface="Calibri"/>
                <a:sym typeface="Calibri"/>
              </a:rPr>
              <a:t>9.    Hatua</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3200" dirty="0">
                <a:solidFill>
                  <a:schemeClr val="dk1"/>
                </a:solidFill>
                <a:latin typeface="Calibri"/>
                <a:ea typeface="Calibri"/>
                <a:cs typeface="Calibri"/>
                <a:sym typeface="Calibri"/>
              </a:rPr>
              <a:t>10.  </a:t>
            </a:r>
            <a:r>
              <a:rPr lang="en-GB" sz="3200" dirty="0" err="1">
                <a:solidFill>
                  <a:schemeClr val="dk1"/>
                </a:solidFill>
                <a:latin typeface="Calibri"/>
                <a:ea typeface="Calibri"/>
                <a:cs typeface="Calibri"/>
                <a:sym typeface="Calibri"/>
              </a:rPr>
              <a:t>Hatari</a:t>
            </a:r>
            <a:endParaRPr sz="3200" dirty="0">
              <a:solidFill>
                <a:schemeClr val="dk1"/>
              </a:solidFill>
              <a:latin typeface="Calibri"/>
              <a:ea typeface="Calibri"/>
              <a:cs typeface="Calibri"/>
              <a:sym typeface="Calibri"/>
            </a:endParaRPr>
          </a:p>
        </p:txBody>
      </p:sp>
      <p:sp>
        <p:nvSpPr>
          <p:cNvPr id="376" name="Google Shape;376;p25"/>
          <p:cNvSpPr/>
          <p:nvPr/>
        </p:nvSpPr>
        <p:spPr>
          <a:xfrm>
            <a:off x="1172331" y="2266824"/>
            <a:ext cx="5328089" cy="3539390"/>
          </a:xfrm>
          <a:prstGeom prst="rect">
            <a:avLst/>
          </a:prstGeom>
          <a:noFill/>
          <a:ln>
            <a:noFill/>
          </a:ln>
        </p:spPr>
        <p:txBody>
          <a:bodyPr spcFirstLastPara="1" wrap="square" lIns="91425" tIns="45700" rIns="91425" bIns="45700" anchor="t" anchorCtr="0">
            <a:spAutoFit/>
          </a:bodyPr>
          <a:lstStyle/>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Wanamabadiliko</a:t>
            </a:r>
            <a:r>
              <a:rPr lang="en-GB"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Tatizo</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kuu</a:t>
            </a:r>
            <a:r>
              <a:rPr lang="en-GB"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Mitazamo</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yenye</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matatizo</a:t>
            </a:r>
            <a:r>
              <a:rPr lang="en-GB" sz="3200" dirty="0">
                <a:solidFill>
                  <a:schemeClr val="dk1"/>
                </a:solidFill>
                <a:latin typeface="Calibri"/>
                <a:ea typeface="Calibri"/>
                <a:cs typeface="Calibri"/>
                <a:sym typeface="Calibri"/>
              </a:rPr>
              <a:t>, tabia </a:t>
            </a:r>
            <a:r>
              <a:rPr lang="en-GB" sz="3200" dirty="0" err="1">
                <a:solidFill>
                  <a:schemeClr val="dk1"/>
                </a:solidFill>
                <a:latin typeface="Calibri"/>
                <a:ea typeface="Calibri"/>
                <a:cs typeface="Calibri"/>
                <a:sym typeface="Calibri"/>
              </a:rPr>
              <a:t>na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kanuni</a:t>
            </a:r>
            <a:r>
              <a:rPr lang="en-GB"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Lengo</a:t>
            </a:r>
            <a:endParaRPr sz="3200"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Mitazamo</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mizuri</a:t>
            </a:r>
            <a:r>
              <a:rPr lang="en-GB" sz="3200" dirty="0">
                <a:solidFill>
                  <a:schemeClr val="dk1"/>
                </a:solidFill>
                <a:latin typeface="Calibri"/>
                <a:ea typeface="Calibri"/>
                <a:cs typeface="Calibri"/>
                <a:sym typeface="Calibri"/>
              </a:rPr>
              <a:t>, tabia </a:t>
            </a:r>
            <a:r>
              <a:rPr lang="en-GB" sz="3200" dirty="0" err="1">
                <a:solidFill>
                  <a:schemeClr val="dk1"/>
                </a:solidFill>
                <a:latin typeface="Calibri"/>
                <a:ea typeface="Calibri"/>
                <a:cs typeface="Calibri"/>
                <a:sym typeface="Calibri"/>
              </a:rPr>
              <a:t>na</a:t>
            </a:r>
            <a:r>
              <a:rPr lang="en-GB" sz="3200" dirty="0">
                <a:solidFill>
                  <a:schemeClr val="dk1"/>
                </a:solidFill>
                <a:latin typeface="Calibri"/>
                <a:ea typeface="Calibri"/>
                <a:cs typeface="Calibri"/>
                <a:sym typeface="Calibri"/>
              </a:rPr>
              <a:t> sheria</a:t>
            </a:r>
            <a:endParaRPr sz="3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83"/>
        <p:cNvGrpSpPr/>
        <p:nvPr/>
      </p:nvGrpSpPr>
      <p:grpSpPr>
        <a:xfrm>
          <a:off x="0" y="0"/>
          <a:ext cx="0" cy="0"/>
          <a:chOff x="0" y="0"/>
          <a:chExt cx="0" cy="0"/>
        </a:xfrm>
      </p:grpSpPr>
      <p:sp>
        <p:nvSpPr>
          <p:cNvPr id="384" name="Google Shape;384;p26"/>
          <p:cNvSpPr txBox="1"/>
          <p:nvPr/>
        </p:nvSpPr>
        <p:spPr>
          <a:xfrm>
            <a:off x="216976" y="800556"/>
            <a:ext cx="12192000" cy="29546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36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4000" b="1" dirty="0" err="1">
                <a:solidFill>
                  <a:schemeClr val="lt1"/>
                </a:solidFill>
                <a:latin typeface="Calibri"/>
                <a:ea typeface="Calibri"/>
                <a:cs typeface="Calibri"/>
                <a:sym typeface="Calibri"/>
              </a:rPr>
              <a:t>Hongera</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na</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karibu</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tena</a:t>
            </a:r>
            <a:r>
              <a:rPr lang="en-GB" sz="4000" b="1" dirty="0">
                <a:solidFill>
                  <a:schemeClr val="lt1"/>
                </a:solidFill>
                <a:latin typeface="Calibri"/>
                <a:ea typeface="Calibri"/>
                <a:cs typeface="Calibri"/>
                <a:sym typeface="Calibri"/>
              </a:rPr>
              <a:t>!</a:t>
            </a:r>
            <a:endParaRPr sz="4000" dirty="0"/>
          </a:p>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a:p>
            <a:pPr lvl="0" algn="ctr"/>
            <a:r>
              <a:rPr lang="en-GB" sz="3200" dirty="0" err="1">
                <a:solidFill>
                  <a:schemeClr val="lt1"/>
                </a:solidFill>
                <a:latin typeface="Calibri"/>
                <a:ea typeface="Calibri"/>
                <a:cs typeface="Calibri"/>
                <a:sym typeface="Calibri"/>
              </a:rPr>
              <a:t>Kipindi</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kinachofuata</a:t>
            </a:r>
            <a:r>
              <a:rPr lang="en-GB" sz="3200" dirty="0">
                <a:solidFill>
                  <a:schemeClr val="lt1"/>
                </a:solidFill>
                <a:latin typeface="Calibri"/>
                <a:ea typeface="Calibri"/>
                <a:cs typeface="Calibri"/>
                <a:sym typeface="Calibri"/>
              </a:rPr>
              <a:t>: </a:t>
            </a:r>
            <a:br>
              <a:rPr lang="en-GB" sz="3200" dirty="0">
                <a:solidFill>
                  <a:schemeClr val="lt1"/>
                </a:solidFill>
                <a:latin typeface="Calibri"/>
                <a:ea typeface="Calibri"/>
                <a:cs typeface="Calibri"/>
                <a:sym typeface="Calibri"/>
              </a:rPr>
            </a:br>
            <a:r>
              <a:rPr lang="en-GB" sz="3200" dirty="0">
                <a:solidFill>
                  <a:schemeClr val="lt1"/>
                </a:solidFill>
                <a:latin typeface="Calibri"/>
                <a:ea typeface="Calibri"/>
                <a:cs typeface="Calibri"/>
                <a:sym typeface="Calibri"/>
              </a:rPr>
              <a:t>Safari </a:t>
            </a:r>
            <a:r>
              <a:rPr lang="en-GB" sz="3200" dirty="0" err="1">
                <a:solidFill>
                  <a:schemeClr val="lt1"/>
                </a:solidFill>
                <a:latin typeface="Calibri"/>
                <a:ea typeface="Calibri"/>
                <a:cs typeface="Calibri"/>
                <a:sym typeface="Calibri"/>
              </a:rPr>
              <a:t>ya</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Mabadiliko</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Yetu</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inaendelea</a:t>
            </a:r>
            <a:r>
              <a:rPr lang="en-GB" sz="3200" dirty="0">
                <a:solidFill>
                  <a:schemeClr val="lt1"/>
                </a:solidFill>
                <a:latin typeface="Calibri"/>
                <a:ea typeface="Calibri"/>
                <a:cs typeface="Calibri"/>
                <a:sym typeface="Calibri"/>
              </a:rPr>
              <a:t>)</a:t>
            </a:r>
            <a:endParaRPr sz="3200" dirty="0"/>
          </a:p>
        </p:txBody>
      </p:sp>
      <p:pic>
        <p:nvPicPr>
          <p:cNvPr id="385" name="Google Shape;385;p26"/>
          <p:cNvPicPr preferRelativeResize="0"/>
          <p:nvPr/>
        </p:nvPicPr>
        <p:blipFill rotWithShape="1">
          <a:blip r:embed="rId3">
            <a:alphaModFix/>
          </a:blip>
          <a:srcRect/>
          <a:stretch/>
        </p:blipFill>
        <p:spPr>
          <a:xfrm>
            <a:off x="5207481" y="4261653"/>
            <a:ext cx="1777037" cy="17951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72"/>
        <p:cNvGrpSpPr/>
        <p:nvPr/>
      </p:nvGrpSpPr>
      <p:grpSpPr>
        <a:xfrm>
          <a:off x="0" y="0"/>
          <a:ext cx="0" cy="0"/>
          <a:chOff x="0" y="0"/>
          <a:chExt cx="0" cy="0"/>
        </a:xfrm>
      </p:grpSpPr>
      <p:sp>
        <p:nvSpPr>
          <p:cNvPr id="73" name="Google Shape;73;p3"/>
          <p:cNvSpPr/>
          <p:nvPr/>
        </p:nvSpPr>
        <p:spPr>
          <a:xfrm>
            <a:off x="1168527" y="1610290"/>
            <a:ext cx="801020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Mpango</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wa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utekezaji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nini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kwa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nini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muhimu</a:t>
            </a:r>
            <a:r>
              <a:rPr lang="en-GB" sz="4000" b="1" dirty="0">
                <a:solidFill>
                  <a:schemeClr val="dk1"/>
                </a:solidFill>
                <a:latin typeface="Calibri"/>
                <a:ea typeface="Calibri"/>
                <a:cs typeface="Calibri"/>
                <a:sym typeface="Calibri"/>
              </a:rPr>
              <a:t>?</a:t>
            </a:r>
            <a:endParaRPr sz="40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p:cNvPicPr preferRelativeResize="0"/>
          <p:nvPr/>
        </p:nvPicPr>
        <p:blipFill rotWithShape="1">
          <a:blip r:embed="rId3">
            <a:alphaModFix/>
          </a:blip>
          <a:srcRect/>
          <a:stretch/>
        </p:blipFill>
        <p:spPr>
          <a:xfrm>
            <a:off x="1263193" y="895657"/>
            <a:ext cx="9159274" cy="4804220"/>
          </a:xfrm>
          <a:prstGeom prst="rect">
            <a:avLst/>
          </a:prstGeom>
          <a:noFill/>
          <a:ln>
            <a:noFill/>
          </a:ln>
        </p:spPr>
      </p:pic>
      <p:pic>
        <p:nvPicPr>
          <p:cNvPr id="82" name="Google Shape;82;p4"/>
          <p:cNvPicPr preferRelativeResize="0"/>
          <p:nvPr/>
        </p:nvPicPr>
        <p:blipFill rotWithShape="1">
          <a:blip r:embed="rId4">
            <a:alphaModFix/>
          </a:blip>
          <a:srcRect/>
          <a:stretch/>
        </p:blipFill>
        <p:spPr>
          <a:xfrm rot="560739">
            <a:off x="1937396" y="4193394"/>
            <a:ext cx="1024455" cy="1125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5"/>
          <p:cNvPicPr preferRelativeResize="0"/>
          <p:nvPr/>
        </p:nvPicPr>
        <p:blipFill rotWithShape="1">
          <a:blip r:embed="rId3">
            <a:alphaModFix/>
          </a:blip>
          <a:srcRect/>
          <a:stretch/>
        </p:blipFill>
        <p:spPr>
          <a:xfrm>
            <a:off x="1263193" y="895657"/>
            <a:ext cx="9159274" cy="4804220"/>
          </a:xfrm>
          <a:prstGeom prst="rect">
            <a:avLst/>
          </a:prstGeom>
          <a:noFill/>
          <a:ln>
            <a:noFill/>
          </a:ln>
        </p:spPr>
      </p:pic>
      <p:pic>
        <p:nvPicPr>
          <p:cNvPr id="91" name="Google Shape;91;p5"/>
          <p:cNvPicPr preferRelativeResize="0"/>
          <p:nvPr/>
        </p:nvPicPr>
        <p:blipFill rotWithShape="1">
          <a:blip r:embed="rId4">
            <a:alphaModFix/>
          </a:blip>
          <a:srcRect/>
          <a:stretch/>
        </p:blipFill>
        <p:spPr>
          <a:xfrm rot="560739">
            <a:off x="1937396" y="4193394"/>
            <a:ext cx="1024455" cy="1125949"/>
          </a:xfrm>
          <a:prstGeom prst="rect">
            <a:avLst/>
          </a:prstGeom>
          <a:noFill/>
          <a:ln>
            <a:noFill/>
          </a:ln>
        </p:spPr>
      </p:pic>
      <p:sp>
        <p:nvSpPr>
          <p:cNvPr id="92" name="Google Shape;92;p5"/>
          <p:cNvSpPr/>
          <p:nvPr/>
        </p:nvSpPr>
        <p:spPr>
          <a:xfrm>
            <a:off x="1168527" y="1610290"/>
            <a:ext cx="8010208" cy="707846"/>
          </a:xfrm>
          <a:prstGeom prst="rect">
            <a:avLst/>
          </a:prstGeom>
          <a:noFill/>
          <a:ln>
            <a:noFill/>
          </a:ln>
        </p:spPr>
        <p:txBody>
          <a:bodyPr spcFirstLastPara="1" wrap="square" lIns="91425" tIns="45700" rIns="91425" bIns="45700" anchor="t" anchorCtr="0">
            <a:spAutoFit/>
          </a:bodyPr>
          <a:lstStyle/>
          <a:p>
            <a:pPr lvl="0"/>
            <a:r>
              <a:rPr lang="en-GB" sz="4000" b="1" dirty="0">
                <a:solidFill>
                  <a:schemeClr val="dk1"/>
                </a:solidFill>
                <a:latin typeface="Calibri"/>
                <a:ea typeface="Calibri"/>
                <a:cs typeface="Calibri"/>
                <a:sym typeface="Calibri"/>
              </a:rPr>
              <a:t>Safari </a:t>
            </a:r>
            <a:r>
              <a:rPr lang="en-GB" sz="4000" b="1" dirty="0" err="1">
                <a:solidFill>
                  <a:schemeClr val="dk1"/>
                </a:solidFill>
                <a:latin typeface="Calibri"/>
                <a:ea typeface="Calibri"/>
                <a:cs typeface="Calibri"/>
                <a:sym typeface="Calibri"/>
              </a:rPr>
              <a:t>ya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mabadiliko</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yetu</a:t>
            </a:r>
            <a:endParaRPr sz="40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6"/>
          <p:cNvPicPr preferRelativeResize="0"/>
          <p:nvPr/>
        </p:nvPicPr>
        <p:blipFill rotWithShape="1">
          <a:blip r:embed="rId3">
            <a:alphaModFix/>
          </a:blip>
          <a:srcRect/>
          <a:stretch/>
        </p:blipFill>
        <p:spPr>
          <a:xfrm>
            <a:off x="1263193" y="895657"/>
            <a:ext cx="9159274" cy="4804220"/>
          </a:xfrm>
          <a:prstGeom prst="rect">
            <a:avLst/>
          </a:prstGeom>
          <a:noFill/>
          <a:ln>
            <a:noFill/>
          </a:ln>
        </p:spPr>
      </p:pic>
      <p:sp>
        <p:nvSpPr>
          <p:cNvPr id="101" name="Google Shape;101;p6"/>
          <p:cNvSpPr/>
          <p:nvPr/>
        </p:nvSpPr>
        <p:spPr>
          <a:xfrm>
            <a:off x="1168527" y="1610290"/>
            <a:ext cx="801020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Sisi </a:t>
            </a:r>
            <a:r>
              <a:rPr lang="en-GB" sz="4000" b="1" dirty="0" err="1">
                <a:solidFill>
                  <a:schemeClr val="dk1"/>
                </a:solidFill>
                <a:latin typeface="Calibri"/>
                <a:ea typeface="Calibri"/>
                <a:cs typeface="Calibri"/>
                <a:sym typeface="Calibri"/>
              </a:rPr>
              <a:t>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nani</a:t>
            </a:r>
            <a:r>
              <a:rPr lang="en-GB" sz="4000" b="1" dirty="0">
                <a:solidFill>
                  <a:schemeClr val="dk1"/>
                </a:solidFill>
                <a:latin typeface="Calibri"/>
                <a:ea typeface="Calibri"/>
                <a:cs typeface="Calibri"/>
                <a:sym typeface="Calibri"/>
              </a:rPr>
              <a:t>? </a:t>
            </a:r>
            <a:endParaRPr sz="4000" dirty="0">
              <a:solidFill>
                <a:schemeClr val="dk1"/>
              </a:solidFill>
              <a:latin typeface="Calibri"/>
              <a:ea typeface="Calibri"/>
              <a:cs typeface="Calibri"/>
              <a:sym typeface="Calibri"/>
            </a:endParaRPr>
          </a:p>
        </p:txBody>
      </p:sp>
      <p:pic>
        <p:nvPicPr>
          <p:cNvPr id="102" name="Google Shape;102;p6" descr="En bild som visar text&#10;&#10;Automatiskt genererad beskrivning"/>
          <p:cNvPicPr preferRelativeResize="0"/>
          <p:nvPr/>
        </p:nvPicPr>
        <p:blipFill rotWithShape="1">
          <a:blip r:embed="rId4">
            <a:alphaModFix/>
          </a:blip>
          <a:srcRect/>
          <a:stretch/>
        </p:blipFill>
        <p:spPr>
          <a:xfrm>
            <a:off x="1168527" y="2824569"/>
            <a:ext cx="2906299" cy="19672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7"/>
          <p:cNvPicPr preferRelativeResize="0"/>
          <p:nvPr/>
        </p:nvPicPr>
        <p:blipFill rotWithShape="1">
          <a:blip r:embed="rId3">
            <a:alphaModFix/>
          </a:blip>
          <a:srcRect/>
          <a:stretch/>
        </p:blipFill>
        <p:spPr>
          <a:xfrm>
            <a:off x="1263193" y="895657"/>
            <a:ext cx="9159274" cy="4804220"/>
          </a:xfrm>
          <a:prstGeom prst="rect">
            <a:avLst/>
          </a:prstGeom>
          <a:noFill/>
          <a:ln>
            <a:noFill/>
          </a:ln>
        </p:spPr>
      </p:pic>
      <p:pic>
        <p:nvPicPr>
          <p:cNvPr id="111" name="Google Shape;111;p7" descr="En bild som visar text&#10;&#10;Automatiskt genererad beskrivning"/>
          <p:cNvPicPr preferRelativeResize="0"/>
          <p:nvPr/>
        </p:nvPicPr>
        <p:blipFill rotWithShape="1">
          <a:blip r:embed="rId4">
            <a:alphaModFix/>
          </a:blip>
          <a:srcRect/>
          <a:stretch/>
        </p:blipFill>
        <p:spPr>
          <a:xfrm>
            <a:off x="1168527" y="2824569"/>
            <a:ext cx="2906299" cy="1967204"/>
          </a:xfrm>
          <a:prstGeom prst="rect">
            <a:avLst/>
          </a:prstGeom>
          <a:noFill/>
          <a:ln>
            <a:noFill/>
          </a:ln>
        </p:spPr>
      </p:pic>
      <p:sp>
        <p:nvSpPr>
          <p:cNvPr id="112" name="Google Shape;112;p7"/>
          <p:cNvSpPr txBox="1"/>
          <p:nvPr/>
        </p:nvSpPr>
        <p:spPr>
          <a:xfrm>
            <a:off x="1325910" y="3640795"/>
            <a:ext cx="2743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err="1">
                <a:solidFill>
                  <a:schemeClr val="dk1"/>
                </a:solidFill>
                <a:latin typeface="Calibri"/>
                <a:ea typeface="Calibri"/>
                <a:cs typeface="Calibri"/>
                <a:sym typeface="Calibri"/>
              </a:rPr>
              <a:t>Marafiki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wa</a:t>
            </a:r>
            <a:r>
              <a:rPr lang="en-GB"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dirty="0" err="1">
                <a:solidFill>
                  <a:schemeClr val="dk1"/>
                </a:solidFill>
                <a:latin typeface="Calibri"/>
                <a:ea typeface="Calibri"/>
                <a:cs typeface="Calibri"/>
                <a:sym typeface="Calibri"/>
              </a:rPr>
              <a:t>dini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tofauti</a:t>
            </a:r>
            <a:endParaRPr sz="2000" dirty="0"/>
          </a:p>
        </p:txBody>
      </p:sp>
      <p:sp>
        <p:nvSpPr>
          <p:cNvPr id="113" name="Google Shape;113;p7"/>
          <p:cNvSpPr/>
          <p:nvPr/>
        </p:nvSpPr>
        <p:spPr>
          <a:xfrm>
            <a:off x="1168527" y="1610290"/>
            <a:ext cx="801020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Sisi </a:t>
            </a:r>
            <a:r>
              <a:rPr lang="en-GB" sz="4000" b="1" dirty="0" err="1">
                <a:solidFill>
                  <a:schemeClr val="dk1"/>
                </a:solidFill>
                <a:latin typeface="Calibri"/>
                <a:ea typeface="Calibri"/>
                <a:cs typeface="Calibri"/>
                <a:sym typeface="Calibri"/>
              </a:rPr>
              <a:t>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nani</a:t>
            </a:r>
            <a:r>
              <a:rPr lang="en-GB" sz="4000" b="1" dirty="0">
                <a:solidFill>
                  <a:schemeClr val="dk1"/>
                </a:solidFill>
                <a:latin typeface="Calibri"/>
                <a:ea typeface="Calibri"/>
                <a:cs typeface="Calibri"/>
                <a:sym typeface="Calibri"/>
              </a:rPr>
              <a:t>? </a:t>
            </a:r>
            <a:endParaRPr sz="40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8"/>
          <p:cNvPicPr preferRelativeResize="0"/>
          <p:nvPr/>
        </p:nvPicPr>
        <p:blipFill rotWithShape="1">
          <a:blip r:embed="rId3">
            <a:alphaModFix/>
          </a:blip>
          <a:srcRect/>
          <a:stretch/>
        </p:blipFill>
        <p:spPr>
          <a:xfrm>
            <a:off x="4114149" y="977640"/>
            <a:ext cx="7173793" cy="4902720"/>
          </a:xfrm>
          <a:prstGeom prst="rect">
            <a:avLst/>
          </a:prstGeom>
          <a:noFill/>
          <a:ln>
            <a:noFill/>
          </a:ln>
        </p:spPr>
      </p:pic>
      <p:pic>
        <p:nvPicPr>
          <p:cNvPr id="122" name="Google Shape;122;p8"/>
          <p:cNvPicPr preferRelativeResize="0"/>
          <p:nvPr/>
        </p:nvPicPr>
        <p:blipFill rotWithShape="1">
          <a:blip r:embed="rId4">
            <a:alphaModFix/>
          </a:blip>
          <a:srcRect/>
          <a:stretch/>
        </p:blipFill>
        <p:spPr>
          <a:xfrm>
            <a:off x="931334" y="977640"/>
            <a:ext cx="3249895" cy="3011938"/>
          </a:xfrm>
          <a:prstGeom prst="rect">
            <a:avLst/>
          </a:prstGeom>
          <a:noFill/>
          <a:ln>
            <a:noFill/>
          </a:ln>
        </p:spPr>
      </p:pic>
      <p:sp>
        <p:nvSpPr>
          <p:cNvPr id="123" name="Google Shape;123;p8"/>
          <p:cNvSpPr txBox="1"/>
          <p:nvPr/>
        </p:nvSpPr>
        <p:spPr>
          <a:xfrm>
            <a:off x="1409391" y="4394833"/>
            <a:ext cx="229377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err="1">
                <a:solidFill>
                  <a:schemeClr val="dk1"/>
                </a:solidFill>
                <a:latin typeface="Calibri"/>
                <a:ea typeface="Calibri"/>
                <a:cs typeface="Calibri"/>
                <a:sym typeface="Calibri"/>
              </a:rPr>
              <a:t>Tatizo</a:t>
            </a:r>
            <a:endParaRPr sz="4000" b="1"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9"/>
          <p:cNvPicPr preferRelativeResize="0"/>
          <p:nvPr/>
        </p:nvPicPr>
        <p:blipFill rotWithShape="1">
          <a:blip r:embed="rId3">
            <a:alphaModFix/>
          </a:blip>
          <a:srcRect/>
          <a:stretch/>
        </p:blipFill>
        <p:spPr>
          <a:xfrm>
            <a:off x="4114149" y="977640"/>
            <a:ext cx="7173793" cy="4902720"/>
          </a:xfrm>
          <a:prstGeom prst="rect">
            <a:avLst/>
          </a:prstGeom>
          <a:noFill/>
          <a:ln>
            <a:noFill/>
          </a:ln>
        </p:spPr>
      </p:pic>
      <p:sp>
        <p:nvSpPr>
          <p:cNvPr id="132" name="Google Shape;132;p9"/>
          <p:cNvSpPr txBox="1"/>
          <p:nvPr/>
        </p:nvSpPr>
        <p:spPr>
          <a:xfrm>
            <a:off x="1582030" y="3781769"/>
            <a:ext cx="184011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err="1">
                <a:solidFill>
                  <a:schemeClr val="dk1"/>
                </a:solidFill>
                <a:latin typeface="Calibri"/>
                <a:ea typeface="Calibri"/>
                <a:cs typeface="Calibri"/>
                <a:sym typeface="Calibri"/>
              </a:rPr>
              <a:t>Tatizo</a:t>
            </a:r>
            <a:endParaRPr sz="2400" b="1" dirty="0">
              <a:solidFill>
                <a:schemeClr val="dk1"/>
              </a:solidFill>
              <a:latin typeface="Calibri"/>
              <a:ea typeface="Calibri"/>
              <a:cs typeface="Calibri"/>
              <a:sym typeface="Calibri"/>
            </a:endParaRPr>
          </a:p>
        </p:txBody>
      </p:sp>
      <p:sp>
        <p:nvSpPr>
          <p:cNvPr id="133" name="Google Shape;133;p9"/>
          <p:cNvSpPr txBox="1"/>
          <p:nvPr/>
        </p:nvSpPr>
        <p:spPr>
          <a:xfrm>
            <a:off x="1293122" y="4221169"/>
            <a:ext cx="2418000" cy="1461898"/>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1200"/>
              </a:spcAft>
              <a:buSzPts val="1100"/>
              <a:buNone/>
            </a:pPr>
            <a:r>
              <a:rPr lang="en-GB" sz="2000" dirty="0">
                <a:solidFill>
                  <a:schemeClr val="dk1"/>
                </a:solidFill>
                <a:latin typeface="Calibri"/>
                <a:ea typeface="Calibri"/>
                <a:cs typeface="Calibri"/>
                <a:sym typeface="Calibri"/>
              </a:rPr>
              <a:t>Watoto </a:t>
            </a:r>
            <a:r>
              <a:rPr lang="en-GB" sz="2000" err="1">
                <a:solidFill>
                  <a:schemeClr val="dk1"/>
                </a:solidFill>
                <a:latin typeface="Calibri"/>
                <a:ea typeface="Calibri"/>
                <a:cs typeface="Calibri"/>
                <a:sym typeface="Calibri"/>
              </a:rPr>
              <a:t>hawana</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marafiki</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kutoka</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jamii</a:t>
            </a:r>
            <a:r>
              <a:rPr lang="en-GB" sz="2000" dirty="0">
                <a:solidFill>
                  <a:schemeClr val="dk1"/>
                </a:solidFill>
                <a:latin typeface="Calibri"/>
                <a:ea typeface="Calibri"/>
                <a:cs typeface="Calibri"/>
                <a:sym typeface="Calibri"/>
              </a:rPr>
              <a:t> </a:t>
            </a:r>
            <a:r>
              <a:rPr lang="en-GB" sz="2000" err="1">
                <a:solidFill>
                  <a:schemeClr val="dk1"/>
                </a:solidFill>
                <a:latin typeface="Calibri"/>
                <a:ea typeface="Calibri"/>
                <a:cs typeface="Calibri"/>
                <a:sym typeface="Calibri"/>
              </a:rPr>
              <a:t>zingine</a:t>
            </a:r>
            <a:r>
              <a:rPr lang="en-GB" sz="2000" dirty="0">
                <a:solidFill>
                  <a:schemeClr val="dk1"/>
                </a:solidFill>
                <a:latin typeface="Calibri"/>
                <a:ea typeface="Calibri"/>
                <a:cs typeface="Calibri"/>
                <a:sym typeface="Calibri"/>
              </a:rPr>
              <a:t> za </a:t>
            </a:r>
            <a:r>
              <a:rPr lang="en-GB" sz="2000" err="1">
                <a:solidFill>
                  <a:schemeClr val="dk1"/>
                </a:solidFill>
                <a:latin typeface="Calibri"/>
                <a:ea typeface="Calibri"/>
                <a:cs typeface="Calibri"/>
                <a:sym typeface="Calibri"/>
              </a:rPr>
              <a:t>imani</a:t>
            </a:r>
            <a:r>
              <a:rPr lang="en-GB" sz="2000" dirty="0">
                <a:solidFill>
                  <a:schemeClr val="dk1"/>
                </a:solidFill>
                <a:latin typeface="Calibri"/>
                <a:ea typeface="Calibri"/>
                <a:cs typeface="Calibri"/>
                <a:sym typeface="Calibri"/>
              </a:rPr>
              <a:t>.</a:t>
            </a:r>
            <a:endParaRPr lang="en-US" sz="2000" dirty="0">
              <a:solidFill>
                <a:schemeClr val="dk1"/>
              </a:solidFill>
              <a:latin typeface="Calibri"/>
              <a:ea typeface="Calibri"/>
              <a:cs typeface="Calibri"/>
            </a:endParaRPr>
          </a:p>
        </p:txBody>
      </p:sp>
      <p:pic>
        <p:nvPicPr>
          <p:cNvPr id="134" name="Google Shape;134;p9"/>
          <p:cNvPicPr preferRelativeResize="0"/>
          <p:nvPr/>
        </p:nvPicPr>
        <p:blipFill rotWithShape="1">
          <a:blip r:embed="rId4">
            <a:alphaModFix/>
          </a:blip>
          <a:srcRect/>
          <a:stretch/>
        </p:blipFill>
        <p:spPr>
          <a:xfrm>
            <a:off x="931334" y="977640"/>
            <a:ext cx="3249895" cy="3011938"/>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32D3D2-DD1E-4555-BF43-886D68085177}">
  <ds:schemaRefs>
    <ds:schemaRef ds:uri="http://schemas.microsoft.com/office/infopath/2007/PartnerControls"/>
    <ds:schemaRef ds:uri="http://schemas.microsoft.com/office/2006/documentManagement/types"/>
    <ds:schemaRef ds:uri="27879760-8d42-4139-817b-a85748325e78"/>
    <ds:schemaRef ds:uri="http://schemas.openxmlformats.org/package/2006/metadata/core-properties"/>
    <ds:schemaRef ds:uri="http://purl.org/dc/elements/1.1/"/>
    <ds:schemaRef ds:uri="http://purl.org/dc/terms/"/>
    <ds:schemaRef ds:uri="http://purl.org/dc/dcmitype/"/>
    <ds:schemaRef ds:uri="http://schemas.microsoft.com/office/2006/metadata/properties"/>
    <ds:schemaRef ds:uri="007ce96f-f6e4-41e9-bbc1-3453ece26c5d"/>
    <ds:schemaRef ds:uri="http://www.w3.org/XML/1998/namespace"/>
    <ds:schemaRef ds:uri="22fecd5d-df39-456e-b4cb-878c351283d5"/>
    <ds:schemaRef ds:uri="6542285b-0a69-4616-8a34-3bdbf91ac2f1"/>
  </ds:schemaRefs>
</ds:datastoreItem>
</file>

<file path=customXml/itemProps2.xml><?xml version="1.0" encoding="utf-8"?>
<ds:datastoreItem xmlns:ds="http://schemas.openxmlformats.org/officeDocument/2006/customXml" ds:itemID="{A82EF12F-3EDD-4931-BA82-3EC3D2C53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974A02-A175-45C1-A7DC-5ACA1CD4C2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TotalTime>
  <Words>2430</Words>
  <Application>Microsoft Office PowerPoint</Application>
  <PresentationFormat>Widescreen</PresentationFormat>
  <Paragraphs>365</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FORBTema2</vt:lpstr>
      <vt:lpstr>Anpassad formgivning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Victoria Pfeiffer</cp:lastModifiedBy>
  <cp:revision>32</cp:revision>
  <dcterms:created xsi:type="dcterms:W3CDTF">2021-06-24T12:01:27Z</dcterms:created>
  <dcterms:modified xsi:type="dcterms:W3CDTF">2025-11-04T09:48:38Z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