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93_9526D4EA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35"/>
  </p:notesMasterIdLst>
  <p:handoutMasterIdLst>
    <p:handoutMasterId r:id="rId36"/>
  </p:handoutMasterIdLst>
  <p:sldIdLst>
    <p:sldId id="256" r:id="rId9"/>
    <p:sldId id="373" r:id="rId10"/>
    <p:sldId id="353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392" r:id="rId33"/>
    <p:sldId id="414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FMMalithi" panose="00000400000000000000" pitchFamily="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C6C941-D84F-318C-B80B-05AB7F8A2560}" name="Kristina Schollin-Borg" initials="KSB" userId="b4e1ecc18a5bd808" providerId="Windows Live"/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2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3" clrIdx="9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4" name="Viktoria Myrén" initials="VM [4]" lastIdx="1" clrIdx="3"/>
  <p:cmAuthor id="11" name="Katherine Cash" initials="KC [2]" lastIdx="33" clrIdx="10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2" autoAdjust="0"/>
    <p:restoredTop sz="66105" autoAdjust="0"/>
  </p:normalViewPr>
  <p:slideViewPr>
    <p:cSldViewPr snapToGrid="0">
      <p:cViewPr varScale="1">
        <p:scale>
          <a:sx n="75" d="100"/>
          <a:sy n="75" d="100"/>
        </p:scale>
        <p:origin x="1212" y="7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0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E239EF39-B5DF-4A32-86DB-84C9D6D40BEE}"/>
    <pc:docChg chg="">
      <pc:chgData name="Eben Bhujel" userId="0f9db9ec-00ad-46b6-9b96-35db36e90aee" providerId="ADAL" clId="{E239EF39-B5DF-4A32-86DB-84C9D6D40BEE}" dt="2023-08-02T09:31:49.805" v="0"/>
      <pc:docMkLst>
        <pc:docMk/>
      </pc:docMkLst>
      <pc:sldChg chg="delCm">
        <pc:chgData name="Eben Bhujel" userId="0f9db9ec-00ad-46b6-9b96-35db36e90aee" providerId="ADAL" clId="{E239EF39-B5DF-4A32-86DB-84C9D6D40BEE}" dt="2023-08-02T09:31:49.805" v="0"/>
        <pc:sldMkLst>
          <pc:docMk/>
          <pc:sldMk cId="1998729381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E239EF39-B5DF-4A32-86DB-84C9D6D40BEE}" dt="2023-08-02T09:31:49.805" v="0"/>
              <pc2:cmMkLst xmlns:pc2="http://schemas.microsoft.com/office/powerpoint/2019/9/main/command">
                <pc:docMk/>
                <pc:sldMk cId="1998729381" sldId="399"/>
                <pc2:cmMk id="{3A7DFF30-D6CE-4F28-B2C3-6A6DD2500F8A}"/>
              </pc2:cmMkLst>
            </pc226:cmChg>
          </p:ext>
        </pc:extLst>
      </pc:sldChg>
    </pc:docChg>
  </pc:docChgLst>
  <pc:docChgLst>
    <pc:chgData name="Eben Bhujel" userId="0f9db9ec-00ad-46b6-9b96-35db36e90aee" providerId="ADAL" clId="{E41ABB29-A8DB-4316-8222-9A055C8F0B43}"/>
    <pc:docChg chg="undo custSel modSld">
      <pc:chgData name="Eben Bhujel" userId="0f9db9ec-00ad-46b6-9b96-35db36e90aee" providerId="ADAL" clId="{E41ABB29-A8DB-4316-8222-9A055C8F0B43}" dt="2023-05-22T12:55:26.596" v="13" actId="20577"/>
      <pc:docMkLst>
        <pc:docMk/>
      </pc:docMkLst>
      <pc:sldChg chg="modNotesTx">
        <pc:chgData name="Eben Bhujel" userId="0f9db9ec-00ad-46b6-9b96-35db36e90aee" providerId="ADAL" clId="{E41ABB29-A8DB-4316-8222-9A055C8F0B43}" dt="2023-05-22T12:55:26.596" v="13" actId="20577"/>
        <pc:sldMkLst>
          <pc:docMk/>
          <pc:sldMk cId="2307684992" sldId="392"/>
        </pc:sldMkLst>
      </pc:sldChg>
      <pc:sldChg chg="modSp mod">
        <pc:chgData name="Eben Bhujel" userId="0f9db9ec-00ad-46b6-9b96-35db36e90aee" providerId="ADAL" clId="{E41ABB29-A8DB-4316-8222-9A055C8F0B43}" dt="2023-05-22T12:49:42.512" v="3" actId="20577"/>
        <pc:sldMkLst>
          <pc:docMk/>
          <pc:sldMk cId="2790582160" sldId="398"/>
        </pc:sldMkLst>
        <pc:spChg chg="mod">
          <ac:chgData name="Eben Bhujel" userId="0f9db9ec-00ad-46b6-9b96-35db36e90aee" providerId="ADAL" clId="{E41ABB29-A8DB-4316-8222-9A055C8F0B43}" dt="2023-05-22T12:49:42.512" v="3" actId="20577"/>
          <ac:spMkLst>
            <pc:docMk/>
            <pc:sldMk cId="2790582160" sldId="398"/>
            <ac:spMk id="10" creationId="{54B3581B-6BD3-46BF-9CBC-26A3021A9524}"/>
          </ac:spMkLst>
        </pc:spChg>
      </pc:sldChg>
      <pc:sldChg chg="addSp delSp mod addCm">
        <pc:chgData name="Eben Bhujel" userId="0f9db9ec-00ad-46b6-9b96-35db36e90aee" providerId="ADAL" clId="{E41ABB29-A8DB-4316-8222-9A055C8F0B43}" dt="2023-05-22T12:51:26.733" v="6"/>
        <pc:sldMkLst>
          <pc:docMk/>
          <pc:sldMk cId="1998729381" sldId="399"/>
        </pc:sldMkLst>
        <pc:picChg chg="add del">
          <ac:chgData name="Eben Bhujel" userId="0f9db9ec-00ad-46b6-9b96-35db36e90aee" providerId="ADAL" clId="{E41ABB29-A8DB-4316-8222-9A055C8F0B43}" dt="2023-05-22T12:50:58.844" v="5" actId="478"/>
          <ac:picMkLst>
            <pc:docMk/>
            <pc:sldMk cId="1998729381" sldId="399"/>
            <ac:picMk id="6" creationId="{416A6531-9147-434C-9FB9-B8C5E27F61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41ABB29-A8DB-4316-8222-9A055C8F0B43}" dt="2023-05-22T12:51:26.733" v="6"/>
              <pc2:cmMkLst xmlns:pc2="http://schemas.microsoft.com/office/powerpoint/2019/9/main/command">
                <pc:docMk/>
                <pc:sldMk cId="1998729381" sldId="399"/>
                <pc2:cmMk id="{3A7DFF30-D6CE-4F28-B2C3-6A6DD2500F8A}"/>
              </pc2:cmMkLst>
            </pc226:cmChg>
          </p:ext>
        </pc:extLst>
      </pc:sldChg>
      <pc:sldChg chg="modSp mod">
        <pc:chgData name="Eben Bhujel" userId="0f9db9ec-00ad-46b6-9b96-35db36e90aee" providerId="ADAL" clId="{E41ABB29-A8DB-4316-8222-9A055C8F0B43}" dt="2023-05-22T12:51:55.791" v="7"/>
        <pc:sldMkLst>
          <pc:docMk/>
          <pc:sldMk cId="3412239597" sldId="402"/>
        </pc:sldMkLst>
        <pc:spChg chg="mod">
          <ac:chgData name="Eben Bhujel" userId="0f9db9ec-00ad-46b6-9b96-35db36e90aee" providerId="ADAL" clId="{E41ABB29-A8DB-4316-8222-9A055C8F0B43}" dt="2023-05-22T12:51:55.791" v="7"/>
          <ac:spMkLst>
            <pc:docMk/>
            <pc:sldMk cId="3412239597" sldId="402"/>
            <ac:spMk id="6" creationId="{275169EC-1A29-4DA1-862D-CDEFBC0EDEAF}"/>
          </ac:spMkLst>
        </pc:spChg>
      </pc:sldChg>
      <pc:sldChg chg="modSp mod addCm">
        <pc:chgData name="Eben Bhujel" userId="0f9db9ec-00ad-46b6-9b96-35db36e90aee" providerId="ADAL" clId="{E41ABB29-A8DB-4316-8222-9A055C8F0B43}" dt="2023-05-22T12:52:54.423" v="10"/>
        <pc:sldMkLst>
          <pc:docMk/>
          <pc:sldMk cId="2502350058" sldId="403"/>
        </pc:sldMkLst>
        <pc:spChg chg="mod">
          <ac:chgData name="Eben Bhujel" userId="0f9db9ec-00ad-46b6-9b96-35db36e90aee" providerId="ADAL" clId="{E41ABB29-A8DB-4316-8222-9A055C8F0B43}" dt="2023-05-22T12:52:17.217" v="9" actId="6549"/>
          <ac:spMkLst>
            <pc:docMk/>
            <pc:sldMk cId="2502350058" sldId="403"/>
            <ac:spMk id="6" creationId="{631E2FB3-3434-4411-9BE4-D71E3A003C81}"/>
          </ac:spMkLst>
        </pc:spChg>
        <pc:spChg chg="mod">
          <ac:chgData name="Eben Bhujel" userId="0f9db9ec-00ad-46b6-9b96-35db36e90aee" providerId="ADAL" clId="{E41ABB29-A8DB-4316-8222-9A055C8F0B43}" dt="2023-05-22T12:52:11.313" v="8" actId="6549"/>
          <ac:spMkLst>
            <pc:docMk/>
            <pc:sldMk cId="2502350058" sldId="403"/>
            <ac:spMk id="8" creationId="{8FCC831B-2D96-4EAB-918C-57AC407D59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41ABB29-A8DB-4316-8222-9A055C8F0B43}" dt="2023-05-22T12:52:54.423" v="10"/>
              <pc2:cmMkLst xmlns:pc2="http://schemas.microsoft.com/office/powerpoint/2019/9/main/command">
                <pc:docMk/>
                <pc:sldMk cId="2502350058" sldId="403"/>
                <pc2:cmMk id="{676DAA0F-15A7-41BD-8EAA-D07647B8700E}"/>
              </pc2:cmMkLst>
            </pc226:cmChg>
          </p:ext>
        </pc:extLst>
      </pc:sldChg>
    </pc:docChg>
  </pc:docChgLst>
  <pc:docChgLst>
    <pc:chgData name="Eben Bhujel" userId="0f9db9ec-00ad-46b6-9b96-35db36e90aee" providerId="ADAL" clId="{076540AA-7D7F-496D-BC73-E85BBABB4310}"/>
    <pc:docChg chg="custSel modSld">
      <pc:chgData name="Eben Bhujel" userId="0f9db9ec-00ad-46b6-9b96-35db36e90aee" providerId="ADAL" clId="{076540AA-7D7F-496D-BC73-E85BBABB4310}" dt="2023-01-10T10:03:27.141" v="25"/>
      <pc:docMkLst>
        <pc:docMk/>
      </pc:docMkLst>
      <pc:sldChg chg="addCm">
        <pc:chgData name="Eben Bhujel" userId="0f9db9ec-00ad-46b6-9b96-35db36e90aee" providerId="ADAL" clId="{076540AA-7D7F-496D-BC73-E85BBABB4310}" dt="2023-01-10T09:50:32.266" v="0"/>
        <pc:sldMkLst>
          <pc:docMk/>
          <pc:sldMk cId="280092208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0:32.266" v="0"/>
              <pc2:cmMkLst xmlns:pc2="http://schemas.microsoft.com/office/powerpoint/2019/9/main/command">
                <pc:docMk/>
                <pc:sldMk cId="2800922083" sldId="256"/>
                <pc2:cmMk id="{2C02D37D-FE46-4AF6-A0DF-AA312B794847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09:51:33.670" v="1"/>
        <pc:sldMkLst>
          <pc:docMk/>
          <pc:sldMk cId="523184214" sldId="3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1:33.670" v="1"/>
              <pc2:cmMkLst xmlns:pc2="http://schemas.microsoft.com/office/powerpoint/2019/9/main/command">
                <pc:docMk/>
                <pc:sldMk cId="523184214" sldId="353"/>
                <pc2:cmMk id="{726EC8AA-9A98-4FB5-B296-C286C081385F}"/>
              </pc2:cmMkLst>
            </pc226:cmChg>
          </p:ext>
        </pc:extLst>
      </pc:sldChg>
      <pc:sldChg chg="addCm modNotesTx">
        <pc:chgData name="Eben Bhujel" userId="0f9db9ec-00ad-46b6-9b96-35db36e90aee" providerId="ADAL" clId="{076540AA-7D7F-496D-BC73-E85BBABB4310}" dt="2023-01-10T10:02:54.397" v="24"/>
        <pc:sldMkLst>
          <pc:docMk/>
          <pc:sldMk cId="2307684992" sldId="3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10:02:54.397" v="24"/>
              <pc2:cmMkLst xmlns:pc2="http://schemas.microsoft.com/office/powerpoint/2019/9/main/command">
                <pc:docMk/>
                <pc:sldMk cId="2307684992" sldId="392"/>
                <pc2:cmMk id="{984260AC-E883-4554-BAA3-D42032993AF2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10:01:51.750" v="20"/>
              <pc2:cmMkLst xmlns:pc2="http://schemas.microsoft.com/office/powerpoint/2019/9/main/command">
                <pc:docMk/>
                <pc:sldMk cId="2307684992" sldId="392"/>
                <pc2:cmMk id="{646A8EB9-1164-4D1D-8C59-01A3D7FCDE56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09:53:37.097" v="2"/>
        <pc:sldMkLst>
          <pc:docMk/>
          <pc:sldMk cId="1042777761" sldId="3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3:37.097" v="2"/>
              <pc2:cmMkLst xmlns:pc2="http://schemas.microsoft.com/office/powerpoint/2019/9/main/command">
                <pc:docMk/>
                <pc:sldMk cId="1042777761" sldId="395"/>
                <pc2:cmMk id="{7D6BE4E0-5925-4ADE-9D1D-15E469B913C7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09:54:43.729" v="3"/>
        <pc:sldMkLst>
          <pc:docMk/>
          <pc:sldMk cId="824896620" sldId="4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4:43.729" v="3"/>
              <pc2:cmMkLst xmlns:pc2="http://schemas.microsoft.com/office/powerpoint/2019/9/main/command">
                <pc:docMk/>
                <pc:sldMk cId="824896620" sldId="401"/>
                <pc2:cmMk id="{89C6FE14-DFAA-4944-A0A5-0ACB5DE55B33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09:55:47.318" v="4"/>
        <pc:sldMkLst>
          <pc:docMk/>
          <pc:sldMk cId="3412239597" sldId="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5:47.318" v="4"/>
              <pc2:cmMkLst xmlns:pc2="http://schemas.microsoft.com/office/powerpoint/2019/9/main/command">
                <pc:docMk/>
                <pc:sldMk cId="3412239597" sldId="402"/>
                <pc2:cmMk id="{544B4DD2-4A38-4896-B859-58FC076DBA93}"/>
              </pc2:cmMkLst>
            </pc226:cmChg>
          </p:ext>
        </pc:extLst>
      </pc:sldChg>
      <pc:sldChg chg="addCm modNotesTx">
        <pc:chgData name="Eben Bhujel" userId="0f9db9ec-00ad-46b6-9b96-35db36e90aee" providerId="ADAL" clId="{076540AA-7D7F-496D-BC73-E85BBABB4310}" dt="2023-01-10T09:56:22.283" v="7"/>
        <pc:sldMkLst>
          <pc:docMk/>
          <pc:sldMk cId="2502350058" sldId="4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6:22.283" v="7"/>
              <pc2:cmMkLst xmlns:pc2="http://schemas.microsoft.com/office/powerpoint/2019/9/main/command">
                <pc:docMk/>
                <pc:sldMk cId="2502350058" sldId="403"/>
                <pc2:cmMk id="{3E9224E3-9DE8-4728-879F-43DA5CD3C9D6}"/>
              </pc2:cmMkLst>
            </pc226:cmChg>
          </p:ext>
        </pc:extLst>
      </pc:sldChg>
      <pc:sldChg chg="addCm modCm">
        <pc:chgData name="Eben Bhujel" userId="0f9db9ec-00ad-46b6-9b96-35db36e90aee" providerId="ADAL" clId="{076540AA-7D7F-496D-BC73-E85BBABB4310}" dt="2023-01-10T09:57:10.679" v="9"/>
        <pc:sldMkLst>
          <pc:docMk/>
          <pc:sldMk cId="63209569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ben Bhujel" userId="0f9db9ec-00ad-46b6-9b96-35db36e90aee" providerId="ADAL" clId="{076540AA-7D7F-496D-BC73-E85BBABB4310}" dt="2023-01-10T09:57:10.679" v="9"/>
              <pc2:cmMkLst xmlns:pc2="http://schemas.microsoft.com/office/powerpoint/2019/9/main/command">
                <pc:docMk/>
                <pc:sldMk cId="63209569" sldId="405"/>
                <pc2:cmMk id="{AFE17BA7-38A0-444A-BC12-F20A20566BAB}"/>
              </pc2:cmMkLst>
            </pc226:cmChg>
          </p:ext>
        </pc:extLst>
      </pc:sldChg>
      <pc:sldChg chg="addCm modNotesTx">
        <pc:chgData name="Eben Bhujel" userId="0f9db9ec-00ad-46b6-9b96-35db36e90aee" providerId="ADAL" clId="{076540AA-7D7F-496D-BC73-E85BBABB4310}" dt="2023-01-10T09:57:54.381" v="11"/>
        <pc:sldMkLst>
          <pc:docMk/>
          <pc:sldMk cId="2192450914" sldId="4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7:54.381" v="11"/>
              <pc2:cmMkLst xmlns:pc2="http://schemas.microsoft.com/office/powerpoint/2019/9/main/command">
                <pc:docMk/>
                <pc:sldMk cId="2192450914" sldId="409"/>
                <pc2:cmMk id="{A1C03B4C-0467-48CB-9D86-248E1D27C595}"/>
              </pc2:cmMkLst>
            </pc226:cmChg>
          </p:ext>
        </pc:extLst>
      </pc:sldChg>
      <pc:sldChg chg="addCm modNotesTx">
        <pc:chgData name="Eben Bhujel" userId="0f9db9ec-00ad-46b6-9b96-35db36e90aee" providerId="ADAL" clId="{076540AA-7D7F-496D-BC73-E85BBABB4310}" dt="2023-01-10T09:58:15.251" v="13"/>
        <pc:sldMkLst>
          <pc:docMk/>
          <pc:sldMk cId="3849967087" sldId="4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8:15.251" v="13"/>
              <pc2:cmMkLst xmlns:pc2="http://schemas.microsoft.com/office/powerpoint/2019/9/main/command">
                <pc:docMk/>
                <pc:sldMk cId="3849967087" sldId="410"/>
                <pc2:cmMk id="{131A123E-6CE8-4A43-A85C-F5B49ABEF830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09:59:00.256" v="14"/>
        <pc:sldMkLst>
          <pc:docMk/>
          <pc:sldMk cId="3146390629" sldId="4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9:00.256" v="14"/>
              <pc2:cmMkLst xmlns:pc2="http://schemas.microsoft.com/office/powerpoint/2019/9/main/command">
                <pc:docMk/>
                <pc:sldMk cId="3146390629" sldId="411"/>
                <pc2:cmMk id="{A7EEBB4C-8E89-44C3-B993-205E6245A959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09:59:35.278" v="15"/>
        <pc:sldMkLst>
          <pc:docMk/>
          <pc:sldMk cId="1813048856" sldId="4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09:59:35.278" v="15"/>
              <pc2:cmMkLst xmlns:pc2="http://schemas.microsoft.com/office/powerpoint/2019/9/main/command">
                <pc:docMk/>
                <pc:sldMk cId="1813048856" sldId="412"/>
                <pc2:cmMk id="{0D9FDA41-806F-4E9B-BBAD-053247AA92E0}"/>
              </pc2:cmMkLst>
            </pc226:cmChg>
          </p:ext>
        </pc:extLst>
      </pc:sldChg>
      <pc:sldChg chg="modSp mod addCm">
        <pc:chgData name="Eben Bhujel" userId="0f9db9ec-00ad-46b6-9b96-35db36e90aee" providerId="ADAL" clId="{076540AA-7D7F-496D-BC73-E85BBABB4310}" dt="2023-01-10T10:01:04.738" v="18"/>
        <pc:sldMkLst>
          <pc:docMk/>
          <pc:sldMk cId="3620090060" sldId="413"/>
        </pc:sldMkLst>
        <pc:spChg chg="mod">
          <ac:chgData name="Eben Bhujel" userId="0f9db9ec-00ad-46b6-9b96-35db36e90aee" providerId="ADAL" clId="{076540AA-7D7F-496D-BC73-E85BBABB4310}" dt="2023-01-10T10:00:13.123" v="16" actId="13926"/>
          <ac:spMkLst>
            <pc:docMk/>
            <pc:sldMk cId="3620090060" sldId="413"/>
            <ac:spMk id="19" creationId="{5A431B2F-6638-46A3-BB33-00AE970D1B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10:01:04.738" v="18"/>
              <pc2:cmMkLst xmlns:pc2="http://schemas.microsoft.com/office/powerpoint/2019/9/main/command">
                <pc:docMk/>
                <pc:sldMk cId="3620090060" sldId="413"/>
                <pc2:cmMk id="{3CD60445-540E-4E52-A73C-4680A4B0D214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10:00:30.402" v="17"/>
              <pc2:cmMkLst xmlns:pc2="http://schemas.microsoft.com/office/powerpoint/2019/9/main/command">
                <pc:docMk/>
                <pc:sldMk cId="3620090060" sldId="413"/>
                <pc2:cmMk id="{1975054A-12C9-4356-BD7B-5F6949420D72}"/>
              </pc2:cmMkLst>
            </pc226:cmChg>
          </p:ext>
        </pc:extLst>
      </pc:sldChg>
      <pc:sldChg chg="addCm">
        <pc:chgData name="Eben Bhujel" userId="0f9db9ec-00ad-46b6-9b96-35db36e90aee" providerId="ADAL" clId="{076540AA-7D7F-496D-BC73-E85BBABB4310}" dt="2023-01-10T10:03:27.141" v="25"/>
        <pc:sldMkLst>
          <pc:docMk/>
          <pc:sldMk cId="3865705240" sldId="4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76540AA-7D7F-496D-BC73-E85BBABB4310}" dt="2023-01-10T10:03:27.141" v="25"/>
              <pc2:cmMkLst xmlns:pc2="http://schemas.microsoft.com/office/powerpoint/2019/9/main/command">
                <pc:docMk/>
                <pc:sldMk cId="3865705240" sldId="414"/>
                <pc2:cmMk id="{40264060-BB65-4C81-8D51-237B271735AC}"/>
              </pc2:cmMkLst>
            </pc226:cmChg>
          </p:ext>
        </pc:extLst>
      </pc:sldChg>
    </pc:docChg>
  </pc:docChgLst>
  <pc:docChgLst>
    <pc:chgData name="Eben Bhujel" userId="0f9db9ec-00ad-46b6-9b96-35db36e90aee" providerId="ADAL" clId="{CE24E5E7-5830-45DD-B0E5-4202B8AD06E4}"/>
    <pc:docChg chg="">
      <pc:chgData name="Eben Bhujel" userId="0f9db9ec-00ad-46b6-9b96-35db36e90aee" providerId="ADAL" clId="{CE24E5E7-5830-45DD-B0E5-4202B8AD06E4}" dt="2023-03-28T08:51:33.656" v="0"/>
      <pc:docMkLst>
        <pc:docMk/>
      </pc:docMkLst>
      <pc:sldChg chg="delCm">
        <pc:chgData name="Eben Bhujel" userId="0f9db9ec-00ad-46b6-9b96-35db36e90aee" providerId="ADAL" clId="{CE24E5E7-5830-45DD-B0E5-4202B8AD06E4}" dt="2023-03-28T08:51:33.656" v="0"/>
        <pc:sldMkLst>
          <pc:docMk/>
          <pc:sldMk cId="3412239597" sldId="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CE24E5E7-5830-45DD-B0E5-4202B8AD06E4}" dt="2023-03-28T08:51:33.656" v="0"/>
              <pc2:cmMkLst xmlns:pc2="http://schemas.microsoft.com/office/powerpoint/2019/9/main/command">
                <pc:docMk/>
                <pc:sldMk cId="3412239597" sldId="402"/>
                <pc2:cmMk id="{544B4DD2-4A38-4896-B859-58FC076DBA93}"/>
              </pc2:cmMkLst>
            </pc226:cmChg>
          </p:ext>
        </pc:extLst>
      </pc:sldChg>
    </pc:docChg>
  </pc:docChgLst>
</pc:chgInfo>
</file>

<file path=ppt/comments/modernComment_193_9526D4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6DAA0F-15A7-41BD-8EAA-D07647B8700E}" authorId="{2347588A-4300-FA6D-C849-67AD603AF528}" created="2023-05-22T12:52:54.3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02350058" sldId="403"/>
      <ac:spMk id="16" creationId="{2C6B2051-CD86-462D-85FE-BB2FE3797ED1}"/>
    </ac:deMkLst>
    <p188:replyLst>
      <p188:reply id="{D19BD0A4-197E-419C-8859-E681B441C6F5}" authorId="{2AC6C941-D84F-318C-B80B-05AB7F8A2560}" created="2023-05-29T15:33:29.342">
        <p188:txBody>
          <a:bodyPr/>
          <a:lstStyle/>
          <a:p>
            <a:r>
              <a:rPr lang="sv-SE"/>
              <a:t>Fixed.</a:t>
            </a:r>
          </a:p>
        </p188:txBody>
      </p188:reply>
    </p188:replyLst>
    <p188:txBody>
      <a:bodyPr/>
      <a:lstStyle/>
      <a:p>
        <a:r>
          <a:rPr lang="en-GB"/>
          <a:t>KSB: Make three dots not run over the line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fujeks m%Yakj,g moku iE§ug odhl fjk úúO fya;= idOl ;sfnkjd' tjeks fya;= idOl lsysmhla my; ±lafjk wdldrfha tajd úh yel( 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 ;=&lt; we;s m%YakldÍ wdl,am"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m%YakldÍ yeisÍï" tkï ñksiqka lrk foa"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 kï m%YakldÍ kS;sß;s fyda m%;sm;a;s'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wdl,am" yeisÍï iy kS;sÍ;s tlajqkdu  m%Yakh ks¾udKh fjkjd'</a:t>
            </a:r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 ksid" wms y÷kdf.k we;s m%Yakhg wÞ&lt; jk" wm úiska fjkialr.; hq;=" ke;s kï mßj¾;kh lr.; hq;= wdl,am" yeisÍï" fyda kS;sÍ;s fudkjdo@ </a:t>
            </a:r>
            <a:endParaRPr lang="sv-SE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3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fï WÞyrKhg wkqj wmsg iuyrúg fufyu lshkak mq¿jka( z;ukaf.a &lt;uhskag fjk;a wd.ïj, ñ;=rka isàu .ek ujqmshkag iDKd;aul wdl,am ;sfnkjdZ" ke;skï zfjkia wd.ïj, &lt;uhskag mdif,a oS mSvd lsÍu iïnkaOfhka mdi, lsis;a fkdlr th bjid isákjdZ" ke;skï zfjkia wd.ïj, &lt;uhskag hd¿ ñ;%hska úoshg bkak wjir osh hq;= keye lshd m%foaYfha wd.ñl kdhlhska lshkjd'Z fïjd wfma fï m%Yakhg Þhl jk wdl,am" yeisÍï iy kS;sÍ;s'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 </a:t>
            </a:r>
            <a:r>
              <a:rPr lang="sv-SE" dirty="0">
                <a:effectLst/>
                <a:latin typeface="FMMalithi" panose="00000400000000000000" pitchFamily="2" charset="0"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1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.ukdka;h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mßj¾;khla ke;skï fjkila we;slsÍfï .ukla hk úg" wmsg wjidkfha § hdug wjYH ;ek oekf.k isàu jeo.;aæ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.ukdka;h ks¾jpkh lsÍu ;rula ixlS¾K fohla' wms ish¨ fokdg u wjYH iduh" hqla;sh iy fjkiafldg fkdie,lSu lshk foaj,a fj; &lt;`.d ùughsæ tfy;a wms hï lsis ld, rduqjla ;=&lt; wmg idlaId;a lr.kak mq¿jka fudkjdo lshk ldrKh .ek  i;HjdoSj iy h:d¾:jdoSj is;kakg wjYHhs'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4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WÞyrKhla úosyg z&lt;uhskag wfkla wd.ñl m%cdj, ñ;=rka isá;sZ hkak wfma wruqK fjkak mq¿jka' tu wruqKg &lt;Õdfjkak" oekg ;sfhk wys;lr  wdl,am" yeisÍï yd kS;sÍ;s fjkqjg wms olskak leu;s l=uk úfYaIs; wdl,am" yeisÍï iy kS;sÍ;s o@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 f,i" zwfkla wd.ïj, &lt;uhska iu. ñ;=reùug uõmshka orejkaj osß.kaj;sZ fyda zmdif,a oS mSvd lsÍu iïnkaOfhka mdi, il%shj l%shd;aul fjhsZ fyda zwd.ñl kdhlhska úúO wd.ñl m%cdj, &lt;uhska w;f¾ ñ;%;ajh osß.kaj;sZ'</a:t>
            </a:r>
            <a:r>
              <a:rPr lang="sv-SE" i="0" dirty="0">
                <a:effectLst/>
              </a:rPr>
              <a:t>	</a:t>
            </a:r>
            <a:endParaRPr lang="sv-S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m%Yak iy wruqKq yßhg lkakdählska ta tl tflys fmfkk rEmj,g iudk nj oeka Tng fmfkkjd we;s'  </a:t>
            </a:r>
          </a:p>
          <a:p>
            <a:pPr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mßj¾;k .ufka rduqj w¾: olajkafk fï m%Yakh iy wruqK u.skqhs' fï fjki ke;skï mßj¾;kh we;slrk ls%hdj,sh wdrïN jkafka fld;ekskao@ wmg th /f.k hdug wjYH lrkafka fld;eklgo@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3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w;ru.oS wmg yuqjk ñksiqka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oS¾&gt; .ukla hk w;ru.oS wmg úúO wh yuqfjkak mq¿jka' wms hk osYdjg u hk ;j;a u.Ska" wmg álÜ ;sfíoehs mÍlaId lr n,k álÜ mÍlaIljreka" wmj kj;ajk fyda fjk;a u.lg fhduq lrk ud¾. ndOl we;slrk wh fufia wmg yuqjk mqoa.,hska w;r bkakjd' b;ska" tA úoshg wmg w;ru.oS yuqfjkafka ljqo@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dirty="0">
                <a:effectLst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9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 wh w;r fujeks mqoa.,hska b|Sú(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m%Yakfhka mSvdjg m;ajqK wh ^wfma WÞyrKfha kï" &lt;uhska&amp;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 m%Yakh iïnkaOfhka hula lsÍug n,h we;s wh ^WÞyrK f,i mdif,a mßmd,kh iy .=rejreka" wd.ñl kdhlhska&amp;'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8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 jf.au my; i|yka wdldrfha mqoa.,hskq;a isákak mq¿jka(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wruqKg u hk" fuu .uk w;r;=r wmg Woõ l&lt; yels ;j;a wm jeks u u.Ska' wfma WÞyrKfha oS m%dfoaYSh wka;¾-wd.ñl lñgq wfma ñ;=rka úh yelshs'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 ke;s kï" wfma wruqKg úreoaO" wfma .ukg ndOd lrk wh' iuyr úg wfma m%cdfõ bkak" iudc udOH j,g n,mEula we;s lrk" wkHhska fkdreiaik flfkla thg WÞyrKhla f,i ±laúh yelshs'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l%shdldÍ ie,eiaula ,shk úg" fï mqoa.,hska" ixúOdk iy wdh;k ljqoehs is;d ne,su fyd| fohla' túg wms Wml%u f;dardf.k wfma l%shdud¾. ie,iqï lrk úg wmg tA wh .ek isf;a ;ndf.k lghq;= lrkak mq¿jka'</a:t>
            </a:r>
            <a:b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mßj¾;kh isÿ lsÍu i|yd wmg Wmldr l&lt; yelafla ldgo@ wms tA;a;= .ekaúh hq;af;a ldjo - iy l=ula ms&lt;sn|jo@ mßj¾;khla isÿlsÍfï .uk w;r ueo ndOd lrkakg bv ;sfnkafka ljqreka úiskao@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5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ud¾.h f;dard.ekSu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b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idudkHfhka tla ;ekl isg ;j;a ;eklg hdu i|yd úúO l%u lsysmhla ;sìh yelshs' ta lshkafka úúO ud¾. jdf.au úúO m%jdyk l%u ;sfhkak mq¿jka' b;ska wms .kafka tA l=uk ud¾.ho@</a:t>
            </a:r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ud¾.h ;SrKh fjkafka wms fhdÞ.kakd Wml%u wkqjhs' oekqj;aNdjh j¾Okh lsÍfï isg mlaIj fmkS isàu iy W,a,x&gt;k f,aLk.; lsÍu olajd wmsg f;dard.ekSug úúO Wml%u 15 la ;sfnk nj u;l ;nd .kak' wms oekgu;a fuu Wml%u fhdod .ekSu i|yd jk l%shd;aulùu i|yd woyia úYd, m%udKhla bÈßm;a lr ;sfnkjdæ oeka Tng tAjd Ndú;d l&lt; yelshsæ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7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wdrïN lsÍfï wNHdih w;r;=r fuu ia,hsvh m%o¾Ykh lr ;nkak'</a:t>
            </a:r>
            <a:endParaRPr lang="en-GB" sz="120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wka;¾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mdmkaÿ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ks¾udKh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&lt;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uhskaf.a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mßj¾;khla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we;slsÍug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fhduq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mSvd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wjia:d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f,aLk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mdif,a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mßmd,kfhka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b,a,d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isàu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fhduq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fyd|ska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úúO;ajh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m%j¾Okh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mka;s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ldurh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relsÍu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.=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rejrhd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úfYaI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iïudkhla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iQÞkï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Okd;aul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iïnkaO;d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m%j¾Okh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.=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rejrekag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osß.ekaùï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nd§u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fhduq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wka;¾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ñ;%;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osß.ekaùu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kdhlhskaj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Uùu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n,kjdo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l%shdud¾.j,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iïñY%Khla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kakjdo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</a:p>
          <a:p>
            <a:endParaRPr lang="en-US" dirty="0">
              <a:effectLst/>
              <a:latin typeface="FMMalithi" panose="00000400000000000000" pitchFamily="2" charset="0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úúOdldr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ish,a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u l&lt;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fkdyelshs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fuysoS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id¾:l;ajhla ,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nd.ekSug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tllg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ixLHdjla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isÿfõú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WÞyrKhla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kdhlhska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mdmkaÿ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úreoaO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mdmkaÿ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ne£ug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lsisfjla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ks¾Nhj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bÈßm;a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fkdjkafka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mdmkaÿ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wdrïN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l%shdjla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mq¿jka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id¾:l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idudkHfhka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tfy;a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W!kmQrKh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lsysmhl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wvx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.=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  </a:t>
            </a:r>
            <a:r>
              <a:rPr lang="sv-SE" dirty="0">
                <a:effectLst/>
                <a:latin typeface="FMMalithi" panose="00000400000000000000" pitchFamily="2" charset="0"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4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.ufka mshjr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 lrkafka ljr Wml%u oehs ;SrKh l&lt; miq wms tAjd Ndú;d lrkafka flfiao hkak is;d ne,sh hq;=h' wms .; hq;= m%;HlaI mshjr fudkjdo" iy tAjd .; hq;= wkqms&lt;sfj, l=ulao@ wms f;dardf.k we;s tla tla Wml%uhg wÞ&lt;j ljqreka úiska l=uk fõ,djl l=uk ld¾hhla lrkjdo@</a:t>
            </a:r>
          </a:p>
          <a:p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mdmkaÿ lKavdhu ixúOdkh lsÍu iy m%j¾Okh lsÍu fyda iólaIKhla meje;aùu i|yd m%dfhda.slj lghq;= lrkafka fldfyduo@ wd.ñl kdhlhska iu. l:d lrkafka ljqo@ ta l=uk wd.ñl kdhlhska iu.o@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29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mKsjqvh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ñksiqkag l:d lrk úg wms Tjqkag lshkafka fudkjd oehs is;d ne,sh hq;=hs' wm iu. iïnkaO ùug wfma ñ;=rka lr.; yels whj tA;a;= .ekaùu fyda ;ukaf.a wdl,am fyda yeisÍï fjkia lr.ekSu i|yd ñksiqkaj tA;a;= .ekaùu isÿ l&lt; yelafla ljr wdldrfha f;dr;=re fyda ;¾l u.skao@ úreoaO;ajhka t,a,ùu je&lt;elafjk wdldrfhka wmf.a mKsjqvh ilia l&lt; yels l%u ;sfnkjdo@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WÞyrKhla f,i(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 m%cdjka iu. iïnkaO;d f.dvk.d .ekSu ;u orejkaf.a wkd.;hg fl;rï m%fhdackj;a jkafkao hkak ms&lt;sn| f;dr;=re fuka u mdmkaÿ lKavdhfï oS ;u orejka iqrlaIs; nj iy Tjqkaj fyd|ska /l n,d.kakd nj iy;sl lrk m%dfhda.sl f;dr;=re o fouõmshkag wjYH úh yelshs'</a:t>
            </a:r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mdmkaÿ lKavdhu fufyhùu i|yd úúO wd.ñl m%cdjkag wh;a jeäysáhka iïnkaO lr.kafka flfiao hkak oek.ekSug m%dfoaYSh wka;¾ wd.ñl iNdj Wkkaÿjla olajkq we;'</a:t>
            </a:r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&lt;uhskag mSvd lsÍug tfrys m%;sm;a;shla ;sîu mdif,a me;slv jeäÈhqKq lsÍu i|yd fhdod .; yelafla flfia ±hs weiSu u.ska mdif,a mßmd,kh Èru;a úh yelshs'</a:t>
            </a:r>
            <a:endParaRPr lang="nb-NO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ndOl iy wjÞkï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oS¾&gt; iy ÿIalr .ukl oS u.Skag úúO ndOl" wka;rdhka" iy l=Kdgq j,g uqyqK §ug isÿ úh yelshs' tfy;a ;ukaf.a .ukdka;hg &lt;Õdùug kï Tjqka tAjd u.yßñka fyda uevmj;ajd .ksñka bosßhg hd hq;= hs' ish¨ u mßj¾;k l%shdj,Skag ndOl iy wjÞkï o we;=&lt;;a fjkjd' wms bosßh .ek is;d yels;dla iqrlaIs; ud¾.hla f;dard .kafka kï iy u;= úh yels úúO ;;ajhkag uqyqK fok wdldrh ie,iqï lrkafka kï wmg  th m%fhdackj;a fjkjd'</a:t>
            </a:r>
            <a:endParaRPr lang="en-US">
              <a:effectLst/>
              <a:latin typeface="FMMalithi" panose="00000400000000000000" pitchFamily="2" charset="0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b;ska" wms .kakg woyia lrk l%shdud¾. .; fyd;a wmg uqyqK fokakg isÿ jk ndOl iy wjÞkï fudkjdo@ fuu l%shdud¾. w;ßka ljrla fyda w;sYh wjÞkï iys;o@ wmsg wjÞku wju lr.; yels l%u ;sfnkjdo@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WÞyrKh( we;eï miqìï ;=&lt;" wka;¾ wd.ñl mdmkaÿ lKavdhu ms&lt;sn| m%dfoaYSh .=jka úÿ,sfhka m%pdrh lsÍu tjeks foa fkdreiaik hï hï lKavdhïj, wjOdkh thg fhduq ù tu lghq;= j,g tfrysj úfrdaO;d ixúOdkh lsÍug fya;= úh yelshs' ksy`vj tu ld¾hh wdrïN lr l%ufhka uyck iydh ,nd .ekSug wmg isÿúh yelshs'</a:t>
            </a:r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3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iudma;sh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oeka l%shdldÍ ie,eiaula idÞ .ekSfï l%shdj,sh ms&lt;sn| l:d lr wjika' wmf.a mßj¾;k .uk i|yd my; i|yka foa wjYH nj wms oeka okakjd(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 wdrïNl ia:dkh - m%Yakh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.ukdka;hla - wmf.a wruqK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w;ru.oS wmg yuqjk wh - ñ;=rka" úreoaOjdoSka iy wmsg hï wdldrhlska n,mEula we;s lsÍug wjYH wh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ud¾.h -  wms Ndú;d lrkakg hk Wml%u iy bosßhg hdu i|yd wms .; hq;= Yla;su;a mshjr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,nd fok mKsjqvh ms&lt;sn|j iy w;ru.oS wmsg uqyqK §ug isÿúh yels wjÞkï ms&lt;sn|j;a wms is;d ne¨jd'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 Ndú;d lsÍug wjYH ´kEu j¾.hl Wml%uhla i|yd ir, fyda .eUqre l%shdldÍ ie,iqï idÞ .ekSug fuu l%shdj,sh Ndú;d lrkak Tng mq¿jka'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b;ska" Tn l%shd;aul ùug leu;s m%Yakhla iïnkaOfhka mßj¾;k .ukla hdu i|yd l%shdldÍ ie,eiaula ilia lrñka Tn úiska u fuh l%shd;aul lr ne,Sfï wjia:dj meñK we;æ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06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l%shdldrlu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.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</a:t>
            </a:r>
            <a:endParaRPr lang="en-US" sz="1200" i="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24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25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WmldÍ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ksñka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y÷kajd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fokak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;=r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kej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;;a 24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m%o¾Ykh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f;dard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fnÿfkuq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bÈßm;a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zwmf.a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wdlD;sh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f;dard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.;a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úi£u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ilia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;=h'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mqyqKqfjka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ilia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,;d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mqyqKq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we£u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u; È.= 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a,sma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pd¾Ü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we;'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WmldÍùu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ksjig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m;%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sldjla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zwmf.a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wdlD;sfha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msgm;a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we;'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ld¾hh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jkafka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wdlD;sfha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f;dard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.;a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eg¿j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úi£u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a,sma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pd¾Ü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ks¾udKh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ld¾hh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B&lt;Õ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meh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10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;=r 25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m%o¾Ykh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nkak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ilia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mshjr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my;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SrKh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¿‍j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ia:dmkh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ù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wdl,am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yeisÍï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mqreÿ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sìUq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b,lalhla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idokak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wfmalaId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wdl,am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yeisÍï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mqreÿ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=;a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hskajZ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lr.kak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mSvdjg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¿‍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mßj¾;khla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n,OdÍka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lalh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imqrd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l%shdldrlï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f;dardf.k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lr.kak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l%shdldrlï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m%dfhda.sl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mshjr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lsysmhla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fkdlrkakæ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Tn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m‚jqv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fudkjd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kajkq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we;af;a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;¾l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</a:p>
          <a:p>
            <a:pPr lvl="1"/>
            <a:r>
              <a:rPr lang="si-LK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10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oSug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fudkjdoehs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</a:p>
          <a:p>
            <a:pPr lvl="1"/>
            <a:endParaRPr lang="en-GB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foaj,a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sfjg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m%fhdackj;a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yelæ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endParaRPr lang="en-US" sz="1200" i="1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wjOdrKh</a:t>
            </a:r>
            <a:r>
              <a:rPr lang="en-US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lrkak(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m%Yakh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ne,Su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È.=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fõ,djla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we;"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wruqK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jkafka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ziels,a,z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ks¾udKh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SrKh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wdj¾ckh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ÈhqKq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Ñ;%h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jkafka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úkdä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8 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b,lal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u;l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tflfkys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is;=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ú,s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foaj,a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iqmÍlaIdldÍj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ilia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fkdlrkak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jdlHhla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;re ,l=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lsysmhla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m%udKj;a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a,sma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pd¾Ü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wu;l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fkdlrkakæ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</a:t>
            </a:r>
            <a:endParaRPr lang="sv-SE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6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26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171199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3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2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4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olajd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8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bosßm;a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ksrEmKh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lrhs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bosßm;alsÍu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.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</a:t>
            </a:r>
            <a:endParaRPr lang="en-GB" sz="1200" b="1" i="1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>
              <a:defRPr/>
            </a:pPr>
            <a:endParaRPr lang="nb-NO" sz="1200" kern="1200" dirty="0">
              <a:effectLst/>
              <a:cs typeface="+mn-lt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l%shdldß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ulao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fldfyduo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ldrKh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hs'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oS¾&gt;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fldfyduo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ud¾.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is;shula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fyd|hs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;=u fj;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mhska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weúo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r:fhka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ÿïßh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ia:dkhg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t;eka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ÿïßfhka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l=,S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ßhlska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mq¿jka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is;shula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ie,eiaula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ukdka;hg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neßfjkakg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 ie,eiaula lshkafk;a is;shula iy .uka ie,eiaula jf.a fohla - th wfma wruqK fj; .uka lsÍu i|yd wms wkq.ukh lsÍug ie,iqï lrk mshjr is;shï.; lr" wmsg Wmdh ud¾.slj iy l,amkdldÍj lghq;= lsÍug WmldÍ fjkjd'</a:t>
            </a:r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yefudau l%shdldÍ ie,iqï yokjd' iuyr ie,iqï yßu ir,hs" tajd bfíu jdf.a wmf.a ukfia wef|kjd' tajd wfma u;lfha /£ ;sfnkjd' kuq;a" ixlS¾K m%Yak j,§" ta lshkafk wms l,ska fkdl&lt; fohla lrk úg iy lKavdhula f,i tlg tl;= ù jev lrk úg" wms thg jvd ie,ls,su;aj ish¨ fokdg u u;l ;nd.; yels úoshg ie,eiau ,shd .ekSu jeo.;a fjkjd' </a:t>
            </a:r>
            <a:r>
              <a:rPr lang="en-GB" dirty="0"/>
              <a:t> </a:t>
            </a:r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29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 bosßm;a lsÍfï b;sß fldgfia § wms l%shdldÍ ie,eiaula ilia lr .ekSu i|yd zwmf.a mßj¾;k .ukZ keu;s ir, oDYH fuj,ula Ndú;d lrk wdldrh bf.k .ekSughs iQodkï fjkafk'</a:t>
            </a:r>
            <a:r>
              <a:rPr lang="sv-SE" dirty="0">
                <a:latin typeface="FMMalithi" panose="00000400000000000000" pitchFamily="2" charset="0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.uka lrkafkda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mßj¾;khla we;slrk .ukla hdu i|yd l%shdldÍ ie,eiaula idÞ.ekSfï oS we;sjk m&lt;uq m%Yakh ;uhs zwms ljqo@Z lshk m%Yakh' </a:t>
            </a:r>
            <a:endParaRPr lang="en-US">
              <a:effectLst/>
              <a:latin typeface="FMMalithi" panose="00000400000000000000" pitchFamily="2" charset="0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mßj¾;khla we;s lsÍfï .ukl fhfok fï wh ljqo@ iuyr wh mhska weúo hoaoS iuyr wh fudag¾ r:hl ke;s kï .=jka hdkhl .uka lrkakd jdf.a mqoa.,hska" ixúOdk iy lKavdhï jYfhka wmg ;sfnk wjia:d" wmf.a Yla;Ska iy ÿ¾j,;d úúOdldrhs¦ wms uqyqK fok wjÞkï úúOdldrhs'</a:t>
            </a:r>
            <a:endParaRPr lang="en-US">
              <a:effectLst/>
              <a:latin typeface="FMMalithi" panose="00000400000000000000" pitchFamily="2" charset="0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zwm ljqo@Z lshd wiñka wdrïN lsÍu fuu ldrKd isf;a ;nd.kak wmg WmldÍ fjkjd'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36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mßj¾;kh i|yd hk .ukla is;ska ujdf.k" wms wfma k.rfha Ôj;a jk úúO wd.ïj,g wh;a ;reK ñ;=re msßila hehs is;uq'</a:t>
            </a:r>
            <a:r>
              <a:rPr lang="en-GB" dirty="0"/>
              <a:t> </a:t>
            </a:r>
            <a:r>
              <a:rPr lang="sv-SE" dirty="0"/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9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wdrïNl ia:dkh</a:t>
            </a:r>
            <a:br>
              <a:rPr lang="en-GB">
                <a:latin typeface="FMMalithi" panose="00000400000000000000" pitchFamily="2" charset="0"/>
                <a:cs typeface="+mn-lt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.ukla hdug ie,iqï lroaoS" uq,ska u oek.; hq;= foa wfma .ufka wdrïNl ia:dkh hs' </a:t>
            </a:r>
            <a:endParaRPr lang="en-US">
              <a:effectLst/>
              <a:latin typeface="FMMalithi" panose="00000400000000000000" pitchFamily="2" charset="0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mßj¾;khla i|yd hk .ukla wdrïN fjkafka m%Yakhla we;s ;eklska neúka wms tu m%Yakh l=ulaoehs w¾:olajd .ksñka ld¾hh mgka .; hq;=hs'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 m%Yakh w¾:olajd .ekSu jvd;a ksYaÑ; jk ;rug" mßj¾;khla we;s l&lt; hq;= wdldrh y÷kd .ekSu myiq fjkjd'</a:t>
            </a:r>
            <a:r>
              <a:rPr lang="en-GB" dirty="0">
                <a:latin typeface="FMMalithi" panose="00000400000000000000" pitchFamily="2" charset="0"/>
              </a:rPr>
              <a:t> </a:t>
            </a:r>
            <a:endParaRPr lang="sv-SE" dirty="0"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5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 ksid" fu;ek ;sfnk m%Yakh zfkdßiaiSuZ hehs fkdlshd wmsg z&lt;uhskag wfkla wd.ñl m%cdjkag wh;a ñ;=rka fkdue;sùuZ hehs lsj yel' th" wLKavj isÿfjñka mj;sk fkdßiaiSfuys m%;sM,hla fuka u thg fya;=jla o fjkjd'</a:t>
            </a:r>
            <a:endParaRPr lang="en-GB"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5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41350D86-D745-4D0E-9ABF-9AF7C06D6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69DBE517-CF7A-40FA-9446-721D09266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98255A6E-39BA-4A06-9619-433F1CBA7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DC5F398-B41D-43B3-964C-BF4AC9DB9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B71DD5D4-127D-4013-8A0F-D76EC976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3" name="Rubrik 7">
            <a:extLst>
              <a:ext uri="{FF2B5EF4-FFF2-40B4-BE49-F238E27FC236}">
                <a16:creationId xmlns:a16="http://schemas.microsoft.com/office/drawing/2014/main" id="{7393BFB0-4742-4539-9D39-BAA57F6B1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4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0E23EEC-BB22-42ED-BF0B-C7BD6AE91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3_9526D4EA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7C029DC-CBA3-354F-B8EB-1EF18D23E6AA}"/>
              </a:ext>
            </a:extLst>
          </p:cNvPr>
          <p:cNvSpPr txBox="1"/>
          <p:nvPr/>
        </p:nvSpPr>
        <p:spPr>
          <a:xfrm>
            <a:off x="8955314" y="-290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5B979EC-4433-2345-BCBF-2749A927E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342C2F5-718C-8840-94FD-3647C42BDEF0}"/>
              </a:ext>
            </a:extLst>
          </p:cNvPr>
          <p:cNvSpPr txBox="1"/>
          <p:nvPr/>
        </p:nvSpPr>
        <p:spPr>
          <a:xfrm>
            <a:off x="0" y="1169180"/>
            <a:ext cx="12192000" cy="112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</a:t>
            </a:r>
            <a:r>
              <a:rPr lang="da-DK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mßj¾;l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47A4F51-82F8-3F4D-ADDD-22CA7598E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EB0803C1-35BC-4499-8062-F9E607693370}"/>
              </a:ext>
            </a:extLst>
          </p:cNvPr>
          <p:cNvGrpSpPr/>
          <p:nvPr/>
        </p:nvGrpSpPr>
        <p:grpSpPr>
          <a:xfrm>
            <a:off x="5187687" y="2733895"/>
            <a:ext cx="5020629" cy="3025460"/>
            <a:chOff x="6209637" y="3530007"/>
            <a:chExt cx="3545525" cy="2568176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416A6531-9147-434C-9FB9-B8C5E27F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9637" y="3530007"/>
              <a:ext cx="3545525" cy="2568176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D2ECF56-C542-49CC-A61C-FF671A1158E5}"/>
                </a:ext>
              </a:extLst>
            </p:cNvPr>
            <p:cNvSpPr txBox="1"/>
            <p:nvPr/>
          </p:nvSpPr>
          <p:spPr>
            <a:xfrm>
              <a:off x="7008268" y="3621948"/>
              <a:ext cx="1331491" cy="109396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4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wdl,am</a:t>
              </a:r>
              <a:endPara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endParaRPr lang="en-GB" sz="2400" dirty="0">
                <a:latin typeface="Calibri"/>
                <a:cs typeface="Calibri"/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857BF30-20B8-4583-8905-2CB0E6D4F7A8}"/>
                </a:ext>
              </a:extLst>
            </p:cNvPr>
            <p:cNvSpPr txBox="1"/>
            <p:nvPr/>
          </p:nvSpPr>
          <p:spPr>
            <a:xfrm>
              <a:off x="7008268" y="5204059"/>
              <a:ext cx="728119" cy="65314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GB" sz="44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kS;s</a:t>
              </a:r>
              <a:endParaRPr lang="en-GB" sz="2400" dirty="0">
                <a:latin typeface="Calibri"/>
                <a:cs typeface="Calibri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14A22E20-09E4-4CBB-AC23-DD47CC3351CD}"/>
                </a:ext>
              </a:extLst>
            </p:cNvPr>
            <p:cNvSpPr txBox="1"/>
            <p:nvPr/>
          </p:nvSpPr>
          <p:spPr>
            <a:xfrm>
              <a:off x="7008268" y="4367033"/>
              <a:ext cx="1569216" cy="66348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4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p¾hdjka</a:t>
              </a:r>
              <a:endPara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CB76A616-E3E0-7049-ABB6-CE7F8C643C94}"/>
              </a:ext>
            </a:extLst>
          </p:cNvPr>
          <p:cNvSpPr txBox="1"/>
          <p:nvPr/>
        </p:nvSpPr>
        <p:spPr>
          <a:xfrm>
            <a:off x="1582030" y="3781769"/>
            <a:ext cx="184011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sv-SE" sz="2800" b="1" dirty="0">
              <a:cs typeface="Calibri"/>
            </a:endParaRPr>
          </a:p>
          <a:p>
            <a:pPr algn="ctr"/>
            <a:endParaRPr lang="sv-SE" sz="2800" b="1" dirty="0">
              <a:cs typeface="Calibri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95469816-BF58-9348-9815-9426E9BCB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8C13EE9-65F9-4C17-920C-8F62187A98D5}"/>
              </a:ext>
            </a:extLst>
          </p:cNvPr>
          <p:cNvSpPr txBox="1"/>
          <p:nvPr/>
        </p:nvSpPr>
        <p:spPr>
          <a:xfrm>
            <a:off x="1293122" y="4221169"/>
            <a:ext cx="24179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uhskag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fjk;a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wd.ïj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fkdue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72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7">
            <a:extLst>
              <a:ext uri="{FF2B5EF4-FFF2-40B4-BE49-F238E27FC236}">
                <a16:creationId xmlns:a16="http://schemas.microsoft.com/office/drawing/2014/main" id="{AEE47877-6C99-4F45-8AA1-3BFD3EEE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684" y="2418735"/>
            <a:ext cx="5543623" cy="334062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5CC49A5-84AB-44FC-90C7-9EAD6186605D}"/>
              </a:ext>
            </a:extLst>
          </p:cNvPr>
          <p:cNvSpPr txBox="1"/>
          <p:nvPr/>
        </p:nvSpPr>
        <p:spPr>
          <a:xfrm>
            <a:off x="6382543" y="2861125"/>
            <a:ext cx="3581430" cy="48750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fouõmsfhda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fufia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is;;s '''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044F9D8-80C1-4FD3-9CB5-8511AD85A223}"/>
              </a:ext>
            </a:extLst>
          </p:cNvPr>
          <p:cNvSpPr txBox="1"/>
          <p:nvPr/>
        </p:nvSpPr>
        <p:spPr>
          <a:xfrm>
            <a:off x="6382543" y="4536476"/>
            <a:ext cx="377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wd.ñl</a:t>
            </a:r>
            <a:r>
              <a:rPr lang="en-GB" sz="24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kdhlfhda 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'''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i|yd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wjir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fkdfo;s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D349919-AF96-43B5-B3B1-B09B284D304F}"/>
              </a:ext>
            </a:extLst>
          </p:cNvPr>
          <p:cNvSpPr txBox="1"/>
          <p:nvPr/>
        </p:nvSpPr>
        <p:spPr>
          <a:xfrm>
            <a:off x="6382543" y="3854878"/>
            <a:ext cx="2844048" cy="468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mdi, '''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bjid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isáhs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7485309-C322-9A4D-9E0E-9DC58970533C}"/>
              </a:ext>
            </a:extLst>
          </p:cNvPr>
          <p:cNvSpPr txBox="1"/>
          <p:nvPr/>
        </p:nvSpPr>
        <p:spPr>
          <a:xfrm>
            <a:off x="1582030" y="3781769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sv-SE" sz="2800" b="1" dirty="0">
              <a:cs typeface="Calibri"/>
            </a:endParaRPr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EF09C7A7-E605-334D-83A7-BF2571102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F86C458-2829-43D8-8132-24477D398EF7}"/>
              </a:ext>
            </a:extLst>
          </p:cNvPr>
          <p:cNvSpPr txBox="1"/>
          <p:nvPr/>
        </p:nvSpPr>
        <p:spPr>
          <a:xfrm>
            <a:off x="1293122" y="4221169"/>
            <a:ext cx="24179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uhskag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fjk;a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wd.ïj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fkdue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12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>
            <a:extLst>
              <a:ext uri="{FF2B5EF4-FFF2-40B4-BE49-F238E27FC236}">
                <a16:creationId xmlns:a16="http://schemas.microsoft.com/office/drawing/2014/main" id="{B37CB7A5-21E7-431D-B054-8546ED4D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7" y="1203551"/>
            <a:ext cx="7302096" cy="4990405"/>
          </a:xfrm>
          <a:prstGeom prst="rect">
            <a:avLst/>
          </a:prstGeom>
        </p:spPr>
      </p:pic>
      <p:pic>
        <p:nvPicPr>
          <p:cNvPr id="4" name="Picture 21">
            <a:extLst>
              <a:ext uri="{FF2B5EF4-FFF2-40B4-BE49-F238E27FC236}">
                <a16:creationId xmlns:a16="http://schemas.microsoft.com/office/drawing/2014/main" id="{F15DBB5D-F441-4C7F-ADDC-1DEF020B5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2" y="976613"/>
            <a:ext cx="3249895" cy="3011938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97D5B89-8979-4A13-AB0C-F9CDE9299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956" y="4325752"/>
            <a:ext cx="2199079" cy="16702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EECCBA0-B706-44C5-B66F-FE0EAC907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725" y="2258359"/>
            <a:ext cx="1338394" cy="6617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9E0CF2B-FEDB-4EBE-95E3-E3F46250FCB6}"/>
              </a:ext>
            </a:extLst>
          </p:cNvPr>
          <p:cNvSpPr txBox="1"/>
          <p:nvPr/>
        </p:nvSpPr>
        <p:spPr>
          <a:xfrm>
            <a:off x="9504976" y="2740134"/>
            <a:ext cx="1189749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wruqK</a:t>
            </a:r>
            <a:endParaRPr lang="da-DK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9FD7C6A-DAAE-448A-9935-21A49A860EBB}"/>
              </a:ext>
            </a:extLst>
          </p:cNvPr>
          <p:cNvSpPr txBox="1"/>
          <p:nvPr/>
        </p:nvSpPr>
        <p:spPr>
          <a:xfrm>
            <a:off x="10694508" y="2360747"/>
            <a:ext cx="133882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200" spc="-5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200" spc="-5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nk</a:t>
            </a:r>
            <a:r>
              <a:rPr lang="en-GB" sz="1200" spc="-5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j¾Ih </a:t>
            </a:r>
            <a:r>
              <a:rPr lang="en-GB" sz="1200" spc="-5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jkúg</a:t>
            </a:r>
            <a:endParaRPr lang="en-GB" sz="1200" spc="-50" dirty="0">
              <a:latin typeface="Calibri"/>
              <a:cs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852D1F1-7095-434C-90AA-42FFE188C2A6}"/>
              </a:ext>
            </a:extLst>
          </p:cNvPr>
          <p:cNvSpPr txBox="1"/>
          <p:nvPr/>
        </p:nvSpPr>
        <p:spPr>
          <a:xfrm>
            <a:off x="1582030" y="3781769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sv-SE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89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FA6FE1-9EC0-41B3-85C9-4D16E7160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0435" y="919873"/>
            <a:ext cx="5502805" cy="5502805"/>
          </a:xfrm>
          <a:prstGeom prst="rect">
            <a:avLst/>
          </a:prstGeom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4D3D74BA-E5AC-415E-A4B0-9B8F5182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380" y="1130892"/>
            <a:ext cx="4850823" cy="344110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D848D8-E0BB-4F4A-A990-B293515F6BF9}"/>
              </a:ext>
            </a:extLst>
          </p:cNvPr>
          <p:cNvSpPr txBox="1"/>
          <p:nvPr/>
        </p:nvSpPr>
        <p:spPr>
          <a:xfrm>
            <a:off x="7457012" y="4188128"/>
            <a:ext cx="1760418" cy="78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wruqK</a:t>
            </a:r>
            <a:endParaRPr lang="da-DK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275169EC-1A29-4DA1-862D-CDEFBC0EDEAF}"/>
              </a:ext>
            </a:extLst>
          </p:cNvPr>
          <p:cNvSpPr txBox="1"/>
          <p:nvPr/>
        </p:nvSpPr>
        <p:spPr>
          <a:xfrm>
            <a:off x="6890308" y="4969752"/>
            <a:ext cx="2886837" cy="12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uhskag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wfkla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wd.ïj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isá</a:t>
            </a:r>
            <a:r>
              <a:rPr lang="en-GB" sz="24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4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23C0012-A3DD-4C18-809B-5FB2FC664BC1}"/>
              </a:ext>
            </a:extLst>
          </p:cNvPr>
          <p:cNvSpPr txBox="1"/>
          <p:nvPr/>
        </p:nvSpPr>
        <p:spPr>
          <a:xfrm>
            <a:off x="2228193" y="1529347"/>
            <a:ext cx="2592376" cy="369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fouõmsfhda</a:t>
            </a:r>
            <a:r>
              <a:rPr lang="en-GB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'''  </a:t>
            </a:r>
            <a:r>
              <a:rPr lang="en-GB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osß.kaj;s</a:t>
            </a:r>
            <a:endParaRPr lang="en-GB" dirty="0">
              <a:solidFill>
                <a:srgbClr val="000000"/>
              </a:solidFill>
              <a:effectLst/>
              <a:latin typeface="FMMalithi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1A8050F-6527-4DA4-9FA9-E112B385E43C}"/>
              </a:ext>
            </a:extLst>
          </p:cNvPr>
          <p:cNvSpPr txBox="1"/>
          <p:nvPr/>
        </p:nvSpPr>
        <p:spPr>
          <a:xfrm>
            <a:off x="2195500" y="3762618"/>
            <a:ext cx="36392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wd.ñl kdhlfhda ''' osß.kaj;s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F83F1EE-069E-468D-9B7B-964364FEC9D1}"/>
              </a:ext>
            </a:extLst>
          </p:cNvPr>
          <p:cNvSpPr txBox="1"/>
          <p:nvPr/>
        </p:nvSpPr>
        <p:spPr>
          <a:xfrm>
            <a:off x="2223539" y="2577236"/>
            <a:ext cx="3567663" cy="7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pc="-5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mdi, ''' </a:t>
            </a:r>
            <a:r>
              <a:rPr lang="en-GB" spc="-5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iïnkaOfhka</a:t>
            </a:r>
            <a:r>
              <a:rPr lang="en-GB" spc="-5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5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lghq</a:t>
            </a:r>
            <a:r>
              <a:rPr lang="en-GB" spc="-5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;= </a:t>
            </a:r>
            <a:r>
              <a:rPr lang="en-GB" spc="-5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lrhs</a:t>
            </a:r>
            <a:endParaRPr lang="en-GB" spc="-50" dirty="0">
              <a:solidFill>
                <a:srgbClr val="000000"/>
              </a:solidFill>
              <a:effectLst/>
              <a:latin typeface="FMMalithi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pc="-5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da-DK" spc="-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3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1248569-05CF-4077-A235-2B4EA2B3D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628" y="533083"/>
            <a:ext cx="4502232" cy="4502232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58655AAC-8BEE-43BD-A543-F165D66B8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581" y="712829"/>
            <a:ext cx="3449165" cy="232258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8BC39AC-FDF6-4E52-8E1C-B5B517CAA5C9}"/>
              </a:ext>
            </a:extLst>
          </p:cNvPr>
          <p:cNvSpPr txBox="1"/>
          <p:nvPr/>
        </p:nvSpPr>
        <p:spPr>
          <a:xfrm>
            <a:off x="9368471" y="3129513"/>
            <a:ext cx="126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wruqK</a:t>
            </a:r>
            <a:endParaRPr lang="da-DK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800" b="1" dirty="0"/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B0E32DB0-F298-49E5-B545-6501D98FFAC9}"/>
              </a:ext>
            </a:extLst>
          </p:cNvPr>
          <p:cNvSpPr txBox="1"/>
          <p:nvPr/>
        </p:nvSpPr>
        <p:spPr>
          <a:xfrm>
            <a:off x="8740747" y="3644856"/>
            <a:ext cx="2361924" cy="12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uhskag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wfkla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wd.ïj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isá;s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31E2FB3-3434-4411-9BE4-D71E3A003C81}"/>
              </a:ext>
            </a:extLst>
          </p:cNvPr>
          <p:cNvSpPr txBox="1"/>
          <p:nvPr/>
        </p:nvSpPr>
        <p:spPr>
          <a:xfrm>
            <a:off x="6112161" y="923310"/>
            <a:ext cx="3595079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fouõmsfhda ''' osß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.kaj;s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FF8EDE-09B0-4642-8646-EDF25A058AA3}"/>
              </a:ext>
            </a:extLst>
          </p:cNvPr>
          <p:cNvSpPr txBox="1"/>
          <p:nvPr/>
        </p:nvSpPr>
        <p:spPr>
          <a:xfrm>
            <a:off x="6050424" y="2221927"/>
            <a:ext cx="260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wd.ñl</a:t>
            </a:r>
            <a:r>
              <a:rPr lang="da-DK" sz="18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kdhlfhda </a:t>
            </a:r>
            <a:r>
              <a:rPr lang="da-DK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''' </a:t>
            </a:r>
            <a:r>
              <a:rPr lang="da-DK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osß.kaj;s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CC831B-2D96-4EAB-918C-57AC407D5991}"/>
              </a:ext>
            </a:extLst>
          </p:cNvPr>
          <p:cNvSpPr txBox="1"/>
          <p:nvPr/>
        </p:nvSpPr>
        <p:spPr>
          <a:xfrm>
            <a:off x="6073921" y="1394132"/>
            <a:ext cx="2773413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mdi</a:t>
            </a:r>
            <a:r>
              <a:rPr lang="en-GB" sz="18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'''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iïnkaOfhka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lghq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;=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lrhs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8C12D77-3BEE-4F30-8821-C6755D6CBB6C}"/>
              </a:ext>
            </a:extLst>
          </p:cNvPr>
          <p:cNvSpPr txBox="1"/>
          <p:nvPr/>
        </p:nvSpPr>
        <p:spPr>
          <a:xfrm>
            <a:off x="1178140" y="3891325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sv-SE" sz="2800" b="1" dirty="0">
              <a:cs typeface="Calibri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29833E5-54D9-43F7-839C-9F813354EEB6}"/>
              </a:ext>
            </a:extLst>
          </p:cNvPr>
          <p:cNvSpPr txBox="1"/>
          <p:nvPr/>
        </p:nvSpPr>
        <p:spPr>
          <a:xfrm>
            <a:off x="889049" y="4429686"/>
            <a:ext cx="24179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uhskag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fjk;a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wd.ïj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fkdue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2400" dirty="0">
              <a:latin typeface="Calibri"/>
              <a:cs typeface="Calibri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C22FB874-C5AB-45D5-B61D-C67FEB191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73" y="851563"/>
            <a:ext cx="3520034" cy="3262297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385B436A-0783-455D-B05E-86E107E95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253" y="4146225"/>
            <a:ext cx="3667401" cy="234407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6B2051-CD86-462D-85FE-BB2FE3797ED1}"/>
              </a:ext>
            </a:extLst>
          </p:cNvPr>
          <p:cNvSpPr txBox="1"/>
          <p:nvPr/>
        </p:nvSpPr>
        <p:spPr>
          <a:xfrm>
            <a:off x="4376924" y="4444528"/>
            <a:ext cx="3595079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fouõmsfhda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fufia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is;;s</a:t>
            </a:r>
            <a:r>
              <a:rPr lang="en-GB" sz="9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'''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D6AFF1D-670A-4934-B833-7FD74A2D4952}"/>
              </a:ext>
            </a:extLst>
          </p:cNvPr>
          <p:cNvSpPr txBox="1"/>
          <p:nvPr/>
        </p:nvSpPr>
        <p:spPr>
          <a:xfrm>
            <a:off x="4429846" y="5608188"/>
            <a:ext cx="260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wd.ñl</a:t>
            </a:r>
            <a:r>
              <a:rPr lang="en-GB" sz="18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kdhlfhda 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'''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i|yd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wjir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fkdfo;s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80EE362-265C-4FA2-B5F8-EDDEA053F81C}"/>
              </a:ext>
            </a:extLst>
          </p:cNvPr>
          <p:cNvSpPr txBox="1"/>
          <p:nvPr/>
        </p:nvSpPr>
        <p:spPr>
          <a:xfrm>
            <a:off x="4429846" y="5127996"/>
            <a:ext cx="2773413" cy="3742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mdi, '''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bjid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isáhs</a:t>
            </a:r>
            <a:r>
              <a:rPr lang="en-GB" sz="1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500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BAA9776-A1F7-499A-B358-44A4FC47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BB75B08C-87F8-4B28-A43E-F6D497CFA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" y="3497332"/>
            <a:ext cx="2906299" cy="1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ABA85FCE-3DF0-4B22-814A-645DD73F7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</p:spPr>
      </p:pic>
      <p:pic>
        <p:nvPicPr>
          <p:cNvPr id="1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D87D15-01CD-4EC7-938F-EEDE73EBC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71" y="3519160"/>
            <a:ext cx="1012448" cy="2116297"/>
          </a:xfrm>
          <a:prstGeom prst="rect">
            <a:avLst/>
          </a:prstGeom>
        </p:spPr>
      </p:pic>
      <p:pic>
        <p:nvPicPr>
          <p:cNvPr id="15" name="Picture 7" descr="Icon&#10;&#10;Description automatically generated">
            <a:extLst>
              <a:ext uri="{FF2B5EF4-FFF2-40B4-BE49-F238E27FC236}">
                <a16:creationId xmlns:a16="http://schemas.microsoft.com/office/drawing/2014/main" id="{AC3125B5-9B47-463F-8415-14C4B89FB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98" y="2743344"/>
            <a:ext cx="1272641" cy="2870285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690BF2E-351A-4362-A741-198B02313A01}"/>
              </a:ext>
            </a:extLst>
          </p:cNvPr>
          <p:cNvSpPr txBox="1"/>
          <p:nvPr/>
        </p:nvSpPr>
        <p:spPr>
          <a:xfrm>
            <a:off x="5784917" y="4832444"/>
            <a:ext cx="1217000" cy="62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fouõmshka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 </a:t>
            </a:r>
            <a:br>
              <a:rPr lang="en-GB" sz="1100" dirty="0">
                <a:latin typeface="Calibri"/>
                <a:cs typeface="Calibri"/>
              </a:rPr>
            </a:b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mdi,a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uKav,h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wd.ñl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kdhlhska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1B85F9E2-681D-4066-8566-07D2F91A1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" y="3497332"/>
            <a:ext cx="2906299" cy="196720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4801B93-9EB4-DE46-A440-BCEBB4338716}"/>
              </a:ext>
            </a:extLst>
          </p:cNvPr>
          <p:cNvSpPr txBox="1"/>
          <p:nvPr/>
        </p:nvSpPr>
        <p:spPr>
          <a:xfrm>
            <a:off x="4412874" y="5141233"/>
            <a:ext cx="989545" cy="2646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uhska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BF047E-92DC-4554-AD79-89702A766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3ECA43-8034-4442-B846-D2129E99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60" y="3497332"/>
            <a:ext cx="1012448" cy="2116297"/>
          </a:xfrm>
          <a:prstGeom prst="rect">
            <a:avLst/>
          </a:prstGeom>
        </p:spPr>
      </p:pic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FD8175D-B064-4302-A3F9-E33644D96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98" y="2743344"/>
            <a:ext cx="1272641" cy="2870285"/>
          </a:xfrm>
          <a:prstGeom prst="rect">
            <a:avLst/>
          </a:prstGeom>
        </p:spPr>
      </p:pic>
      <p:pic>
        <p:nvPicPr>
          <p:cNvPr id="6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7407ED-D1FD-4EE0-AF79-5863F4012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07" y="2730793"/>
            <a:ext cx="1096775" cy="2565962"/>
          </a:xfrm>
          <a:prstGeom prst="rect">
            <a:avLst/>
          </a:prstGeom>
        </p:spPr>
      </p:pic>
      <p:pic>
        <p:nvPicPr>
          <p:cNvPr id="7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458F51-C753-43DB-8BA6-5DA8A6928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08" y="1207080"/>
            <a:ext cx="1217000" cy="297140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048CD6C-4182-48DB-9D5F-540C4FE22CF9}"/>
              </a:ext>
            </a:extLst>
          </p:cNvPr>
          <p:cNvSpPr txBox="1"/>
          <p:nvPr/>
        </p:nvSpPr>
        <p:spPr>
          <a:xfrm>
            <a:off x="7381863" y="4500696"/>
            <a:ext cx="832989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rgbClr val="000000"/>
                </a:solidFill>
                <a:latin typeface="FMMalithi" panose="00000400000000000000" pitchFamily="2" charset="0"/>
                <a:cs typeface="Segoe UI" panose="020B0502040204020203" pitchFamily="34" charset="0"/>
              </a:rPr>
              <a:t>wka;¾ </a:t>
            </a:r>
            <a:r>
              <a:rPr lang="en-GB" sz="1100" dirty="0" err="1">
                <a:solidFill>
                  <a:srgbClr val="000000"/>
                </a:solidFill>
                <a:latin typeface="FMMalithi" panose="00000400000000000000" pitchFamily="2" charset="0"/>
                <a:cs typeface="Segoe UI" panose="020B0502040204020203" pitchFamily="34" charset="0"/>
              </a:rPr>
              <a:t>wd.ñl</a:t>
            </a:r>
            <a:r>
              <a:rPr lang="en-GB" sz="1100" dirty="0">
                <a:solidFill>
                  <a:srgbClr val="000000"/>
                </a:solidFill>
                <a:latin typeface="FMMalithi" panose="00000400000000000000" pitchFamily="2" charset="0"/>
                <a:cs typeface="Segoe UI" panose="020B0502040204020203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FMMalithi" panose="00000400000000000000" pitchFamily="2" charset="0"/>
                <a:cs typeface="Segoe UI" panose="020B0502040204020203" pitchFamily="34" charset="0"/>
              </a:rPr>
              <a:t>iNdj</a:t>
            </a:r>
            <a:endParaRPr lang="da-DK" sz="1100" dirty="0">
              <a:solidFill>
                <a:srgbClr val="000000"/>
              </a:solidFill>
              <a:latin typeface="FMMalithi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ACC6B53-53D7-4029-B249-F47407EEEAB0}"/>
              </a:ext>
            </a:extLst>
          </p:cNvPr>
          <p:cNvSpPr txBox="1"/>
          <p:nvPr/>
        </p:nvSpPr>
        <p:spPr>
          <a:xfrm>
            <a:off x="8654697" y="3328870"/>
            <a:ext cx="109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iudc</a:t>
            </a:r>
            <a:r>
              <a:rPr lang="en-GB" sz="10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udOHj,g</a:t>
            </a:r>
            <a:r>
              <a:rPr lang="en-GB" sz="10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ns,mEï</a:t>
            </a:r>
            <a:r>
              <a:rPr lang="en-GB" sz="10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lrk</a:t>
            </a:r>
            <a:r>
              <a:rPr lang="en-GB" sz="10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wkHhska</a:t>
            </a:r>
            <a:r>
              <a:rPr lang="en-GB" sz="10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fkdreiaik</a:t>
            </a:r>
            <a:r>
              <a:rPr lang="en-GB" sz="10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wh</a:t>
            </a:r>
            <a:endParaRPr lang="da-D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D616B5D6-D40B-48B3-B448-1AADF7D0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" y="3497332"/>
            <a:ext cx="2906299" cy="196720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C605076-C060-07BF-BCB3-2601AE68269A}"/>
              </a:ext>
            </a:extLst>
          </p:cNvPr>
          <p:cNvSpPr txBox="1"/>
          <p:nvPr/>
        </p:nvSpPr>
        <p:spPr>
          <a:xfrm>
            <a:off x="5784917" y="4832444"/>
            <a:ext cx="12170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fouõmshka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 </a:t>
            </a:r>
            <a:br>
              <a:rPr lang="en-GB" sz="1100" dirty="0">
                <a:latin typeface="Calibri"/>
                <a:cs typeface="Calibri"/>
              </a:rPr>
            </a:b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mdi,a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uKav,h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wd.ñl</a:t>
            </a: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kdhlhska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5EBE43-BA76-01D0-4B38-99E69139D0CA}"/>
              </a:ext>
            </a:extLst>
          </p:cNvPr>
          <p:cNvSpPr txBox="1"/>
          <p:nvPr/>
        </p:nvSpPr>
        <p:spPr>
          <a:xfrm>
            <a:off x="4412875" y="5112204"/>
            <a:ext cx="97563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GB" sz="11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uhska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8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748BC46-15A5-4632-9A17-84F2FB51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17" y="1231760"/>
            <a:ext cx="1673134" cy="4577737"/>
          </a:xfrm>
          <a:prstGeom prst="rect">
            <a:avLst/>
          </a:prstGeom>
        </p:spPr>
      </p:pic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8824A31-788E-46EB-8D01-F5E1078E9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72" y="2002290"/>
            <a:ext cx="1597595" cy="379428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D3F9CBA-4385-4A28-A878-FB34CA30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74" y="1244680"/>
            <a:ext cx="1779088" cy="4551899"/>
          </a:xfrm>
          <a:prstGeom prst="rect">
            <a:avLst/>
          </a:prstGeom>
        </p:spPr>
      </p:pic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C2EFD24-7C8C-47D0-A3A5-36D9CDBED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13" y="2097004"/>
            <a:ext cx="1764496" cy="369957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409C4DB-6327-4921-A5AF-9D7923C01A8A}"/>
              </a:ext>
            </a:extLst>
          </p:cNvPr>
          <p:cNvSpPr txBox="1"/>
          <p:nvPr/>
        </p:nvSpPr>
        <p:spPr>
          <a:xfrm>
            <a:off x="2983735" y="4925947"/>
            <a:ext cx="710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uhska</a:t>
            </a:r>
            <a:endParaRPr lang="da-D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CA97F5-033B-4B2F-815F-1689F89AAB26}"/>
              </a:ext>
            </a:extLst>
          </p:cNvPr>
          <p:cNvSpPr txBox="1"/>
          <p:nvPr/>
        </p:nvSpPr>
        <p:spPr>
          <a:xfrm>
            <a:off x="4503897" y="4703992"/>
            <a:ext cx="159210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fouõmshka</a:t>
            </a:r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 </a:t>
            </a:r>
            <a:endParaRPr lang="da-D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mdi,a</a:t>
            </a:r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uKav,h</a:t>
            </a:r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endParaRPr lang="da-D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wd.ñl</a:t>
            </a:r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kdhlhska</a:t>
            </a:r>
            <a:endParaRPr lang="da-D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7339BD4-88D7-4BEC-8490-78E401F6CA55}"/>
              </a:ext>
            </a:extLst>
          </p:cNvPr>
          <p:cNvSpPr txBox="1"/>
          <p:nvPr/>
        </p:nvSpPr>
        <p:spPr>
          <a:xfrm>
            <a:off x="6584109" y="4703992"/>
            <a:ext cx="1135119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wka;¾ </a:t>
            </a:r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wd.ñl</a:t>
            </a:r>
            <a:r>
              <a:rPr lang="en-GB" sz="15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iNdj</a:t>
            </a:r>
            <a:endParaRPr lang="da-D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221BCF-F43E-4C82-911C-C077E5EF2BFE}"/>
              </a:ext>
            </a:extLst>
          </p:cNvPr>
          <p:cNvSpPr txBox="1"/>
          <p:nvPr/>
        </p:nvSpPr>
        <p:spPr>
          <a:xfrm>
            <a:off x="8146080" y="4559536"/>
            <a:ext cx="146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iudc</a:t>
            </a:r>
            <a:r>
              <a:rPr lang="en-GB" sz="1500" spc="-3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udOHj,g</a:t>
            </a:r>
            <a:r>
              <a:rPr lang="en-GB" sz="1500" spc="-3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n,mEï</a:t>
            </a:r>
            <a:r>
              <a:rPr lang="en-GB" sz="1500" spc="-3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lrk</a:t>
            </a:r>
            <a:r>
              <a:rPr lang="en-GB" sz="1500" spc="-3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wkHhska</a:t>
            </a:r>
            <a:r>
              <a:rPr lang="en-GB" sz="1500" spc="-3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fkdreiaik</a:t>
            </a:r>
            <a:r>
              <a:rPr lang="en-GB" sz="1500" spc="-3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spc="-3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wh</a:t>
            </a:r>
            <a:endParaRPr lang="da-DK" sz="1500" spc="-3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F42D9D8-A496-43C8-91ED-00E00BA7D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sp>
        <p:nvSpPr>
          <p:cNvPr id="5" name="textruta 14">
            <a:extLst>
              <a:ext uri="{FF2B5EF4-FFF2-40B4-BE49-F238E27FC236}">
                <a16:creationId xmlns:a16="http://schemas.microsoft.com/office/drawing/2014/main" id="{13CC3318-F87E-4394-9C8B-47D482F95283}"/>
              </a:ext>
            </a:extLst>
          </p:cNvPr>
          <p:cNvSpPr txBox="1"/>
          <p:nvPr/>
        </p:nvSpPr>
        <p:spPr>
          <a:xfrm>
            <a:off x="1334249" y="3371930"/>
            <a:ext cx="174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Wml%u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72961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45714" y="975898"/>
            <a:ext cx="12192000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GB" sz="3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jeks</a:t>
            </a:r>
            <a:r>
              <a:rPr lang="en-GB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ieish</a:t>
            </a:r>
            <a:r>
              <a:rPr lang="en-GB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5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en-GB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en-GB" sz="5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sv-SE" sz="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721E71B-2084-D641-B79F-2A2A5C837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6" y="3799301"/>
            <a:ext cx="1777036" cy="17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18BC95B0-C59F-4050-8652-B3B92CBAB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F71D358-1D8C-104B-8D89-79AB40BC0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78" y="5681747"/>
            <a:ext cx="321158" cy="36933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1C846F6-86F0-6743-A153-42DBC35CC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3" y="5261023"/>
            <a:ext cx="488494" cy="27576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AD7918AC-22B9-134E-8D20-E02B8876AEB7}"/>
              </a:ext>
            </a:extLst>
          </p:cNvPr>
          <p:cNvSpPr txBox="1"/>
          <p:nvPr/>
        </p:nvSpPr>
        <p:spPr>
          <a:xfrm>
            <a:off x="1195097" y="4328657"/>
            <a:ext cx="157852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mdmkaÿ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lKavdhu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89BFBCB-B4EA-4040-BA09-B74549214317}"/>
              </a:ext>
            </a:extLst>
          </p:cNvPr>
          <p:cNvSpPr txBox="1"/>
          <p:nvPr/>
        </p:nvSpPr>
        <p:spPr>
          <a:xfrm>
            <a:off x="1195153" y="4704279"/>
            <a:ext cx="1578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ìhjeoaoSï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ms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|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iólaIKh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71EB93D-59F9-FE47-8E29-FCCE351A7EB0}"/>
              </a:ext>
            </a:extLst>
          </p:cNvPr>
          <p:cNvSpPr txBox="1"/>
          <p:nvPr/>
        </p:nvSpPr>
        <p:spPr>
          <a:xfrm>
            <a:off x="1819517" y="5287352"/>
            <a:ext cx="95410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osß.ekaùu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1FAAB7F-FB79-7F4D-9868-44267F1D6D49}"/>
              </a:ext>
            </a:extLst>
          </p:cNvPr>
          <p:cNvSpPr txBox="1"/>
          <p:nvPr/>
        </p:nvSpPr>
        <p:spPr>
          <a:xfrm>
            <a:off x="1193080" y="5636687"/>
            <a:ext cx="1578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fyd|u</a:t>
            </a: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.=</a:t>
            </a: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rejrhd</a:t>
            </a: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iïudkh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text, silhuett, natthimmel&#10;&#10;Automatiskt genererad beskrivning">
            <a:extLst>
              <a:ext uri="{FF2B5EF4-FFF2-40B4-BE49-F238E27FC236}">
                <a16:creationId xmlns:a16="http://schemas.microsoft.com/office/drawing/2014/main" id="{11991317-0B8B-5E47-9345-88029B1F7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13" y="4268721"/>
            <a:ext cx="376574" cy="36933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E4A8E8F-5419-4C42-9CB5-B2BE45D3B9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8">
            <a:off x="2871451" y="4756228"/>
            <a:ext cx="441999" cy="355178"/>
          </a:xfrm>
          <a:prstGeom prst="rect">
            <a:avLst/>
          </a:prstGeom>
        </p:spPr>
      </p:pic>
      <p:sp>
        <p:nvSpPr>
          <p:cNvPr id="12" name="textruta 14">
            <a:extLst>
              <a:ext uri="{FF2B5EF4-FFF2-40B4-BE49-F238E27FC236}">
                <a16:creationId xmlns:a16="http://schemas.microsoft.com/office/drawing/2014/main" id="{A8012D13-528D-4E37-9495-0804A468ACF1}"/>
              </a:ext>
            </a:extLst>
          </p:cNvPr>
          <p:cNvSpPr txBox="1"/>
          <p:nvPr/>
        </p:nvSpPr>
        <p:spPr>
          <a:xfrm>
            <a:off x="1334249" y="3371930"/>
            <a:ext cx="174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Wml%u</a:t>
            </a:r>
            <a:endParaRPr lang="en-GB" sz="4400" b="1" dirty="0"/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0479D893-270F-48E3-B687-09EBCCD83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8" y="1642786"/>
            <a:ext cx="2633035" cy="17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1375797-C8DD-45F4-BD11-4D64D14B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D981441-EAC9-4DB7-8A26-6DA53282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78" y="1699740"/>
            <a:ext cx="2633035" cy="1779078"/>
          </a:xfrm>
          <a:prstGeom prst="rect">
            <a:avLst/>
          </a:prstGeom>
        </p:spPr>
      </p:pic>
      <p:sp>
        <p:nvSpPr>
          <p:cNvPr id="13" name="textruta 14">
            <a:extLst>
              <a:ext uri="{FF2B5EF4-FFF2-40B4-BE49-F238E27FC236}">
                <a16:creationId xmlns:a16="http://schemas.microsoft.com/office/drawing/2014/main" id="{EAC510DD-B028-4D24-AF69-643FD3F7287E}"/>
              </a:ext>
            </a:extLst>
          </p:cNvPr>
          <p:cNvSpPr txBox="1"/>
          <p:nvPr/>
        </p:nvSpPr>
        <p:spPr>
          <a:xfrm>
            <a:off x="3687801" y="3371929"/>
            <a:ext cx="2137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mshjr</a:t>
            </a:r>
            <a:endParaRPr lang="en-GB" sz="4400" b="1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772F203-8E9C-5D4E-A03E-2B15BBAA8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78" y="5681747"/>
            <a:ext cx="321158" cy="36933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EBF2611-4F15-324C-8844-83B7CFFCCB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3" y="5261023"/>
            <a:ext cx="488494" cy="275763"/>
          </a:xfrm>
          <a:prstGeom prst="rect">
            <a:avLst/>
          </a:prstGeom>
        </p:spPr>
      </p:pic>
      <p:pic>
        <p:nvPicPr>
          <p:cNvPr id="20" name="Bildobjekt 19" descr="En bild som visar text, silhuett, natthimmel&#10;&#10;Automatiskt genererad beskrivning">
            <a:extLst>
              <a:ext uri="{FF2B5EF4-FFF2-40B4-BE49-F238E27FC236}">
                <a16:creationId xmlns:a16="http://schemas.microsoft.com/office/drawing/2014/main" id="{04F5B5ED-14B0-0240-8B34-844EAACEE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13" y="4268721"/>
            <a:ext cx="376574" cy="36933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26B64DE-AF7E-494F-8323-49949A7BCA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8">
            <a:off x="2871451" y="4756228"/>
            <a:ext cx="441999" cy="35517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614E892-B4E5-ADDA-785E-08003262C98A}"/>
              </a:ext>
            </a:extLst>
          </p:cNvPr>
          <p:cNvSpPr txBox="1"/>
          <p:nvPr/>
        </p:nvSpPr>
        <p:spPr>
          <a:xfrm>
            <a:off x="1195097" y="4328657"/>
            <a:ext cx="157852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mdmkaÿ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lKavdhu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F5A314F-5C66-FE1A-7689-E141C62ED641}"/>
              </a:ext>
            </a:extLst>
          </p:cNvPr>
          <p:cNvSpPr txBox="1"/>
          <p:nvPr/>
        </p:nvSpPr>
        <p:spPr>
          <a:xfrm>
            <a:off x="1195153" y="4704279"/>
            <a:ext cx="1578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ìhjeoaoSï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ms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|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iólaIKh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4C60FC-6346-D4DF-A538-FEFE3BED34B2}"/>
              </a:ext>
            </a:extLst>
          </p:cNvPr>
          <p:cNvSpPr txBox="1"/>
          <p:nvPr/>
        </p:nvSpPr>
        <p:spPr>
          <a:xfrm>
            <a:off x="1819517" y="5287352"/>
            <a:ext cx="95410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osß.ekaùu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D05511B-3468-F3C9-71ED-1E8319070028}"/>
              </a:ext>
            </a:extLst>
          </p:cNvPr>
          <p:cNvSpPr txBox="1"/>
          <p:nvPr/>
        </p:nvSpPr>
        <p:spPr>
          <a:xfrm>
            <a:off x="1193080" y="5636687"/>
            <a:ext cx="1578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fyd|u</a:t>
            </a: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.=</a:t>
            </a: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rejrhd</a:t>
            </a: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iïudkh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6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67027E-6CC3-4196-BCB0-0E365971D727}"/>
              </a:ext>
            </a:extLst>
          </p:cNvPr>
          <p:cNvGrpSpPr/>
          <p:nvPr/>
        </p:nvGrpSpPr>
        <p:grpSpPr>
          <a:xfrm>
            <a:off x="3291840" y="656924"/>
            <a:ext cx="6304548" cy="5544152"/>
            <a:chOff x="3186124" y="1001336"/>
            <a:chExt cx="3674607" cy="3256690"/>
          </a:xfrm>
        </p:grpSpPr>
        <p:pic>
          <p:nvPicPr>
            <p:cNvPr id="3" name="Picture 14">
              <a:extLst>
                <a:ext uri="{FF2B5EF4-FFF2-40B4-BE49-F238E27FC236}">
                  <a16:creationId xmlns:a16="http://schemas.microsoft.com/office/drawing/2014/main" id="{D10F9A67-BCC4-47C5-87D4-884E89DAC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124" y="1001336"/>
              <a:ext cx="3674607" cy="3256690"/>
            </a:xfrm>
            <a:prstGeom prst="rect">
              <a:avLst/>
            </a:prstGeom>
          </p:spPr>
        </p:pic>
        <p:sp>
          <p:nvSpPr>
            <p:cNvPr id="4" name="TextBox 37">
              <a:extLst>
                <a:ext uri="{FF2B5EF4-FFF2-40B4-BE49-F238E27FC236}">
                  <a16:creationId xmlns:a16="http://schemas.microsoft.com/office/drawing/2014/main" id="{5EF748AC-0019-4956-B823-B6203DF5BA49}"/>
                </a:ext>
              </a:extLst>
            </p:cNvPr>
            <p:cNvSpPr txBox="1"/>
            <p:nvPr/>
          </p:nvSpPr>
          <p:spPr>
            <a:xfrm>
              <a:off x="3878470" y="2620325"/>
              <a:ext cx="847562" cy="15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&lt;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uhska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38">
              <a:extLst>
                <a:ext uri="{FF2B5EF4-FFF2-40B4-BE49-F238E27FC236}">
                  <a16:creationId xmlns:a16="http://schemas.microsoft.com/office/drawing/2014/main" id="{ECAB8E5C-F24F-4993-9511-E63F2A925848}"/>
                </a:ext>
              </a:extLst>
            </p:cNvPr>
            <p:cNvSpPr txBox="1"/>
            <p:nvPr/>
          </p:nvSpPr>
          <p:spPr>
            <a:xfrm>
              <a:off x="4687860" y="2470706"/>
              <a:ext cx="766090" cy="35254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fouõmshka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" 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mdi,a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uKav,h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"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wd.ñal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kdahlhska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39">
              <a:extLst>
                <a:ext uri="{FF2B5EF4-FFF2-40B4-BE49-F238E27FC236}">
                  <a16:creationId xmlns:a16="http://schemas.microsoft.com/office/drawing/2014/main" id="{B04ADF60-B573-479B-BD2B-D7A16C8A89B6}"/>
                </a:ext>
              </a:extLst>
            </p:cNvPr>
            <p:cNvSpPr txBox="1"/>
            <p:nvPr/>
          </p:nvSpPr>
          <p:spPr>
            <a:xfrm>
              <a:off x="5414853" y="2464652"/>
              <a:ext cx="665873" cy="35254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wka;¾ </a:t>
              </a:r>
              <a:b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wd.ñl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iNdj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40">
              <a:extLst>
                <a:ext uri="{FF2B5EF4-FFF2-40B4-BE49-F238E27FC236}">
                  <a16:creationId xmlns:a16="http://schemas.microsoft.com/office/drawing/2014/main" id="{DC580A42-8643-4F82-B775-8AEF29C632FA}"/>
                </a:ext>
              </a:extLst>
            </p:cNvPr>
            <p:cNvSpPr txBox="1"/>
            <p:nvPr/>
          </p:nvSpPr>
          <p:spPr>
            <a:xfrm>
              <a:off x="6027684" y="2392336"/>
              <a:ext cx="665873" cy="45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spc="-5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iudc</a:t>
              </a:r>
              <a:r>
                <a:rPr lang="en-GB" sz="1100" spc="-5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spc="-5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udOHj,g</a:t>
              </a:r>
              <a:r>
                <a:rPr lang="en-GB" sz="1100" spc="-5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n,mEï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lrk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wkHhska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fkdreiaik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100" dirty="0" err="1">
                  <a:solidFill>
                    <a:srgbClr val="000000"/>
                  </a:solidFill>
                  <a:effectLst/>
                  <a:latin typeface="FMMalithi" panose="000004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wh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67FAAFD2-A7DC-4856-9B15-EEF072E9B69F}"/>
              </a:ext>
            </a:extLst>
          </p:cNvPr>
          <p:cNvSpPr txBox="1"/>
          <p:nvPr/>
        </p:nvSpPr>
        <p:spPr>
          <a:xfrm>
            <a:off x="901284" y="4103973"/>
            <a:ext cx="2235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mKsjqvh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14639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1375797-C8DD-45F4-BD11-4D64D14B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D50CDDB-4733-4F95-85F7-F418B0F6A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75" y="875262"/>
            <a:ext cx="1537805" cy="198590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BA497BE-2CAF-4997-920F-D147C87EDB22}"/>
              </a:ext>
            </a:extLst>
          </p:cNvPr>
          <p:cNvSpPr txBox="1"/>
          <p:nvPr/>
        </p:nvSpPr>
        <p:spPr>
          <a:xfrm>
            <a:off x="1550066" y="2934454"/>
            <a:ext cx="216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wjodkï</a:t>
            </a:r>
            <a:endParaRPr lang="en-GB" sz="4400" b="1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720D9A-A6F8-484C-B027-EC9D1CF26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78" y="5681747"/>
            <a:ext cx="321158" cy="36933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2F41A1B-ADE7-AC4F-9B02-1DDE7F0EF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3" y="5261023"/>
            <a:ext cx="488494" cy="275763"/>
          </a:xfrm>
          <a:prstGeom prst="rect">
            <a:avLst/>
          </a:prstGeom>
        </p:spPr>
      </p:pic>
      <p:pic>
        <p:nvPicPr>
          <p:cNvPr id="20" name="Bildobjekt 19" descr="En bild som visar text, silhuett, natthimmel&#10;&#10;Automatiskt genererad beskrivning">
            <a:extLst>
              <a:ext uri="{FF2B5EF4-FFF2-40B4-BE49-F238E27FC236}">
                <a16:creationId xmlns:a16="http://schemas.microsoft.com/office/drawing/2014/main" id="{AABD527A-3A5B-FB4F-B06E-F8E7B8A3DA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13" y="4268721"/>
            <a:ext cx="376574" cy="36933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DC1B0AA2-BAC7-894D-A32B-164ED34CB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8">
            <a:off x="2871451" y="4756228"/>
            <a:ext cx="441999" cy="35517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EECD464-B687-B946-30A8-31BC1A9AAA1A}"/>
              </a:ext>
            </a:extLst>
          </p:cNvPr>
          <p:cNvSpPr txBox="1"/>
          <p:nvPr/>
        </p:nvSpPr>
        <p:spPr>
          <a:xfrm>
            <a:off x="1195097" y="4328657"/>
            <a:ext cx="157852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mdmkaÿ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lKavdhu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2EFAF12-BF83-8010-47D4-262E2D1A8AC1}"/>
              </a:ext>
            </a:extLst>
          </p:cNvPr>
          <p:cNvSpPr txBox="1"/>
          <p:nvPr/>
        </p:nvSpPr>
        <p:spPr>
          <a:xfrm>
            <a:off x="1195153" y="4704279"/>
            <a:ext cx="1578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ìhjeoaoSï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ms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en-GB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| </a:t>
            </a:r>
            <a:r>
              <a:rPr lang="en-GB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iólaIKh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7CF019-C3C4-F869-CC74-7246C889602B}"/>
              </a:ext>
            </a:extLst>
          </p:cNvPr>
          <p:cNvSpPr txBox="1"/>
          <p:nvPr/>
        </p:nvSpPr>
        <p:spPr>
          <a:xfrm>
            <a:off x="1819517" y="5287352"/>
            <a:ext cx="95410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osß.ekaùu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D5CB123-6B59-B1F7-17C9-82F32BA09CCD}"/>
              </a:ext>
            </a:extLst>
          </p:cNvPr>
          <p:cNvSpPr txBox="1"/>
          <p:nvPr/>
        </p:nvSpPr>
        <p:spPr>
          <a:xfrm>
            <a:off x="1193080" y="5636687"/>
            <a:ext cx="1578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fyd|u</a:t>
            </a: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.=</a:t>
            </a: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rejrhd</a:t>
            </a:r>
            <a:r>
              <a:rPr lang="da-DK" sz="1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iïudkh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4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4AAD6A0-A2D1-4CA9-A406-E6E9CB5D6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069" y="394636"/>
            <a:ext cx="9135330" cy="623486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8C2A275C-F133-4F4F-BB9A-87B2D897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17" y="4980992"/>
            <a:ext cx="1871554" cy="142737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8EA4CC-7D1C-423A-8F92-0FA1F7F93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07" y="633723"/>
            <a:ext cx="2389608" cy="161315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EE4738A-7FEF-4E7D-9F0E-E436FDB0CB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67" y="2383777"/>
            <a:ext cx="2654689" cy="2460314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B0B8AE28-6C3D-45D5-930A-0DA1C3CC8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0743" y="633723"/>
            <a:ext cx="1776137" cy="1443706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AD0B4C45-6066-4F6F-8456-44ACB20C44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650" y="1470510"/>
            <a:ext cx="2936763" cy="2521221"/>
          </a:xfrm>
          <a:prstGeom prst="rect">
            <a:avLst/>
          </a:prstGeom>
        </p:spPr>
      </p:pic>
      <p:pic>
        <p:nvPicPr>
          <p:cNvPr id="10" name="Picture 45">
            <a:extLst>
              <a:ext uri="{FF2B5EF4-FFF2-40B4-BE49-F238E27FC236}">
                <a16:creationId xmlns:a16="http://schemas.microsoft.com/office/drawing/2014/main" id="{6335786D-41B1-414D-9E0E-6874B22E1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325" y="4524246"/>
            <a:ext cx="1480814" cy="2105253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E7C9A1A0-B789-4BB1-BF7D-1B2D3E0987E0}"/>
              </a:ext>
            </a:extLst>
          </p:cNvPr>
          <p:cNvSpPr txBox="1"/>
          <p:nvPr/>
        </p:nvSpPr>
        <p:spPr>
          <a:xfrm>
            <a:off x="2855002" y="523314"/>
            <a:ext cx="4952672" cy="677108"/>
          </a:xfrm>
          <a:custGeom>
            <a:avLst/>
            <a:gdLst>
              <a:gd name="connsiteX0" fmla="*/ 0 w 4952672"/>
              <a:gd name="connsiteY0" fmla="*/ 0 h 677108"/>
              <a:gd name="connsiteX1" fmla="*/ 718137 w 4952672"/>
              <a:gd name="connsiteY1" fmla="*/ 0 h 677108"/>
              <a:gd name="connsiteX2" fmla="*/ 1436275 w 4952672"/>
              <a:gd name="connsiteY2" fmla="*/ 0 h 677108"/>
              <a:gd name="connsiteX3" fmla="*/ 1906779 w 4952672"/>
              <a:gd name="connsiteY3" fmla="*/ 0 h 677108"/>
              <a:gd name="connsiteX4" fmla="*/ 2624916 w 4952672"/>
              <a:gd name="connsiteY4" fmla="*/ 0 h 677108"/>
              <a:gd name="connsiteX5" fmla="*/ 3144947 w 4952672"/>
              <a:gd name="connsiteY5" fmla="*/ 0 h 677108"/>
              <a:gd name="connsiteX6" fmla="*/ 3664977 w 4952672"/>
              <a:gd name="connsiteY6" fmla="*/ 0 h 677108"/>
              <a:gd name="connsiteX7" fmla="*/ 4284061 w 4952672"/>
              <a:gd name="connsiteY7" fmla="*/ 0 h 677108"/>
              <a:gd name="connsiteX8" fmla="*/ 4952672 w 4952672"/>
              <a:gd name="connsiteY8" fmla="*/ 0 h 677108"/>
              <a:gd name="connsiteX9" fmla="*/ 4952672 w 4952672"/>
              <a:gd name="connsiteY9" fmla="*/ 677108 h 677108"/>
              <a:gd name="connsiteX10" fmla="*/ 4284061 w 4952672"/>
              <a:gd name="connsiteY10" fmla="*/ 677108 h 677108"/>
              <a:gd name="connsiteX11" fmla="*/ 3813557 w 4952672"/>
              <a:gd name="connsiteY11" fmla="*/ 677108 h 677108"/>
              <a:gd name="connsiteX12" fmla="*/ 3194473 w 4952672"/>
              <a:gd name="connsiteY12" fmla="*/ 677108 h 677108"/>
              <a:gd name="connsiteX13" fmla="*/ 2525863 w 4952672"/>
              <a:gd name="connsiteY13" fmla="*/ 677108 h 677108"/>
              <a:gd name="connsiteX14" fmla="*/ 2055359 w 4952672"/>
              <a:gd name="connsiteY14" fmla="*/ 677108 h 677108"/>
              <a:gd name="connsiteX15" fmla="*/ 1436275 w 4952672"/>
              <a:gd name="connsiteY15" fmla="*/ 677108 h 677108"/>
              <a:gd name="connsiteX16" fmla="*/ 916244 w 4952672"/>
              <a:gd name="connsiteY16" fmla="*/ 677108 h 677108"/>
              <a:gd name="connsiteX17" fmla="*/ 0 w 4952672"/>
              <a:gd name="connsiteY17" fmla="*/ 677108 h 677108"/>
              <a:gd name="connsiteX18" fmla="*/ 0 w 4952672"/>
              <a:gd name="connsiteY18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2672" h="677108" extrusionOk="0">
                <a:moveTo>
                  <a:pt x="0" y="0"/>
                </a:moveTo>
                <a:cubicBezTo>
                  <a:pt x="194426" y="-29635"/>
                  <a:pt x="460182" y="6461"/>
                  <a:pt x="718137" y="0"/>
                </a:cubicBezTo>
                <a:cubicBezTo>
                  <a:pt x="976092" y="-6461"/>
                  <a:pt x="1217942" y="-31153"/>
                  <a:pt x="1436275" y="0"/>
                </a:cubicBezTo>
                <a:cubicBezTo>
                  <a:pt x="1654608" y="31153"/>
                  <a:pt x="1735644" y="3113"/>
                  <a:pt x="1906779" y="0"/>
                </a:cubicBezTo>
                <a:cubicBezTo>
                  <a:pt x="2077914" y="-3113"/>
                  <a:pt x="2447069" y="8237"/>
                  <a:pt x="2624916" y="0"/>
                </a:cubicBezTo>
                <a:cubicBezTo>
                  <a:pt x="2802763" y="-8237"/>
                  <a:pt x="3025093" y="-20810"/>
                  <a:pt x="3144947" y="0"/>
                </a:cubicBezTo>
                <a:cubicBezTo>
                  <a:pt x="3264801" y="20810"/>
                  <a:pt x="3449459" y="-14502"/>
                  <a:pt x="3664977" y="0"/>
                </a:cubicBezTo>
                <a:cubicBezTo>
                  <a:pt x="3880495" y="14502"/>
                  <a:pt x="4122464" y="6863"/>
                  <a:pt x="4284061" y="0"/>
                </a:cubicBezTo>
                <a:cubicBezTo>
                  <a:pt x="4445658" y="-6863"/>
                  <a:pt x="4737099" y="26941"/>
                  <a:pt x="4952672" y="0"/>
                </a:cubicBezTo>
                <a:cubicBezTo>
                  <a:pt x="4929860" y="334616"/>
                  <a:pt x="4960316" y="413724"/>
                  <a:pt x="4952672" y="677108"/>
                </a:cubicBezTo>
                <a:cubicBezTo>
                  <a:pt x="4769210" y="651734"/>
                  <a:pt x="4465116" y="680464"/>
                  <a:pt x="4284061" y="677108"/>
                </a:cubicBezTo>
                <a:cubicBezTo>
                  <a:pt x="4103006" y="673752"/>
                  <a:pt x="3921525" y="684120"/>
                  <a:pt x="3813557" y="677108"/>
                </a:cubicBezTo>
                <a:cubicBezTo>
                  <a:pt x="3705589" y="670096"/>
                  <a:pt x="3466777" y="701386"/>
                  <a:pt x="3194473" y="677108"/>
                </a:cubicBezTo>
                <a:cubicBezTo>
                  <a:pt x="2922169" y="652830"/>
                  <a:pt x="2755156" y="673522"/>
                  <a:pt x="2525863" y="677108"/>
                </a:cubicBezTo>
                <a:cubicBezTo>
                  <a:pt x="2296570" y="680695"/>
                  <a:pt x="2266642" y="690196"/>
                  <a:pt x="2055359" y="677108"/>
                </a:cubicBezTo>
                <a:cubicBezTo>
                  <a:pt x="1844076" y="664020"/>
                  <a:pt x="1666941" y="707489"/>
                  <a:pt x="1436275" y="677108"/>
                </a:cubicBezTo>
                <a:cubicBezTo>
                  <a:pt x="1205609" y="646727"/>
                  <a:pt x="1091296" y="682629"/>
                  <a:pt x="916244" y="677108"/>
                </a:cubicBezTo>
                <a:cubicBezTo>
                  <a:pt x="741192" y="671587"/>
                  <a:pt x="381343" y="698413"/>
                  <a:pt x="0" y="677108"/>
                </a:cubicBezTo>
                <a:cubicBezTo>
                  <a:pt x="-23792" y="436629"/>
                  <a:pt x="-1138" y="30053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7254464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en-GB" sz="38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en-GB" sz="3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en-GB" sz="3800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F156579-3274-4727-A789-F6B4D8C8D68B}"/>
              </a:ext>
            </a:extLst>
          </p:cNvPr>
          <p:cNvSpPr txBox="1"/>
          <p:nvPr/>
        </p:nvSpPr>
        <p:spPr>
          <a:xfrm>
            <a:off x="968143" y="4538800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en-GB" sz="2200" b="1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478BC2B-B27F-456E-919F-FA49B5C17BF0}"/>
              </a:ext>
            </a:extLst>
          </p:cNvPr>
          <p:cNvSpPr txBox="1"/>
          <p:nvPr/>
        </p:nvSpPr>
        <p:spPr>
          <a:xfrm>
            <a:off x="9942784" y="2298796"/>
            <a:ext cx="974947" cy="89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wruqK</a:t>
            </a:r>
            <a:endParaRPr lang="da-DK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200" b="1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8591C03-7EAF-45C2-B26E-CD81CCFE2CE7}"/>
              </a:ext>
            </a:extLst>
          </p:cNvPr>
          <p:cNvSpPr txBox="1"/>
          <p:nvPr/>
        </p:nvSpPr>
        <p:spPr>
          <a:xfrm>
            <a:off x="10849847" y="4519327"/>
            <a:ext cx="1175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wjodkï</a:t>
            </a:r>
            <a:endParaRPr lang="en-GB" sz="2200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2D67C5E-B36F-4B77-883C-66E824E40A88}"/>
              </a:ext>
            </a:extLst>
          </p:cNvPr>
          <p:cNvSpPr txBox="1"/>
          <p:nvPr/>
        </p:nvSpPr>
        <p:spPr>
          <a:xfrm>
            <a:off x="3598978" y="4338149"/>
            <a:ext cx="966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Wml%u</a:t>
            </a:r>
            <a:endParaRPr lang="en-GB" sz="22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98ACBCC-476F-4F07-9B28-A2041ED26E11}"/>
              </a:ext>
            </a:extLst>
          </p:cNvPr>
          <p:cNvSpPr txBox="1"/>
          <p:nvPr/>
        </p:nvSpPr>
        <p:spPr>
          <a:xfrm>
            <a:off x="5549405" y="4338148"/>
            <a:ext cx="914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mshjr</a:t>
            </a:r>
            <a:endParaRPr lang="en-GB" sz="2200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FA86196-4995-4B6B-87EF-8CB0542D125A}"/>
              </a:ext>
            </a:extLst>
          </p:cNvPr>
          <p:cNvSpPr txBox="1"/>
          <p:nvPr/>
        </p:nvSpPr>
        <p:spPr>
          <a:xfrm>
            <a:off x="2639786" y="297781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mKsjqvh</a:t>
            </a:r>
            <a:endParaRPr lang="en-GB" sz="2200" b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2286048-881D-4622-B95A-9D08A93F589D}"/>
              </a:ext>
            </a:extLst>
          </p:cNvPr>
          <p:cNvSpPr txBox="1"/>
          <p:nvPr/>
        </p:nvSpPr>
        <p:spPr>
          <a:xfrm>
            <a:off x="950277" y="1470510"/>
            <a:ext cx="1324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</a:t>
            </a:r>
            <a:r>
              <a:rPr lang="en-GB" sz="22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ljqo</a:t>
            </a:r>
            <a:r>
              <a:rPr lang="en-GB" sz="22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endParaRPr lang="en-GB" sz="2200" b="1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A431B2F-6638-46A3-BB33-00AE970D1B98}"/>
              </a:ext>
            </a:extLst>
          </p:cNvPr>
          <p:cNvSpPr txBox="1"/>
          <p:nvPr/>
        </p:nvSpPr>
        <p:spPr>
          <a:xfrm>
            <a:off x="10917730" y="1717458"/>
            <a:ext cx="10465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spc="-50" dirty="0" err="1">
                <a:latin typeface="FMMalithi" panose="00000400000000000000" pitchFamily="2" charset="0"/>
              </a:rPr>
              <a:t>ld</a:t>
            </a:r>
            <a:r>
              <a:rPr lang="en-GB" sz="1700" b="1" spc="-50" dirty="0">
                <a:latin typeface="FMMalithi" panose="00000400000000000000" pitchFamily="2" charset="0"/>
              </a:rPr>
              <a:t>, </a:t>
            </a:r>
            <a:r>
              <a:rPr lang="en-GB" sz="1600" b="1" spc="-50" dirty="0" err="1">
                <a:latin typeface="FMMalithi" panose="00000400000000000000" pitchFamily="2" charset="0"/>
              </a:rPr>
              <a:t>rduqj</a:t>
            </a:r>
            <a:endParaRPr lang="en-GB" sz="1600" b="1" spc="-50" dirty="0">
              <a:latin typeface="FMMalith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9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43DAAF-5995-EA4A-B387-C311B64507C2}"/>
              </a:ext>
            </a:extLst>
          </p:cNvPr>
          <p:cNvSpPr/>
          <p:nvPr/>
        </p:nvSpPr>
        <p:spPr>
          <a:xfrm>
            <a:off x="1157415" y="887593"/>
            <a:ext cx="9870678" cy="15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ufka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mshjr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oyh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^10&amp;</a:t>
            </a:r>
            <a:endParaRPr lang="da-DK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4400" b="1" dirty="0">
              <a:latin typeface="Calibri" panose="020F050202020403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DA9347D-5F30-B94F-BCD4-3E059F06E4B3}"/>
              </a:ext>
            </a:extLst>
          </p:cNvPr>
          <p:cNvSpPr/>
          <p:nvPr/>
        </p:nvSpPr>
        <p:spPr>
          <a:xfrm>
            <a:off x="6614812" y="2228671"/>
            <a:ext cx="46916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/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6'	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iïnkaOjk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mqoa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.,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hska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s-AR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7'	</a:t>
            </a:r>
            <a:r>
              <a:rPr lang="es-AR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Wml%u</a:t>
            </a:r>
            <a:r>
              <a:rPr lang="es-AR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iy l%shdldrlï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s-AR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8'	</a:t>
            </a:r>
            <a:r>
              <a:rPr lang="es-AR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mKsjqvh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s-AR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9'	</a:t>
            </a:r>
            <a:r>
              <a:rPr lang="es-AR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mshjr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s-AR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10'	</a:t>
            </a:r>
            <a:r>
              <a:rPr lang="es-AR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wjodkï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16AA1B-F8E2-9049-A48A-74BF9C8DE041}"/>
              </a:ext>
            </a:extLst>
          </p:cNvPr>
          <p:cNvSpPr/>
          <p:nvPr/>
        </p:nvSpPr>
        <p:spPr>
          <a:xfrm>
            <a:off x="1163907" y="2228671"/>
            <a:ext cx="5131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/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1' 	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iudc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mßj¾;lhska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2' 	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m%Odk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m%Yakh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3' 	.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eg¿ldÍ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wdl,am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 </a:t>
            </a:r>
            <a:b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yeisÍï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iy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kS;sÍ;s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4' 	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wruqK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/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5' 	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wfmalaId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lrk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wdl,am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"      </a:t>
            </a:r>
            <a:b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yeisÍï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iy</a:t>
            </a:r>
            <a:r>
              <a:rPr lang="en-GB" sz="3000" dirty="0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FMMalithi" panose="000004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kS;sÍ;s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9AE47591-DC97-C243-A05F-3C1C0C635106}"/>
              </a:ext>
            </a:extLst>
          </p:cNvPr>
          <p:cNvSpPr txBox="1"/>
          <p:nvPr/>
        </p:nvSpPr>
        <p:spPr>
          <a:xfrm>
            <a:off x="172731" y="1390889"/>
            <a:ext cx="1219200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b;d fyd|hs" idorfhka kej; ms&lt;s.kakjdæ </a:t>
            </a:r>
          </a:p>
          <a:p>
            <a:pPr algn="ctr"/>
            <a:endParaRPr lang="da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ó&lt;`. </a:t>
            </a:r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ieish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endParaRPr lang="da-DK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^;</a:t>
            </a:r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jÿrg;a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sv-SE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A626504-2761-3B46-BE8C-1F80E761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1" y="4261653"/>
            <a:ext cx="1777037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0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68527" y="1610290"/>
            <a:ext cx="8010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l%shdldÍ</a:t>
            </a:r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ie,eiaula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hkq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l=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ulao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@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jeo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.;a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jkafka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wehs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endParaRPr lang="sv-S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>
            <a:extLst>
              <a:ext uri="{FF2B5EF4-FFF2-40B4-BE49-F238E27FC236}">
                <a16:creationId xmlns:a16="http://schemas.microsoft.com/office/drawing/2014/main" id="{48595788-6A45-4925-8611-C862922F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29897BA5-FB62-4C0F-8ED2-A7EEF8685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0739">
            <a:off x="1937396" y="4193394"/>
            <a:ext cx="1024455" cy="11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6">
            <a:extLst>
              <a:ext uri="{FF2B5EF4-FFF2-40B4-BE49-F238E27FC236}">
                <a16:creationId xmlns:a16="http://schemas.microsoft.com/office/drawing/2014/main" id="{23F693DD-0C6C-4085-8ABA-5E63784B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BD339418-CBCC-4E27-A1F3-1738E31CC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0739">
            <a:off x="1937396" y="4193394"/>
            <a:ext cx="1024455" cy="112594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85EA869-30C4-4313-9187-2B546A55DF90}"/>
              </a:ext>
            </a:extLst>
          </p:cNvPr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da-DK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da-DK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sv-S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1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6">
            <a:extLst>
              <a:ext uri="{FF2B5EF4-FFF2-40B4-BE49-F238E27FC236}">
                <a16:creationId xmlns:a16="http://schemas.microsoft.com/office/drawing/2014/main" id="{5057785F-A8C4-4DEC-BC9D-43EF591E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FF8C60E-5A3C-44E1-9142-E8F6EAC4FE33}"/>
              </a:ext>
            </a:extLst>
          </p:cNvPr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ljqo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endParaRPr lang="sv-SE" sz="3600" b="1" dirty="0">
              <a:latin typeface="Calibri" panose="020F0502020204030204" pitchFamily="34" charset="0"/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58294393-1D0B-44FD-AE7E-B69B31346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7" y="2824569"/>
            <a:ext cx="2906299" cy="1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6">
            <a:extLst>
              <a:ext uri="{FF2B5EF4-FFF2-40B4-BE49-F238E27FC236}">
                <a16:creationId xmlns:a16="http://schemas.microsoft.com/office/drawing/2014/main" id="{5C16B708-0D52-4E66-8F51-EFF043DC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32F899BD-AC51-43E6-B550-47E5FE57E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7" y="2824569"/>
            <a:ext cx="2906299" cy="19672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681609B-429F-4D80-94B1-3BAF5E6B0C33}"/>
              </a:ext>
            </a:extLst>
          </p:cNvPr>
          <p:cNvSpPr txBox="1"/>
          <p:nvPr/>
        </p:nvSpPr>
        <p:spPr>
          <a:xfrm>
            <a:off x="1354486" y="340198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reK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wka;¾wd.ñl 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frda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D10309C-8F39-471B-A07B-25460819447C}"/>
              </a:ext>
            </a:extLst>
          </p:cNvPr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ljqo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endParaRPr lang="sv-S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08993E0A-6A66-4F5A-AFBD-120A1D78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49" y="977640"/>
            <a:ext cx="7173793" cy="4902720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6D0F7504-F721-4EF9-83CB-2B19D48E9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8D57A1B-7594-4EB8-9159-06F5CCDA856A}"/>
              </a:ext>
            </a:extLst>
          </p:cNvPr>
          <p:cNvSpPr txBox="1"/>
          <p:nvPr/>
        </p:nvSpPr>
        <p:spPr>
          <a:xfrm>
            <a:off x="1409391" y="4394833"/>
            <a:ext cx="229377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sv-SE" sz="4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39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>
            <a:extLst>
              <a:ext uri="{FF2B5EF4-FFF2-40B4-BE49-F238E27FC236}">
                <a16:creationId xmlns:a16="http://schemas.microsoft.com/office/drawing/2014/main" id="{D3EFAA49-3889-47F0-99A3-3069B4C7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49" y="977640"/>
            <a:ext cx="7173793" cy="490272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AF3269F-BCFA-48F0-9C6B-2123F39D0B94}"/>
              </a:ext>
            </a:extLst>
          </p:cNvPr>
          <p:cNvSpPr txBox="1"/>
          <p:nvPr/>
        </p:nvSpPr>
        <p:spPr>
          <a:xfrm>
            <a:off x="1582030" y="3781769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sv-SE" sz="2800" b="1" dirty="0">
              <a:cs typeface="Calibri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4B3581B-6BD3-46BF-9CBC-26A3021A9524}"/>
              </a:ext>
            </a:extLst>
          </p:cNvPr>
          <p:cNvSpPr txBox="1"/>
          <p:nvPr/>
        </p:nvSpPr>
        <p:spPr>
          <a:xfrm>
            <a:off x="1293122" y="4221169"/>
            <a:ext cx="24179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uhskag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fjk;a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wd.ïj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ñ;=</a:t>
            </a:r>
            <a:r>
              <a:rPr lang="en-GB" sz="24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rka</a:t>
            </a:r>
            <a:r>
              <a:rPr lang="en-GB" sz="24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fkdue</a:t>
            </a:r>
            <a:r>
              <a:rPr lang="en-GB" sz="24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4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GB" sz="2400" dirty="0">
              <a:latin typeface="Calibri"/>
              <a:cs typeface="Calibri"/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FE506359-4E05-4C6D-AB2F-7F24CEA57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2160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3149BED6-D353-314C-B768-42561DA9A2F1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0B59E091-CD95-6A4D-B2DC-11500E1DB7A2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46A70D01-9541-5C40-A1FA-E20E794E1016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9F1D1274-14B3-1842-A5B1-E2070B055ECD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E439A813-A772-5B41-A0CC-EC464892A6B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FFF5015A-043B-4EF1-B336-E9DEEF0FAAB0}"/>
</file>

<file path=customXml/itemProps2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purl.org/dc/elements/1.1/"/>
    <ds:schemaRef ds:uri="007ce96f-f6e4-41e9-bbc1-3453ece26c5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7879760-8d42-4139-817b-a85748325e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2340</TotalTime>
  <Words>5035</Words>
  <Application>Microsoft Office PowerPoint</Application>
  <PresentationFormat>Widescreen</PresentationFormat>
  <Paragraphs>290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FMMalithi</vt:lpstr>
      <vt:lpstr>Arial</vt:lpstr>
      <vt:lpstr>Calibri Light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8 PowerPoint</dc:title>
  <dc:creator>FORB Learning Platform;Katherine.Cash@smc.global</dc:creator>
  <cp:lastModifiedBy>Eben Bhujel</cp:lastModifiedBy>
  <cp:revision>361</cp:revision>
  <cp:lastPrinted>2021-06-02T17:53:06Z</cp:lastPrinted>
  <dcterms:created xsi:type="dcterms:W3CDTF">2021-06-24T12:01:27Z</dcterms:created>
  <dcterms:modified xsi:type="dcterms:W3CDTF">2023-08-02T09:32:01Z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