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35"/>
  </p:notesMasterIdLst>
  <p:handoutMasterIdLst>
    <p:handoutMasterId r:id="rId36"/>
  </p:handoutMasterIdLst>
  <p:sldIdLst>
    <p:sldId id="256" r:id="rId9"/>
    <p:sldId id="373" r:id="rId10"/>
    <p:sldId id="353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392" r:id="rId33"/>
    <p:sldId id="414" r:id="rId34"/>
  </p:sldIdLst>
  <p:sldSz cx="12192000" cy="6858000"/>
  <p:notesSz cx="6858000" cy="9144000"/>
  <p:embeddedFontLst>
    <p:embeddedFont>
      <p:font typeface="Baamini" pitchFamily="2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2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3" clrIdx="9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4" name="Viktoria Myrén" initials="VM [4]" lastIdx="1" clrIdx="3"/>
  <p:cmAuthor id="11" name="Katherine Cash" initials="KC [2]" lastIdx="33" clrIdx="10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1600" autoAdjust="0"/>
  </p:normalViewPr>
  <p:slideViewPr>
    <p:cSldViewPr snapToGrid="0">
      <p:cViewPr varScale="1">
        <p:scale>
          <a:sx n="104" d="100"/>
          <a:sy n="104" d="100"/>
        </p:scale>
        <p:origin x="978" y="11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-2316" y="4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JNghd;w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gpur;rpidfs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mtw;Wf;F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gq;fspf;fpd;w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gy;NtW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mbg;gil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fhuzpfisf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nfhz;bUf;Fk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,t;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mbg;gilf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fhuzpfshf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gpd;tUtd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mikayhk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;: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nfhz;Ls;s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gpur;rpidf;Fupa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kdg;ghq;Ffs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gpur;rpidf;Fupa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elj;ijfs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nra;fpd;w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tplaq;fs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gpur;rpidf;Fupa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rl;lq;fs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tpjpfs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nfhs;iffs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Baamini" pitchFamily="2" charset="0"/>
              <a:cs typeface="Arial" panose="020B0604020202020204" pitchFamily="34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kdg;ghq;Ffs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elj;ijfs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tpjpfs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xd;wpize;J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gpur;rpidapid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cUthf;Ffpd;wd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MfNt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milahsg;gLj;jpAs;s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gpur;rpid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tpUk;Gfpd;w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Fwpg;ghd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elj;ijg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ghq;Ffs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elj;ijfs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tpjpfs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ahit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3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vq;fSila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cjhuzj;ij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Fwpj;J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ghu;f;fpd;wNghJ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‘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ngw;Nwhu;fs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jkJ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cs;sik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njhlu;ghf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vjpu;kiwahd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kdg;ghq;Ffs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nfhz;Ls;sdu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’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‘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NtWgl;l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rKjhaq;fSf;fpilapYs;s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khztu;fSf;fpilapy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Jd;GWj;jy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lk;ngWtjid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ghlrhiy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rfpj;Jf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nfhs;fpd;wJ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’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‘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NtWgl;l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rKjhaq;fspYs;s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gps;isfSf;fpilapyhd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el;G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mDkjpf;fg;glf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;$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lhJ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cs;@u;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jiytu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xUtu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nrhy;fpwhu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’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Fwpg;gpl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Ntz;Lk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vq;fSila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gpur;rpidf;F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gq;fspg;G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kdg;ghq;Ffs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elj;ijfs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tpjpfs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itNa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1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vq;fsJ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NrUkplk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Baamini" pitchFamily="2" charset="0"/>
              </a:rPr>
            </a:b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khw;wj;ij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Vw;gLj;Jfpd;w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gaznkhd;wpid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Nkw;nfhs;fpd;wNghJ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vq;F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nry;y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mwpe;jpUj;jy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Kf;fpakhdjhFk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;!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NrUkplj;jpid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tiuaWj;jy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je;jpuk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kpf;fjhFk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midtUf;Fk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rkhjhdk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ePjp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ghugl;rkpd;ik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vd;gdtw;iw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mile;Jf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;!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Mdhy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Fwpg;gpl;l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tiuaiwf;Fs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vk;khy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vjid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mile;Jf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KbAk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jpl;ltl;lkhfTk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ajhu;j;jG+u;tkhfTk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4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cjhuzkhf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‘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cs;sdu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’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vkf;F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yf;fhf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Uf;fyhk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mj;Jld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yf;fpw;fhf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gioa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Nflhd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elj;ijg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ghq;Ffs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elj;ijfs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tpjpfs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fhzg;gl;l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lj;jpy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fhz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tpUk;Gfpd;w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Fwpg;ghd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kdg;ghq;Ffs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elj;ijfs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tpjpfs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ahit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gw;wp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rpe;jpf;f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KbAk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Baamini" pitchFamily="2" charset="0"/>
              </a:rPr>
            </a:b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cjhuzkhf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“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ngw;Nwhu;fs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gps;isfSf;F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rKjhaq;fspy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ez;gu;fs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Uf;fpd;wikapid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”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“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ghlrhiy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Jd;GWj;jiy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Kidg;Gld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ifahs;fpd;wJ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”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“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rKjhaq;fSf;fpilapyhd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el;gpid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jiytu;fs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Cf;Ftpf;fpd;wdu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;”.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ghu;f;fpd;wjw;fika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xt;nthd;wpdJk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fz;zhbg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gpujpgypg;Gf;fs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Nghd;wdthFk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gazj;jpd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fl;likg;gpid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tiuaWf;fpd;wd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nrad;Kiw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Muk;gkhfpd;wJ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nry;y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Ntz;Lnkd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tpUk;Gfpd;Nwhk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37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vq;fSila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topapy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ehk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re;jpf;Fk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egu;fs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Baamini" pitchFamily="2" charset="0"/>
              </a:rPr>
            </a:b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ePz;lnjhU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gazj;jpy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egu;fis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re;jpf;f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NeupLk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mNj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jpirapy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gazpf;fpd;w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rf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gazpfs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Nrhjid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bf;nfl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mjpfhupfs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epWj;Jfpd;w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jpirf;F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khw;Wfpd;w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tPjpj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jilfis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cUthf;Ffpd;w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MfNt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vq;fsJ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gazj;jpy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ahiu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re;jpf;fg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Nghfpd;Nwhk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;? </a:t>
            </a:r>
            <a:r>
              <a:rPr lang="sv-SE" sz="1200" dirty="0">
                <a:effectLst/>
                <a:latin typeface="Baamini" pitchFamily="2" charset="0"/>
              </a:rPr>
              <a:t>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9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mq;F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gpur;rpidapdhy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ghjpf;fg;gl;l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(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cjhuzj;jpd;gb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;)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vijNaDk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mjpfhuk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(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ghlrhiy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rig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gzpahsu;fs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ngw;Nwhu;fs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jiytu;fs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;)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MfpNahu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Ug;ghu;fs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8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mj;Jld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mq;F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yf;fpidg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gfpu;e;Jf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ghijapy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cjtj;jf;f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rf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gazpfs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Ug;ghu;fs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cjhuzj;jpy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cs;@u;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ey;ypzf;f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FO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l;lzpahf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Uf;fyhk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vk;Kila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vjpu;f;fpd;w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ghijapid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ilkwpf;f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Kaw;rpf;fpd;w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Uf;fyhk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rKjhaj;jpYs;s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rfpg;Gj;jd;ikaw;w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nry;thf;F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Baamini" pitchFamily="2" charset="0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  <a:cs typeface="Calibri" panose="020F0502020204030204"/>
            </a:endParaRPr>
          </a:p>
          <a:p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nraw;jpl;lnkhd;wpid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vOJfpd;wNghJ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j;jifa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egu;fs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mikg;Gf;fs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epWtdq;fis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ahitnad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rpe;jpj;jy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rpwe;jjhFk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MfNt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cj;jpfisj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njupT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nra;fpd;wNghJ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vq;fSila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nraw;ghLfisj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jpl;lkpLfpd;wNghJ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mtu;fisAk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fUj;jpw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nfhs;syhk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khw;wj;ij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Vw;gLj;Jtjw;F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vq;fSld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ize;J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cjtp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batu;fs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ahu;?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zq;fitg;gjw;F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ahu;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Njit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vijf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zq;fitf;f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;?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topapid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ilkwpf;ff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batu;fs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ahu;? 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52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ghijapidj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njupT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nra;jy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Baamini" pitchFamily="2" charset="0"/>
              </a:rPr>
            </a:b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ypUe;J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nry;tjw;F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nghJthf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mjpfsthd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topfs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fhzg;gLk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;-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NtWgl;l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ghijfs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Nghf;Ftuj;J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Kiwfs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MfNt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nry;yg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ghij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cj;jpfspdhy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ghij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jPu;khdpf;fg;gLfpd;wJ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tpopg;Gzu;tpidf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fl;bnaOg;GjypypUe;J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Mjupj;Jthjhly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kPwy;fis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Mtzg;gLj;jy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njupT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nra;tjw;F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cz;nld;gjid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epidtpw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cj;jpfisg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gad;gLj;Jtjw;fhd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nraw;ghl;L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Nahridfs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Vw;fdNt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ghu;j;jpUf;fpd;Nwhk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tw;iwg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JNt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7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Muk;gg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gapw;rpapd;NghJ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iybidf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fhz;gpf;fTk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vq;fSila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cjhuzj;jpid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vLj;Jf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nfhz;Nlhkhdhy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;: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ey;ypzf;f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cijg;ge;jhl;lf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FOnthd;wpid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mikg;gjD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}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gps;isfspd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vz;zj;jpid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khw;WtJ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ftdk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nrYj;jg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Nghfpd;Nwhkh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Jd;GWj;jy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rk;gtq;fis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Mtzg;gLj;jp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ghlrhiy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rigia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eltbf;if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vLf;fr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nra;tjw;fhf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Mtzg;gLj;jiy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ghtpj;J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Mjupj;J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thjhl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Nghfpd;Nwhkh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ey;y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cwTepiyfis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Nkk;gLj;Jtjw;fhf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tFg;giwapy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gd;ikj;jd;ikapid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rpwg;ghf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Nkk;gLj;jp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kjpg;gspj;jiy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cWjpg;gLj;Jfpd;w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MrpupaUf;fhd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tpUnjhd;wpid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cUthf;FtjD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}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Mrupau;fSf;F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rYifaspf;fg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Nghfpd;Nwhkh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kjq;fSf;fpilapyhd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el;gpid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Cf;Ftpg;gjw;F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jiytu;fis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zq;fr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nra;ag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Nghfpd;Nwhkh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,it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midj;jpdJk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njhFg;gpidr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nra;ag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Nghfpd;Nwhkh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nra;af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;$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NtWgl;l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tplaq;fs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fhzg;gLfpd;wd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vk;khy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midj;ijAk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KbahJ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Mdhy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ntw;wp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Ntz;Lkhapd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xd;wpw;F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Nkw;gl;l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tplaq;fisr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u="sng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cjhuzkhf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gpujhd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kjq;fspd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jiytu;fs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vjpu;f;fpd;wNghJ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ahUk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ize;Jf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nfhs;tjw;F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tpUg;gk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fhl;lhjNghJ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cijg;ge;jhl;lf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FOnthd;wpid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Muk;gpj;jypy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vt;tpj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gaDk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y;iy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ntw;wpfukhd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nraw;jpl;lq;fs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nghJthf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NtWgl;l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cj;jpfisf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nfhz;bUf;Fk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Mdhy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cj;jpfs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xd;iwnahd;W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Fiw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epug;Gtdthf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KOikahf;Ffpd;wdthff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fhzg;gLk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4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gazj;jpd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gbKiwfs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Baamini" pitchFamily="2" charset="0"/>
              </a:rPr>
              <a:t> 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Baamini" pitchFamily="2" charset="0"/>
              </a:rPr>
            </a:b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cj;jpfis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gad;gLj;jg;Nghfpd;Nwhk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jPu;khdpj;jTld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mtw;iw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vt;thW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gad;gLj;jg;Nghfpd;Nwhk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rpe;jpf;f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Nkw;nfhs;s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Ntz;ba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jpl;ltl;lkhd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gbKiwfs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mtw;iw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xOq;fpy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Nkw;nfhs;s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njupT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nra;Js;s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xt;nthU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cj;jp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njhlu;ghfTk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ahu;&gt;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vg;NghJ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;?</a:t>
            </a:r>
          </a:p>
          <a:p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eilKiwapy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cijg;ge;jhl;lf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FOnthd;wpid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xOq;fikg;gjw;F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Nkk;gLj;Jtjw;F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Ma;nthd;wpid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Kd;ndLg;gjw;F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vt;thW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nraw;gl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Ntz;Lk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;? ahu;&gt;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ve;j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jiytu;fSld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NgRthu;fs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;? 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29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nra;jp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Baamini" pitchFamily="2" charset="0"/>
              </a:rPr>
            </a:b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egu;fSld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NgRfpd;wNghJ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nrhy;yg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Nghfpd;Nwhk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njhlu;ghf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rpe;jpf;f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Ntz;Lk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vt;tifahdj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jfty;fs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thjq;fs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vq;fSld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iztjw;fhd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rhj;jpag;ghl;bidAila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$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l;lzpfs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vk;Kld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iztJ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Fwpj;J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mtu;fis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zq;f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itf;Fk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jq;fSila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kdg;ghq;Ffs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elj;ijapid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khw;WtJ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Fwpj;J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egu;fis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zq;f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itf;Fk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;?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mjpfhuj;jpidf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nfhz;Ls;stu;fis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tplaq;fisf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$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wp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nraw;gl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itf;fyhk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;?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mj;Jld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vjpu;g;gpidj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jtpu;f;ff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;$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ba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tifapy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$w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tUfpd;w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tplaj;jpidf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fl;likj;Jf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nfhs;tjw;F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VNjDk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topKiwfs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cs;sdth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? </a:t>
            </a: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Baamini" pitchFamily="2" charset="0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cjhuzkhf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rKjhaq;fSf;fpilapyhd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cwtpidf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fl;bnaOg;Gtjdhy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gps;isfspd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vjpu;fhyj;jpw;F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fpilf;ff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ed;ikfs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jfty;fs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cijg;ge;jhl;lf;FOtpy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gps;isfs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ghJfhg;ghf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Ug;ghu;fs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ed;whfg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guhkupj;Jf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nfhs;sg;gLthu;fs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ngw;Nwhu;fs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mj;Jld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cijg;ge;jhl;lf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FOtpid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topelj;Jtjpy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NtWgl;l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rKjhaq;fisr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Nru;e;j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taJ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te;jtu;fis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vt;thW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cs;thq;fpf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nfhs;sg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Nghfpd;Nwhk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gw;wp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njupe;Jf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nfhs;tjw;F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cs;@u;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ey;ypzf;f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rig 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Mu;tkhf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Uf;fyhk</a:t>
            </a:r>
            <a:r>
              <a:rPr lang="en-GB" sz="1200" kern="1400" spc="-50" dirty="0"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NkYk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njhe;juT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nfhLj;jypd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-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vjpu;g;Gf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nfhs;ifia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nraw;gLj;Jtjdhy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gs;spapd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Ratptuj;ij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mjpfupj;J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nfhs;syhk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vd;gijf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mwpe;Jnfhs;s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ghlrhiy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epu;thfk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Cf;Ftpf;fg;glyhk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jilfs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mgha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Neu;Tfs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ePz;lJk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rpf;fyhdJkhd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xU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gazj;jpy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gazpfs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jilfs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Mgj;Jf;fs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Gay;fis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re;jpf;f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NeupLk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mtu;fSila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NrUkplj;jpid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mile;Jf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nfhs;Sk;nghUl;L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tw;iwj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jtpu;f;f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ntw;wpf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khw;wj;jpw;fhd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midj;J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nrad;KiwfspYk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jilfSk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mghaNeu;TfSk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cs;sd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Kd;Ndhf;fp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rpe;jpj;jy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rhj;jpakhdsT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ghJfhg;ghd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ghijapidj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njupT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Njhd;wf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;$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rpf;fyhd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#o;epiyfis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vt;thW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ifahs;tJ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jpl;lnkhd;wpidf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nfhz;bUj;jy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cjtpahf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mikAk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MfNt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fw;gid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nra;Js;s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nraw;ghLfis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Kd;ndLf;fpd;wNghJ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vjpu;nfhs;sf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jilfs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mgha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Neu;Tfs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vit?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mr;nraw;ghLfSs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vitNaDk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mghak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kpf;fjhf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cs;sjh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mghaq;fisf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Fiwj;Jf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VNjDk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cs;sdth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cjhuzkhf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#oikTfspy;&gt; cs;@u;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thndhyp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miytupirnahd;wpD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&lt;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ey;ypzf;f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cijg;ge;jhl;lf;FO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tpsk;guk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rfpg;Gj;jd;ikaw;w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FOf;fspd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ftdj;jpid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mtrpakw;wKiwapy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&lt;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u;f;Fk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vd;gJld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vjpu;g;gpidj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jpul;lf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;$Lk;.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mikjpahf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Muk;gpj;Jtpl;L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Mjutpidf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fl;bnaOg;g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93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KbT</a:t>
            </a:r>
            <a:endParaRPr lang="en-GB" sz="1200" b="1" dirty="0">
              <a:solidFill>
                <a:srgbClr val="000000"/>
              </a:solidFill>
              <a:effectLst/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nraw;jpl;lnkhd;wpid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Mf;Ffpd;w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nrad;Kiwapid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g;NghJ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nra;Js;Nshk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khw;wj;jpw;fhd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gazj;jpw;fhf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fPo;tUtdtw;iw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milahsg;gLj;jpAs;Nshk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;: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Muk;gg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Gs;sp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gpur;rpid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NrUkplk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yf;F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topapy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re;jpf;fpd;w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ez;gu;fs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vjpupfs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VNjh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topapy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nry;thf;F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nrYj;j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tpUk;Gfpd;w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 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ghij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gad;gLj;jtpUf;fpd;w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cj;jpfs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Kd;Ndhf;fp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nry;tjw;F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Nkw;nfhs;sNtz;ba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jpl;ltl;lkhd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gbKiwfs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;.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nra;jp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topapy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vjpu;nfhs;sf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mgha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Neu;Tfs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rpe;jpj;Js;Nshk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en-GB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ePq;fs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gad;gLj;j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tpUk;Gfpd;w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ve;jnthU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cj;jp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njhlu;ghfTk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vspikahd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Mokhd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nraw;jpl;lnkhd;wpid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cUthf;fpf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nfhs;tjw;F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r;nrad;Kiwapid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gad;gLj;j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KbAk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MfNt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,J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tpUk;Gfpd;w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gpur;rpidnahd;W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gazj;jpw;Fupa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nraw;jpl;lnkhd;wpid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Mf;fpf;nfhs;tjw;F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ePq;fNs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NeukhFk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endParaRPr lang="en-GB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06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 </a:t>
            </a:r>
            <a:r>
              <a:rPr lang="en-GB" sz="11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Ntiy</a:t>
            </a:r>
            <a:r>
              <a:rPr lang="en-GB" sz="11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1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1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1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gazk</a:t>
            </a:r>
            <a:br>
              <a:rPr lang="nb-NO" sz="1100" kern="1200" dirty="0">
                <a:solidFill>
                  <a:schemeClr val="tx1"/>
                </a:solidFill>
                <a:effectLst/>
                <a:latin typeface="Baamini" pitchFamily="2" charset="0"/>
              </a:rPr>
            </a:b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b-NO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2</a:t>
            </a:r>
            <a:r>
              <a:rPr lang="nb-NO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Mk; ];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iyLfspd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cjtpAld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gapw;rpapid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mwpKfg;gLj;Jq;fs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100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fPo;tUtdtw;iw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tpsf;Fk;NghJ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2</a:t>
            </a:r>
            <a:r>
              <a:rPr lang="nb-NO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,id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kPz;Lk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fhz;gpAq;fs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;: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Muk;gj;jpy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gpur;rpidfisj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njupT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nra;jpUe;jJld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FOf;fshfg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gpupf;fg;gl;Nlhk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g;NghJ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FOTk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epfo;j;JifapD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mwpe;Jnfhz;l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;’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gbkj;jpidg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gad;gLj;jp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jq;fSila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gpur;rpidapidf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nraw;jpl;lnkhd;wpid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Mf;Ftjw;F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Kaw;rpf;Fk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r;nraw;jpl;lq;fs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gapw;rpf;F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gpd;du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mKy;gLj;j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tpUk;Gfpd;w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cz;ikahdj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jpl;lq;fshf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Uf;fyhk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gpwF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gpuNahfpf;ff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nraw;ghl;Lj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jpl;lkply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jpwd;fisf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fw;Wf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nfhs;tjw;F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cjTfpd;w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gapw;rpf;fhd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nraw;jpl;lq;fshfTk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Uf;fyhk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FOf;fSf;fhf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Nghlg;gl;Ls;s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Nkirfspy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ePskhd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efu;T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tpsf;fg;glj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jhspidg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ghu;f;fyhk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j;jhspNyNa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gazj;jpid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tiuag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Nghfpd;wPu;fs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Nghfpd;wPu;fs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‘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;’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gbkj;jpd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gpujpfs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rpytw;iwAk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NkirkPJ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ghu;f;fyhk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,it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nraw;jpl;lj;jpid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cq;fSf;F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cjTtJld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tw;iwf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ifNanlhd;whf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tPl;bw;F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vLj;J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nry;yyhk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Ntz;baJ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ahnjdpy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gaznkd;w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gbkj;jpYs;s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NtWgl;l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Wfisg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gad;gLj;jp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FOtpd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gpur;rpidapidf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ifahs;tjw;fhd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nraw;jpl;lnkhd;wpid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efu;T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tpsf;fg;glj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jhs;fspy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Mf;FtNj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vQ;rpAs;s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Neuj;jpYk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mLj;j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Muk;gg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gFjpapYk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nra;ayhk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,J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nkhj;jkhf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Rkhu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1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kzpj;jpahyj;jptpl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rw;W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mjpfkhd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Neuj;jpid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cs;slf;Ffpd;wJ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100" i="1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r>
              <a:rPr lang="en-GB" sz="1100" i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];</a:t>
            </a:r>
            <a:r>
              <a:rPr lang="en-GB" sz="1100" i="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iyL</a:t>
            </a:r>
            <a:r>
              <a:rPr lang="en-GB" sz="1100" i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24d;if </a:t>
            </a:r>
            <a:r>
              <a:rPr lang="en-GB" sz="1100" i="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fhz;gpj;J</a:t>
            </a:r>
            <a:r>
              <a:rPr lang="en-GB" sz="1100" i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i="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fPo;tUtdtw;iw</a:t>
            </a:r>
            <a:r>
              <a:rPr lang="en-GB" sz="1100" i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i="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tpsf;Fq;fs</a:t>
            </a:r>
            <a:r>
              <a:rPr lang="en-GB" sz="1100" i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tpsf;Fq;fs</a:t>
            </a:r>
            <a:r>
              <a:rPr lang="en-GB" sz="11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;:       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jpl;lj;jpid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Mf;fpf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GbKiwfs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fPNo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jug;gl;Ls;sd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khw;wk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nra;gtu;fs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Kf;fpa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gpur;ridahd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kdg;ghq;F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&gt;&gt;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elj;ijfs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tpjpfs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4. ,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yf;F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vjpu;ghu;g;gpd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kdg;ghq;F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elj;ij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tpjpfs</a:t>
            </a:r>
            <a:r>
              <a:rPr lang="en-GB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da-DK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rk;ge;jg;gl;l</a:t>
            </a: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egu;fs</a:t>
            </a: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7. cj;jpfs; kw;Wk; nray;ghLfs;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da-DK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nra;jp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da-DK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gbKiwfs</a:t>
            </a: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40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da-DK" sz="11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mghaq;fs</a:t>
            </a:r>
            <a:r>
              <a:rPr lang="da-DK" sz="11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1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100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t;tplaq;fis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xOq;fpy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Njitapy;iy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mt;thW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cjtpahdjhf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mikAk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100" i="1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fPo;tUtdtw;iw</a:t>
            </a:r>
            <a:r>
              <a:rPr lang="en-GB" sz="11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typAWj;Jq;fs</a:t>
            </a:r>
            <a:r>
              <a:rPr lang="en-GB" sz="11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;: </a:t>
            </a:r>
            <a:br>
              <a:rPr lang="nb-NO" sz="1100" kern="1200" dirty="0">
                <a:effectLst/>
                <a:latin typeface="Baamini" pitchFamily="2" charset="0"/>
                <a:cs typeface="+mn-lt"/>
              </a:rPr>
            </a:b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tpdh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rpe;jpg;gjw;F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ePz;l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Neuj;jpid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nrytpLtJ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rhj;jpakhdNj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g;gapw;rpapd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yf;F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jpl;lj;jpd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KOikahd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cUtg;glnkhd;wpid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Mf;fpf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nfhs;tNj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mKy;gLj;j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jPu;khdpg;Nghkhapd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,J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rpe;jpj;J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NkYk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tpUj;jp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gFjp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8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epkplq;fis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nrytpLtjw;F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cj;NjrpAq;fs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,J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Njhuhakhdj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jpl;lj;jpw;fhd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rpe;jidr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epidtpw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cs;shu;e;j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rpe;jidfs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mgpg;gpuhaq;fis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mt;thNw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tplaq;fis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ftdkhff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fl;likj;Jf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nfhs;tjw;F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Neuj;ij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nrytpl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Njhuhakhff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fl;likf;fg;gl;Ls;s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jdp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thf;fpak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Gs;spfspd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(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Gy;yl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Gs;spfs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;)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fPo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nrhy;yg;gLfpd;w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NghJkhdJ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efu;T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tpsf;fg;glj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jhs;fspy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vOjpAs;s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nraw;ghl;bw;fhd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Nahridfis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kwe;Jtpl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mtw;Ws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uz;bid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cq;fSilaj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jpl;lj;jpy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1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gad;gLj;jyhk</a:t>
            </a:r>
            <a:r>
              <a:rPr lang="en-GB" sz="11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sv-SE" sz="11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6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26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171199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Kd;itg;G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nb-NO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tiuahd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];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iyLfs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Kd;itg;gpid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vLj;Jf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fhl;Lfpd;wd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200" b="1" i="1" kern="1200" dirty="0">
              <a:solidFill>
                <a:schemeClr val="tx1"/>
              </a:solidFill>
              <a:effectLst/>
              <a:latin typeface="Baamini" pitchFamily="2" charset="0"/>
            </a:endParaRPr>
          </a:p>
          <a:p>
            <a:r>
              <a:rPr lang="en-GB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Kd;itg;G</a:t>
            </a:r>
            <a:r>
              <a:rPr lang="en-GB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2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khw;wj;jpw;fhd</a:t>
            </a:r>
            <a:r>
              <a:rPr lang="en-GB" sz="1200" b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2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Baamini" pitchFamily="2" charset="0"/>
              <a:cs typeface="Arial" panose="020B0604020202020204" pitchFamily="34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nraw;jpl;lk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vd;why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Kf;fpakhdJ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Uf;fpd;w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lj;jpypUe;J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tpUk;Gfpd;w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lj;jpw;F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vt;thW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nry;y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Ntz;Lnkd;gjw;fhd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jpl;lnkhd;Nw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nraw;jpl;lk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vdg;gLfpd;wJ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ePz;l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gaznkhd;W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nry;fpNwhkhapd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gpuahzpf;fg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vd;gjw;fhd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tiuglk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jpl;lj;jpidf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nfhz;bUg;gJ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rpwe;jjhFk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ngUk;ghYk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NgUe;J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jupg;gplj;jpw;F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ele;J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gpd;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NgUe;jpy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gpd;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Gifapujj;jpy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nrd;W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gpd;du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Wjpahf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Ntz;ba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lj;jpw;F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nry;tjw;fhf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fhu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xd;wpid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thliff;F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vLg;Nghk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tiuglk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jpl;lnkhd;wpd;wp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NrUkplj;jpid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KbahJ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mq;F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nrd;wiltjw;F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ePz;l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Neuk;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vLf;Fk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nraw;ghl;Lj;jpl;lKk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tiuglk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jpl;lj;jpidg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Nghd;wNj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-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yf;fpid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miltjw;F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nra;aj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jpl;lkpLfpd;w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gbKiwfis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tptuizahf;fk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nra;tJld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cghaKs;stu;fshf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jpl;lNehf;Filatu;fshf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Ug;gjw;F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cjtp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nra;fpd;wJ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midtUk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nraw;jpl;lq;fis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Mf;Ffpd;Nwhk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rpyNeuq;fspy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kpfTk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vspikahditahf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ngUk;ghYk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cs;shu;e;jjhff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fhzg;gLk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vd;gJld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mtw;iw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epidtpy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itj;jpUf;fpd;Nwhk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Mdhy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rpf;fyhd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gpur;rpidfSf;fhd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nra;jpuhj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tplaq;fs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FOf;fshf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nra;fpd;w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tplaq;fs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njhlu;gpy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kpff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ftdkhfj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jpl;lkpl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Ntz;baJk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midtUk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Qhgfk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itj;jpUf;ff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;$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tifapy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mtw;iw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vOjp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itj;jpUg;gJk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kpf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Kf;fpakhFk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29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,</a:t>
            </a:r>
            <a:r>
              <a:rPr lang="en-GB" dirty="0" err="1">
                <a:solidFill>
                  <a:srgbClr val="000000"/>
                </a:solidFill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</a:t>
            </a:r>
            <a:r>
              <a:rPr lang="en-GB" dirty="0" err="1">
                <a:solidFill>
                  <a:srgbClr val="000000"/>
                </a:solidFill>
                <a:latin typeface="Baamini"/>
                <a:ea typeface="Malgun Gothic" panose="020B0503020000020004" pitchFamily="34" charset="-127"/>
                <a:cs typeface="Arial" panose="020B0604020202020204" pitchFamily="34" charset="0"/>
              </a:rPr>
              <a:t>;Kd;itg;gpd</a:t>
            </a:r>
            <a:r>
              <a:rPr lang="en-GB" dirty="0">
                <a:solidFill>
                  <a:srgbClr val="000000"/>
                </a:solidFill>
                <a:latin typeface="Baamini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vQ;rpAs;s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gFjpapy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nra;jpl;lnkhd;wpid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cUthf;Fk;nghUl;L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‘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khw;wj;jpw;fhd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vkJ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gazk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’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miof;fg;gLfpd;w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vspikahd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fl;Gydhfpd;w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fUtpnahd;wpidg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gad;gLj;Jtjw;F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fw;Wf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nfhs;sg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Nghfpd;NWhk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gazpfs</a:t>
            </a:r>
            <a:r>
              <a:rPr lang="en-GB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br>
              <a:rPr lang="en-GB" sz="1200" dirty="0">
                <a:latin typeface="Baamini" pitchFamily="2" charset="0"/>
                <a:cs typeface="+mn-lt"/>
              </a:rPr>
            </a:b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khw;wj;ij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Vw;gLj;Jtjw;fhd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gazj;jpw;fhd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nraw;jpl;lnkhd;wpid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Mf;Ffpd;wNghJ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Kjyhtjhf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vOfpd;w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Nfs;tp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ahu;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vd;gjhFk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khw;wj;jpid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Vw;gLj;Jfpd;w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gaznkhd;wpy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gazpg;gtu;fs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ahu;?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gazpfs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thfdq;fis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Xl;bf;nfhz;Lk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gazpfs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tpkhdj;jpYk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nry;fpd;w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mNjNtis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gazpfs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ele;J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nry;y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Ntz;bNaw;gLtjidg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Nghd;Nw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jdpegu;fshf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FOf;fshf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my;yJ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mikg;Gf;fshf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NtWgl;l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tha;g;Gf;fs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gyq;fs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kw;Wk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gytPdq;fisf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nfhz;bUf;fpd;Nwhk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vd;gJld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NtWgl;l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mghaNeu;TfSf;F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Kfq;nfhLf;fpd;Nwhk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‘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ahu;’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Nfl;gjD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}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Muk;gpj;jy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epidtpy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itj;jpUg;gjw;F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cjTk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36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fw;gidahd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khw;wj;jpw;fhd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gaznkhd;wpid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cUthf;fpf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nfhs;Nthk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efuj;jpYs;s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NtWgl;l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rKjhaq;fspYs;s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ez;gu;fs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nfhs;Nthk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9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vq;fSila</a:t>
            </a:r>
            <a:r>
              <a:rPr lang="da-DK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Muk;gg</a:t>
            </a:r>
            <a:r>
              <a:rPr lang="da-DK" sz="1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da-DK" sz="1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Gs;sp</a:t>
            </a:r>
            <a:br>
              <a:rPr lang="en-GB" sz="1200" dirty="0">
                <a:latin typeface="Baamini" pitchFamily="2" charset="0"/>
                <a:cs typeface="+mn-lt"/>
              </a:rPr>
            </a:b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ehq;fs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gaznkhd;wpidj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jpl;lkpLfpd;wNghJ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KjyhtJ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mwpe;J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nfhs;s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Ntz;ba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tplak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vkJ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Muk;gg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Gs;sp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vd;gjhFk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khw;wj;jpw;fhd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gazkhdJ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gpur;rpidnahd;WlDk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mjid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tiuaWf;f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Muk;gpg;gJlDk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njhlq;Ffpd;wJ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vq;fSila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gpur;rpidapid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tiuaWg;gjpy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ehk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ve;jsT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jpl;ltl;lkhf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Uf;fpNwhNkh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me;jstpw;F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khw;wj;jpid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vt;thW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Vw;gLj;JtJ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vd;gjid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milahsk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fhZjy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,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yFthdjha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GB" sz="1200" kern="1400" spc="-5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mikAk</a:t>
            </a:r>
            <a:r>
              <a:rPr lang="en-GB" sz="1200" kern="1400" spc="-5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;. </a:t>
            </a:r>
            <a:endParaRPr lang="da-DK" sz="1200" kern="1400" spc="-50" dirty="0">
              <a:effectLst/>
              <a:latin typeface="Baamini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5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MfNt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“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rfpg;Gj;jd;ikapd;ik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”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gpur;rpidnad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nrhy;tjw;F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gjpyhf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“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y;iy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</a:rPr>
              <a:t>”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nrhy;y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Ntz;Lk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,J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njhlu;r;rpahd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rfpg;Gj;jd;ikapd;ikapd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tpisnthd;whfTk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fhuznkhd;whfTk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mikfpd;wJ</a:t>
            </a:r>
            <a:r>
              <a:rPr lang="en-GB" sz="1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5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41350D86-D745-4D0E-9ABF-9AF7C06D6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69DBE517-CF7A-40FA-9446-721D09266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98255A6E-39BA-4A06-9619-433F1CBA7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DC5F398-B41D-43B3-964C-BF4AC9DB9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B71DD5D4-127D-4013-8A0F-D76EC976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3" name="Rubrik 7">
            <a:extLst>
              <a:ext uri="{FF2B5EF4-FFF2-40B4-BE49-F238E27FC236}">
                <a16:creationId xmlns:a16="http://schemas.microsoft.com/office/drawing/2014/main" id="{7393BFB0-4742-4539-9D39-BAA57F6B1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4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0E23EEC-BB22-42ED-BF0B-C7BD6AE91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2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4D50455-FCDF-4F08-37C3-6191210BE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8C93B08-B288-DBE7-6C63-EDED8A48D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8" y="3593199"/>
            <a:ext cx="5905500" cy="13462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2F36627-E078-26A2-60F3-A4B25C0CBEE8}"/>
              </a:ext>
            </a:extLst>
          </p:cNvPr>
          <p:cNvSpPr txBox="1"/>
          <p:nvPr/>
        </p:nvSpPr>
        <p:spPr>
          <a:xfrm>
            <a:off x="934472" y="887744"/>
            <a:ext cx="10323051" cy="255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cs;@u;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</a:t>
            </a: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khw;wKz;lhf;Feu;fSf;fhd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newp</a:t>
            </a:r>
            <a:endParaRPr lang="sv-SE" sz="5200" dirty="0">
              <a:solidFill>
                <a:schemeClr val="tx1">
                  <a:lumMod val="65000"/>
                  <a:lumOff val="3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EB0803C1-35BC-4499-8062-F9E607693370}"/>
              </a:ext>
            </a:extLst>
          </p:cNvPr>
          <p:cNvGrpSpPr/>
          <p:nvPr/>
        </p:nvGrpSpPr>
        <p:grpSpPr>
          <a:xfrm>
            <a:off x="5187685" y="2733895"/>
            <a:ext cx="5020628" cy="3025460"/>
            <a:chOff x="6209637" y="3530007"/>
            <a:chExt cx="3545525" cy="2568176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416A6531-9147-434C-9FB9-B8C5E27F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9637" y="3530007"/>
              <a:ext cx="3545525" cy="2568176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D2ECF56-C542-49CC-A61C-FF671A1158E5}"/>
                </a:ext>
              </a:extLst>
            </p:cNvPr>
            <p:cNvSpPr txBox="1"/>
            <p:nvPr/>
          </p:nvSpPr>
          <p:spPr>
            <a:xfrm>
              <a:off x="7008268" y="3656939"/>
              <a:ext cx="1497898" cy="69336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400" dirty="0" err="1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GB" sz="2400" dirty="0" err="1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dg;ghd;ik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a-DK" sz="24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857BF30-20B8-4583-8905-2CB0E6D4F7A8}"/>
                </a:ext>
              </a:extLst>
            </p:cNvPr>
            <p:cNvSpPr txBox="1"/>
            <p:nvPr/>
          </p:nvSpPr>
          <p:spPr>
            <a:xfrm>
              <a:off x="6995923" y="5134078"/>
              <a:ext cx="1591857" cy="65314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GB" sz="4400" dirty="0" err="1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tp</a:t>
              </a:r>
              <a:r>
                <a:rPr lang="en-GB" sz="2400" dirty="0" err="1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jp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400" dirty="0" err="1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Kiwfs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en-GB" sz="2400" dirty="0">
                <a:latin typeface="Baamini" pitchFamily="2" charset="0"/>
                <a:cs typeface="Calibri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14A22E20-09E4-4CBB-AC23-DD47CC3351CD}"/>
                </a:ext>
              </a:extLst>
            </p:cNvPr>
            <p:cNvSpPr txBox="1"/>
            <p:nvPr/>
          </p:nvSpPr>
          <p:spPr>
            <a:xfrm>
              <a:off x="7002697" y="4366687"/>
              <a:ext cx="1071124" cy="109396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400" dirty="0" err="1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GB" sz="2400" dirty="0" err="1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lj;ij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a-DK" sz="24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endParaRPr lang="en-GB" sz="2400" dirty="0">
                <a:latin typeface="Baamini" pitchFamily="2" charset="0"/>
                <a:cs typeface="Calibri"/>
              </a:endParaRPr>
            </a:p>
          </p:txBody>
        </p:sp>
      </p:grpSp>
      <p:pic>
        <p:nvPicPr>
          <p:cNvPr id="14" name="Picture 21">
            <a:extLst>
              <a:ext uri="{FF2B5EF4-FFF2-40B4-BE49-F238E27FC236}">
                <a16:creationId xmlns:a16="http://schemas.microsoft.com/office/drawing/2014/main" id="{95469816-BF58-9348-9815-9426E9BCB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5154FCA-0165-0FF4-10DF-3100F044A227}"/>
              </a:ext>
            </a:extLst>
          </p:cNvPr>
          <p:cNvSpPr txBox="1"/>
          <p:nvPr/>
        </p:nvSpPr>
        <p:spPr>
          <a:xfrm>
            <a:off x="1582030" y="3700254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sv-SE" sz="2800" b="1" dirty="0">
              <a:latin typeface="Baamini" pitchFamily="2" charset="0"/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47A729E-BFEB-2582-E1A9-A0A89CCD255F}"/>
              </a:ext>
            </a:extLst>
          </p:cNvPr>
          <p:cNvSpPr txBox="1"/>
          <p:nvPr/>
        </p:nvSpPr>
        <p:spPr>
          <a:xfrm>
            <a:off x="1238062" y="4223474"/>
            <a:ext cx="256935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y;iy</a:t>
            </a:r>
            <a:endParaRPr lang="da-DK" sz="2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2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7">
            <a:extLst>
              <a:ext uri="{FF2B5EF4-FFF2-40B4-BE49-F238E27FC236}">
                <a16:creationId xmlns:a16="http://schemas.microsoft.com/office/drawing/2014/main" id="{AEE47877-6C99-4F45-8AA1-3BFD3EEE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9724" y="1544008"/>
            <a:ext cx="7475177" cy="450458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5CC49A5-84AB-44FC-90C7-9EAD6186605D}"/>
              </a:ext>
            </a:extLst>
          </p:cNvPr>
          <p:cNvSpPr txBox="1"/>
          <p:nvPr/>
        </p:nvSpPr>
        <p:spPr>
          <a:xfrm>
            <a:off x="6078339" y="1851991"/>
            <a:ext cx="5466561" cy="81682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ngw;Nwhupd; rpe;jid...</a:t>
            </a:r>
            <a:endParaRPr lang="da-DK" sz="4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044F9D8-80C1-4FD3-9CB5-8511AD85A223}"/>
              </a:ext>
            </a:extLst>
          </p:cNvPr>
          <p:cNvSpPr txBox="1"/>
          <p:nvPr/>
        </p:nvSpPr>
        <p:spPr>
          <a:xfrm>
            <a:off x="5473521" y="4223474"/>
            <a:ext cx="48830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kjj; jiytu; </a:t>
            </a:r>
          </a:p>
          <a:p>
            <a:r>
              <a:rPr lang="nb-NO" sz="4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mDkjpg;gjpy;iy....</a:t>
            </a:r>
            <a:endParaRPr lang="en-GB" sz="4400" dirty="0">
              <a:latin typeface="Baamini" pitchFamily="2" charset="0"/>
              <a:cs typeface="Calibri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D349919-AF96-43B5-B3B1-B09B284D304F}"/>
              </a:ext>
            </a:extLst>
          </p:cNvPr>
          <p:cNvSpPr txBox="1"/>
          <p:nvPr/>
        </p:nvSpPr>
        <p:spPr>
          <a:xfrm>
            <a:off x="5473521" y="2726423"/>
            <a:ext cx="6380472" cy="15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ghlrhiy rfpj;Jf;nfhs;fpd;wJ....</a:t>
            </a:r>
            <a:endParaRPr lang="da-DK" sz="4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EF09C7A7-E605-334D-83A7-BF2571102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5822D86-0C22-69CA-9642-453C032067FB}"/>
              </a:ext>
            </a:extLst>
          </p:cNvPr>
          <p:cNvSpPr txBox="1"/>
          <p:nvPr/>
        </p:nvSpPr>
        <p:spPr>
          <a:xfrm>
            <a:off x="1582030" y="3700254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sv-SE" sz="2800" b="1" dirty="0">
              <a:latin typeface="Baamini" pitchFamily="2" charset="0"/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F9D060E-D7E5-87DB-A53B-715EA517CF67}"/>
              </a:ext>
            </a:extLst>
          </p:cNvPr>
          <p:cNvSpPr txBox="1"/>
          <p:nvPr/>
        </p:nvSpPr>
        <p:spPr>
          <a:xfrm>
            <a:off x="1238062" y="4223474"/>
            <a:ext cx="256935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y;iy</a:t>
            </a:r>
            <a:endParaRPr lang="da-DK" sz="2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2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>
            <a:extLst>
              <a:ext uri="{FF2B5EF4-FFF2-40B4-BE49-F238E27FC236}">
                <a16:creationId xmlns:a16="http://schemas.microsoft.com/office/drawing/2014/main" id="{B37CB7A5-21E7-431D-B054-8546ED4D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47" y="1203551"/>
            <a:ext cx="7302096" cy="4990405"/>
          </a:xfrm>
          <a:prstGeom prst="rect">
            <a:avLst/>
          </a:prstGeom>
        </p:spPr>
      </p:pic>
      <p:pic>
        <p:nvPicPr>
          <p:cNvPr id="4" name="Picture 21">
            <a:extLst>
              <a:ext uri="{FF2B5EF4-FFF2-40B4-BE49-F238E27FC236}">
                <a16:creationId xmlns:a16="http://schemas.microsoft.com/office/drawing/2014/main" id="{F15DBB5D-F441-4C7F-ADDC-1DEF020B5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2" y="976613"/>
            <a:ext cx="3249895" cy="3011938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897D5B89-8979-4A13-AB0C-F9CDE9299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956" y="4325752"/>
            <a:ext cx="2199079" cy="16702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EECCBA0-B706-44C5-B66F-FE0EAC907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725" y="2258359"/>
            <a:ext cx="1338394" cy="6617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9E0CF2B-FEDB-4EBE-95E3-E3F46250FCB6}"/>
              </a:ext>
            </a:extLst>
          </p:cNvPr>
          <p:cNvSpPr txBox="1"/>
          <p:nvPr/>
        </p:nvSpPr>
        <p:spPr>
          <a:xfrm>
            <a:off x="9510875" y="2713191"/>
            <a:ext cx="1236236" cy="1086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yf;F</a:t>
            </a:r>
            <a:endParaRPr lang="da-DK" sz="28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Baamini" pitchFamily="2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9FD7C6A-DAAE-448A-9935-21A49A860EBB}"/>
              </a:ext>
            </a:extLst>
          </p:cNvPr>
          <p:cNvSpPr txBox="1"/>
          <p:nvPr/>
        </p:nvSpPr>
        <p:spPr>
          <a:xfrm>
            <a:off x="10694725" y="2343859"/>
            <a:ext cx="127631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mLj;j</a:t>
            </a:r>
            <a:r>
              <a:rPr lang="en-GB" sz="1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Mz;lstpy</a:t>
            </a:r>
            <a:r>
              <a:rPr lang="en-GB" sz="1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000" dirty="0">
              <a:latin typeface="Baamini" pitchFamily="2" charset="0"/>
              <a:cs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852D1F1-7095-434C-90AA-42FFE188C2A6}"/>
              </a:ext>
            </a:extLst>
          </p:cNvPr>
          <p:cNvSpPr txBox="1"/>
          <p:nvPr/>
        </p:nvSpPr>
        <p:spPr>
          <a:xfrm>
            <a:off x="1582030" y="3781769"/>
            <a:ext cx="184011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amini" pitchFamily="2" charset="0"/>
              <a:cs typeface="Calibri"/>
            </a:endParaRPr>
          </a:p>
          <a:p>
            <a:pPr algn="ctr"/>
            <a:endParaRPr lang="sv-SE" sz="2800" b="1" dirty="0">
              <a:latin typeface="Baamini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89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FA6FE1-9EC0-41B3-85C9-4D16E7160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0435" y="919873"/>
            <a:ext cx="5502805" cy="5502805"/>
          </a:xfrm>
          <a:prstGeom prst="rect">
            <a:avLst/>
          </a:prstGeom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4D3D74BA-E5AC-415E-A4B0-9B8F51823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760" y="1130892"/>
            <a:ext cx="4482443" cy="31797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D848D8-E0BB-4F4A-A990-B293515F6BF9}"/>
              </a:ext>
            </a:extLst>
          </p:cNvPr>
          <p:cNvSpPr txBox="1"/>
          <p:nvPr/>
        </p:nvSpPr>
        <p:spPr>
          <a:xfrm>
            <a:off x="7393812" y="4164723"/>
            <a:ext cx="1838965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yf;F</a:t>
            </a:r>
            <a:endParaRPr kumimoji="0" lang="da-DK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275169EC-1A29-4DA1-862D-CDEFBC0EDEAF}"/>
              </a:ext>
            </a:extLst>
          </p:cNvPr>
          <p:cNvSpPr txBox="1"/>
          <p:nvPr/>
        </p:nvSpPr>
        <p:spPr>
          <a:xfrm>
            <a:off x="6890308" y="4969752"/>
            <a:ext cx="2886837" cy="116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cs;sdu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endParaRPr lang="da-DK" sz="2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23C0012-A3DD-4C18-809B-5FB2FC664BC1}"/>
              </a:ext>
            </a:extLst>
          </p:cNvPr>
          <p:cNvSpPr txBox="1"/>
          <p:nvPr/>
        </p:nvSpPr>
        <p:spPr>
          <a:xfrm>
            <a:off x="2506244" y="1130892"/>
            <a:ext cx="308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ngw;Nwhu;fs; Cf;Ftpf;fpd;wdu;....</a:t>
            </a:r>
            <a:endParaRPr lang="da-DK" sz="2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1A8050F-6527-4DA4-9FA9-E112B385E43C}"/>
              </a:ext>
            </a:extLst>
          </p:cNvPr>
          <p:cNvSpPr txBox="1"/>
          <p:nvPr/>
        </p:nvSpPr>
        <p:spPr>
          <a:xfrm>
            <a:off x="2528811" y="3129068"/>
            <a:ext cx="32623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kjj; jiytu;fs; Cf;Ftpf;fpd;wdu;....</a:t>
            </a:r>
            <a:endParaRPr lang="en-GB" sz="2400" dirty="0">
              <a:latin typeface="Baamini" pitchFamily="2" charset="0"/>
              <a:cs typeface="Calibri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F83F1EE-069E-468D-9B7B-964364FEC9D1}"/>
              </a:ext>
            </a:extLst>
          </p:cNvPr>
          <p:cNvSpPr txBox="1"/>
          <p:nvPr/>
        </p:nvSpPr>
        <p:spPr>
          <a:xfrm>
            <a:off x="2528811" y="2066939"/>
            <a:ext cx="308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ghlrhiy ifahs;fpwJ....</a:t>
            </a:r>
            <a:endParaRPr lang="da-DK" sz="2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3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1248569-05CF-4077-A235-2B4EA2B3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0628" y="533083"/>
            <a:ext cx="4502232" cy="4502232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58655AAC-8BEE-43BD-A543-F165D66B8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582" y="712829"/>
            <a:ext cx="3332500" cy="232258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31E2FB3-3434-4411-9BE4-D71E3A003C81}"/>
              </a:ext>
            </a:extLst>
          </p:cNvPr>
          <p:cNvSpPr txBox="1"/>
          <p:nvPr/>
        </p:nvSpPr>
        <p:spPr>
          <a:xfrm>
            <a:off x="6146335" y="699393"/>
            <a:ext cx="262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ngw;Nwhu;fs; Cf;Ftpf;fpd;wdu</a:t>
            </a:r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FF8EDE-09B0-4642-8646-EDF25A058AA3}"/>
              </a:ext>
            </a:extLst>
          </p:cNvPr>
          <p:cNvSpPr txBox="1"/>
          <p:nvPr/>
        </p:nvSpPr>
        <p:spPr>
          <a:xfrm>
            <a:off x="6188751" y="2166815"/>
            <a:ext cx="366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kjj; jiytu;fs; Cf;Ftpf;fpd;wdu</a:t>
            </a:r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GB" dirty="0">
              <a:latin typeface="Baamini" pitchFamily="2" charset="0"/>
              <a:cs typeface="Calibri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FCC831B-2D96-4EAB-918C-57AC407D5991}"/>
              </a:ext>
            </a:extLst>
          </p:cNvPr>
          <p:cNvSpPr txBox="1"/>
          <p:nvPr/>
        </p:nvSpPr>
        <p:spPr>
          <a:xfrm>
            <a:off x="6179592" y="1371429"/>
            <a:ext cx="173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ghlrhiy ifahs;fpwJ...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C22FB874-C5AB-45D5-B61D-C67FEB191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73" y="851563"/>
            <a:ext cx="3520034" cy="3262297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385B436A-0783-455D-B05E-86E107E95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253" y="4146225"/>
            <a:ext cx="3667401" cy="234407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2C6B2051-CD86-462D-85FE-BB2FE3797ED1}"/>
              </a:ext>
            </a:extLst>
          </p:cNvPr>
          <p:cNvSpPr txBox="1"/>
          <p:nvPr/>
        </p:nvSpPr>
        <p:spPr>
          <a:xfrm>
            <a:off x="4393199" y="4368131"/>
            <a:ext cx="359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ngw;Nwhupd; rpe;jid...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D6AFF1D-670A-4934-B833-7FD74A2D4952}"/>
              </a:ext>
            </a:extLst>
          </p:cNvPr>
          <p:cNvSpPr txBox="1"/>
          <p:nvPr/>
        </p:nvSpPr>
        <p:spPr>
          <a:xfrm>
            <a:off x="4393199" y="5545962"/>
            <a:ext cx="277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kjj; jiytu; mDkjpg;gjpy;iy...</a:t>
            </a:r>
            <a:endParaRPr lang="en-GB" dirty="0">
              <a:latin typeface="Baamini" pitchFamily="2" charset="0"/>
              <a:cs typeface="Calibri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80EE362-265C-4FA2-B5F8-EDDEA053F81C}"/>
              </a:ext>
            </a:extLst>
          </p:cNvPr>
          <p:cNvSpPr txBox="1"/>
          <p:nvPr/>
        </p:nvSpPr>
        <p:spPr>
          <a:xfrm>
            <a:off x="4393199" y="4811290"/>
            <a:ext cx="27734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ghlrhiy rfpj;Jf;nfhs;fpd;wJ...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05EF071-2FB8-1923-5C73-5A92E45E9E05}"/>
              </a:ext>
            </a:extLst>
          </p:cNvPr>
          <p:cNvSpPr txBox="1"/>
          <p:nvPr/>
        </p:nvSpPr>
        <p:spPr>
          <a:xfrm>
            <a:off x="1143266" y="3913557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sv-SE" sz="2800" b="1" dirty="0">
              <a:latin typeface="Baamini" pitchFamily="2" charset="0"/>
              <a:cs typeface="Calibri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B036848-BA6A-3B84-2E6A-58BD33331166}"/>
              </a:ext>
            </a:extLst>
          </p:cNvPr>
          <p:cNvSpPr txBox="1"/>
          <p:nvPr/>
        </p:nvSpPr>
        <p:spPr>
          <a:xfrm>
            <a:off x="799298" y="4436777"/>
            <a:ext cx="256935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y;iy</a:t>
            </a:r>
            <a:endParaRPr lang="da-DK" sz="2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C290B6-7E3F-57B0-AE82-53C0098B6A73}"/>
              </a:ext>
            </a:extLst>
          </p:cNvPr>
          <p:cNvSpPr txBox="1"/>
          <p:nvPr/>
        </p:nvSpPr>
        <p:spPr>
          <a:xfrm>
            <a:off x="8771829" y="3631748"/>
            <a:ext cx="1838965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yf;F</a:t>
            </a:r>
            <a:endParaRPr kumimoji="0" lang="da-DK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16B2105B-47FE-A866-0078-BBE0761C5E07}"/>
              </a:ext>
            </a:extLst>
          </p:cNvPr>
          <p:cNvSpPr txBox="1"/>
          <p:nvPr/>
        </p:nvSpPr>
        <p:spPr>
          <a:xfrm>
            <a:off x="8268325" y="4436777"/>
            <a:ext cx="2886837" cy="116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2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cs;sdu</a:t>
            </a:r>
            <a:r>
              <a:rPr lang="en-GB" sz="22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endParaRPr lang="da-DK" sz="2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5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BBAA9776-A1F7-499A-B358-44A4FC474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843" y="636141"/>
            <a:ext cx="10256559" cy="5585717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BB75B08C-87F8-4B28-A43E-F6D497CFA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4" y="3497332"/>
            <a:ext cx="2906299" cy="19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ABA85FCE-3DF0-4B22-814A-645DD73F7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843" y="636141"/>
            <a:ext cx="10256559" cy="5585717"/>
          </a:xfrm>
          <a:prstGeom prst="rect">
            <a:avLst/>
          </a:prstGeom>
        </p:spPr>
      </p:pic>
      <p:pic>
        <p:nvPicPr>
          <p:cNvPr id="1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D87D15-01CD-4EC7-938F-EEDE73EBC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60" y="3497332"/>
            <a:ext cx="1012448" cy="2116297"/>
          </a:xfrm>
          <a:prstGeom prst="rect">
            <a:avLst/>
          </a:prstGeom>
        </p:spPr>
      </p:pic>
      <p:pic>
        <p:nvPicPr>
          <p:cNvPr id="15" name="Picture 7" descr="Icon&#10;&#10;Description automatically generated">
            <a:extLst>
              <a:ext uri="{FF2B5EF4-FFF2-40B4-BE49-F238E27FC236}">
                <a16:creationId xmlns:a16="http://schemas.microsoft.com/office/drawing/2014/main" id="{AC3125B5-9B47-463F-8415-14C4B89FB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98" y="2743344"/>
            <a:ext cx="1272641" cy="2870285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690BF2E-351A-4362-A741-198B02313A01}"/>
              </a:ext>
            </a:extLst>
          </p:cNvPr>
          <p:cNvSpPr txBox="1"/>
          <p:nvPr/>
        </p:nvSpPr>
        <p:spPr>
          <a:xfrm>
            <a:off x="5706859" y="4845328"/>
            <a:ext cx="14253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ngw;Nwhu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ghlrhiy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epu;thfk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jiytu;fs</a:t>
            </a:r>
            <a:endParaRPr lang="en-GB" sz="1100" dirty="0">
              <a:latin typeface="Baamini" pitchFamily="2" charset="0"/>
              <a:cs typeface="Calibri"/>
            </a:endParaRPr>
          </a:p>
        </p:txBody>
      </p:sp>
      <p:pic>
        <p:nvPicPr>
          <p:cNvPr id="22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1B85F9E2-681D-4066-8566-07D2F91A1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4" y="3497332"/>
            <a:ext cx="2906299" cy="196720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4801B93-9EB4-DE46-A440-BCEBB4338716}"/>
              </a:ext>
            </a:extLst>
          </p:cNvPr>
          <p:cNvSpPr txBox="1"/>
          <p:nvPr/>
        </p:nvSpPr>
        <p:spPr>
          <a:xfrm>
            <a:off x="4394700" y="5072840"/>
            <a:ext cx="1053494" cy="31912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rpWtu;fs</a:t>
            </a:r>
            <a:r>
              <a:rPr lang="en-GB" sz="1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1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FBF047E-92DC-4554-AD79-89702A766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97" y="636141"/>
            <a:ext cx="10256559" cy="5585717"/>
          </a:xfrm>
          <a:prstGeom prst="rect">
            <a:avLst/>
          </a:prstGeom>
        </p:spPr>
      </p:pic>
      <p:pic>
        <p:nvPicPr>
          <p:cNvPr id="4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3ECA43-8034-4442-B846-D2129E99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60" y="3497332"/>
            <a:ext cx="1012448" cy="2116297"/>
          </a:xfrm>
          <a:prstGeom prst="rect">
            <a:avLst/>
          </a:prstGeom>
        </p:spPr>
      </p:pic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1FD8175D-B064-4302-A3F9-E33644D96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98" y="2743344"/>
            <a:ext cx="1272641" cy="2870285"/>
          </a:xfrm>
          <a:prstGeom prst="rect">
            <a:avLst/>
          </a:prstGeom>
        </p:spPr>
      </p:pic>
      <p:pic>
        <p:nvPicPr>
          <p:cNvPr id="6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7407ED-D1FD-4EE0-AF79-5863F4012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86" y="2926645"/>
            <a:ext cx="1096775" cy="2565962"/>
          </a:xfrm>
          <a:prstGeom prst="rect">
            <a:avLst/>
          </a:prstGeom>
        </p:spPr>
      </p:pic>
      <p:pic>
        <p:nvPicPr>
          <p:cNvPr id="7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458F51-C753-43DB-8BA6-5DA8A6928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08" y="1207080"/>
            <a:ext cx="1217000" cy="2971406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048CD6C-4182-48DB-9D5F-540C4FE22CF9}"/>
              </a:ext>
            </a:extLst>
          </p:cNvPr>
          <p:cNvSpPr txBox="1"/>
          <p:nvPr/>
        </p:nvSpPr>
        <p:spPr>
          <a:xfrm>
            <a:off x="7234070" y="4818923"/>
            <a:ext cx="109677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midj;J</a:t>
            </a:r>
            <a:r>
              <a:rPr lang="en-GB" sz="9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sz="9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rig</a:t>
            </a:r>
            <a:r>
              <a:rPr lang="da-DK" sz="9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da-DK" sz="9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a-DK" sz="9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D616B5D6-D40B-48B3-B448-1AADF7D0A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4" y="3497332"/>
            <a:ext cx="2906299" cy="1967204"/>
          </a:xfrm>
          <a:prstGeom prst="rect">
            <a:avLst/>
          </a:prstGeom>
        </p:spPr>
      </p:pic>
      <p:sp>
        <p:nvSpPr>
          <p:cNvPr id="15" name="textruta 9">
            <a:extLst>
              <a:ext uri="{FF2B5EF4-FFF2-40B4-BE49-F238E27FC236}">
                <a16:creationId xmlns:a16="http://schemas.microsoft.com/office/drawing/2014/main" id="{766E639B-6B20-0811-FF87-331D2010D25F}"/>
              </a:ext>
            </a:extLst>
          </p:cNvPr>
          <p:cNvSpPr txBox="1"/>
          <p:nvPr/>
        </p:nvSpPr>
        <p:spPr>
          <a:xfrm>
            <a:off x="8683725" y="3291347"/>
            <a:ext cx="108232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da-DK" sz="9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rfpg;Gj;jd;ikaw;w</a:t>
            </a:r>
            <a:r>
              <a:rPr lang="en-GB" sz="9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r%f</a:t>
            </a:r>
            <a:r>
              <a:rPr lang="en-GB" sz="9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Clf</a:t>
            </a:r>
            <a:r>
              <a:rPr lang="en-GB" sz="9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nry;thf;F</a:t>
            </a:r>
            <a:endParaRPr lang="da-DK" sz="9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D82FB13-12E9-E001-0C9E-13312697A7A4}"/>
              </a:ext>
            </a:extLst>
          </p:cNvPr>
          <p:cNvSpPr txBox="1"/>
          <p:nvPr/>
        </p:nvSpPr>
        <p:spPr>
          <a:xfrm>
            <a:off x="5887399" y="4845328"/>
            <a:ext cx="101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ngw;Nwhu</a:t>
            </a:r>
            <a:r>
              <a:rPr lang="en-GB" sz="9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9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ghlrhiy</a:t>
            </a:r>
            <a:r>
              <a:rPr lang="en-GB" sz="9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epu;thfk</a:t>
            </a:r>
            <a:r>
              <a:rPr lang="en-GB" sz="9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9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9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sz="9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jiytu;fs</a:t>
            </a:r>
            <a:endParaRPr lang="en-GB" sz="900" dirty="0">
              <a:latin typeface="Baamini" pitchFamily="2" charset="0"/>
              <a:cs typeface="Calibri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B2AE306-4D6E-92C2-5145-F9F5DBE45B9E}"/>
              </a:ext>
            </a:extLst>
          </p:cNvPr>
          <p:cNvSpPr txBox="1"/>
          <p:nvPr/>
        </p:nvSpPr>
        <p:spPr>
          <a:xfrm>
            <a:off x="4523852" y="5072839"/>
            <a:ext cx="716863" cy="23602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rpWtu;fs</a:t>
            </a:r>
            <a:r>
              <a:rPr lang="en-GB" sz="9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9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8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748BC46-15A5-4632-9A17-84F2FB51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17" y="1231760"/>
            <a:ext cx="1673134" cy="4577737"/>
          </a:xfrm>
          <a:prstGeom prst="rect">
            <a:avLst/>
          </a:prstGeom>
        </p:spPr>
      </p:pic>
      <p:pic>
        <p:nvPicPr>
          <p:cNvPr id="15" name="Bildobjekt 1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8824A31-788E-46EB-8D01-F5E1078E9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72" y="2002290"/>
            <a:ext cx="1597595" cy="379428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D3F9CBA-4385-4A28-A878-FB34CA30D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74" y="1244680"/>
            <a:ext cx="1779088" cy="4551899"/>
          </a:xfrm>
          <a:prstGeom prst="rect">
            <a:avLst/>
          </a:prstGeom>
        </p:spPr>
      </p:pic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C2EFD24-7C8C-47D0-A3A5-36D9CDBED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13" y="2097004"/>
            <a:ext cx="1764496" cy="369957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409C4DB-6327-4921-A5AF-9D7923C01A8A}"/>
              </a:ext>
            </a:extLst>
          </p:cNvPr>
          <p:cNvSpPr txBox="1"/>
          <p:nvPr/>
        </p:nvSpPr>
        <p:spPr>
          <a:xfrm>
            <a:off x="2921218" y="4947735"/>
            <a:ext cx="835485" cy="533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rpWtu;fs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da-DK" sz="11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Baamini" pitchFamily="2" charset="0"/>
              <a:cs typeface="Calibri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CA97F5-033B-4B2F-815F-1689F89AAB26}"/>
              </a:ext>
            </a:extLst>
          </p:cNvPr>
          <p:cNvSpPr txBox="1"/>
          <p:nvPr/>
        </p:nvSpPr>
        <p:spPr>
          <a:xfrm>
            <a:off x="4705774" y="4699212"/>
            <a:ext cx="122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ngw;Nwhu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ghlrhiy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epu;thfk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jiytu;fs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1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</a:rPr>
              <a:t> </a:t>
            </a:r>
            <a:endParaRPr lang="en-GB" sz="1100" dirty="0">
              <a:latin typeface="Baamini" pitchFamily="2" charset="0"/>
              <a:cs typeface="Calibri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7339BD4-88D7-4BEC-8490-78E401F6CA55}"/>
              </a:ext>
            </a:extLst>
          </p:cNvPr>
          <p:cNvSpPr txBox="1"/>
          <p:nvPr/>
        </p:nvSpPr>
        <p:spPr>
          <a:xfrm>
            <a:off x="6481586" y="4752809"/>
            <a:ext cx="134016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midj;J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rig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221BCF-F43E-4C82-911C-C077E5EF2BFE}"/>
              </a:ext>
            </a:extLst>
          </p:cNvPr>
          <p:cNvSpPr txBox="1"/>
          <p:nvPr/>
        </p:nvSpPr>
        <p:spPr>
          <a:xfrm>
            <a:off x="8212952" y="4660475"/>
            <a:ext cx="143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rfpg;Gj;jd;ikaw;w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r%f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Clf</a:t>
            </a:r>
            <a:r>
              <a:rPr lang="en-GB" sz="1200" dirty="0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nry;thf;F</a:t>
            </a:r>
            <a:endParaRPr lang="da-DK" sz="12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F42D9D8-A496-43C8-91ED-00E00BA7D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sp>
        <p:nvSpPr>
          <p:cNvPr id="5" name="textruta 14">
            <a:extLst>
              <a:ext uri="{FF2B5EF4-FFF2-40B4-BE49-F238E27FC236}">
                <a16:creationId xmlns:a16="http://schemas.microsoft.com/office/drawing/2014/main" id="{13CC3318-F87E-4394-9C8B-47D482F95283}"/>
              </a:ext>
            </a:extLst>
          </p:cNvPr>
          <p:cNvSpPr txBox="1"/>
          <p:nvPr/>
        </p:nvSpPr>
        <p:spPr>
          <a:xfrm>
            <a:off x="1334249" y="3371930"/>
            <a:ext cx="3138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jpfs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44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1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721E71B-2084-D641-B79F-2A2A5C837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6" y="3799301"/>
            <a:ext cx="1777036" cy="1777036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7F1D3BF9-0C19-93C5-A070-B81FB366BC63}"/>
              </a:ext>
            </a:extLst>
          </p:cNvPr>
          <p:cNvSpPr txBox="1"/>
          <p:nvPr/>
        </p:nvSpPr>
        <p:spPr>
          <a:xfrm>
            <a:off x="45714" y="727986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mku;T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8: </a:t>
            </a: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6000" dirty="0">
              <a:solidFill>
                <a:schemeClr val="bg1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18BC95B0-C59F-4050-8652-B3B92CBAB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F71D358-1D8C-104B-8D89-79AB40BC0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78" y="5681747"/>
            <a:ext cx="321158" cy="36933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1C846F6-86F0-6743-A153-42DBC35CC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43" y="5261023"/>
            <a:ext cx="488494" cy="275763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AD7918AC-22B9-134E-8D20-E02B8876AEB7}"/>
              </a:ext>
            </a:extLst>
          </p:cNvPr>
          <p:cNvSpPr txBox="1"/>
          <p:nvPr/>
        </p:nvSpPr>
        <p:spPr>
          <a:xfrm>
            <a:off x="1103538" y="4288792"/>
            <a:ext cx="1774289" cy="34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fhy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;ge;J</a:t>
            </a: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mzp</a:t>
            </a:r>
            <a:endParaRPr lang="da-DK" sz="16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89BFBCB-B4EA-4040-BA09-B74549214317}"/>
              </a:ext>
            </a:extLst>
          </p:cNvPr>
          <p:cNvSpPr txBox="1"/>
          <p:nvPr/>
        </p:nvSpPr>
        <p:spPr>
          <a:xfrm>
            <a:off x="1097324" y="4660447"/>
            <a:ext cx="1762519" cy="54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njhe;juT</a:t>
            </a:r>
            <a:r>
              <a:rPr lang="en-GB" sz="1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nra;jypd</a:t>
            </a:r>
            <a:r>
              <a:rPr lang="en-GB" sz="1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fzf;nfLg;G</a:t>
            </a:r>
            <a:endParaRPr lang="da-DK" sz="1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71EB93D-59F9-FE47-8E29-FCCE351A7EB0}"/>
              </a:ext>
            </a:extLst>
          </p:cNvPr>
          <p:cNvSpPr txBox="1"/>
          <p:nvPr/>
        </p:nvSpPr>
        <p:spPr>
          <a:xfrm>
            <a:off x="1253665" y="5220634"/>
            <a:ext cx="1624163" cy="347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zq;fr;nra;jy</a:t>
            </a:r>
            <a:endParaRPr lang="da-DK" sz="16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1FAAB7F-FB79-7F4D-9868-44267F1D6D49}"/>
              </a:ext>
            </a:extLst>
          </p:cNvPr>
          <p:cNvSpPr txBox="1"/>
          <p:nvPr/>
        </p:nvSpPr>
        <p:spPr>
          <a:xfrm>
            <a:off x="1222963" y="5697135"/>
            <a:ext cx="163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Mrpupau</a:t>
            </a: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tpUJ</a:t>
            </a:r>
            <a:endParaRPr lang="en-GB" sz="1600" dirty="0">
              <a:latin typeface="Baamini" pitchFamily="2" charset="0"/>
              <a:cs typeface="Calibri"/>
            </a:endParaRPr>
          </a:p>
        </p:txBody>
      </p:sp>
      <p:pic>
        <p:nvPicPr>
          <p:cNvPr id="4" name="Bildobjekt 3" descr="En bild som visar text, silhuett, natthimmel&#10;&#10;Automatiskt genererad beskrivning">
            <a:extLst>
              <a:ext uri="{FF2B5EF4-FFF2-40B4-BE49-F238E27FC236}">
                <a16:creationId xmlns:a16="http://schemas.microsoft.com/office/drawing/2014/main" id="{11991317-0B8B-5E47-9345-88029B1F7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13" y="4268721"/>
            <a:ext cx="376574" cy="36933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E4A8E8F-5419-4C42-9CB5-B2BE45D3B9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98">
            <a:off x="2871451" y="4756228"/>
            <a:ext cx="441999" cy="355178"/>
          </a:xfrm>
          <a:prstGeom prst="rect">
            <a:avLst/>
          </a:prstGeom>
        </p:spPr>
      </p:pic>
      <p:sp>
        <p:nvSpPr>
          <p:cNvPr id="12" name="textruta 14">
            <a:extLst>
              <a:ext uri="{FF2B5EF4-FFF2-40B4-BE49-F238E27FC236}">
                <a16:creationId xmlns:a16="http://schemas.microsoft.com/office/drawing/2014/main" id="{A8012D13-528D-4E37-9495-0804A468ACF1}"/>
              </a:ext>
            </a:extLst>
          </p:cNvPr>
          <p:cNvSpPr txBox="1"/>
          <p:nvPr/>
        </p:nvSpPr>
        <p:spPr>
          <a:xfrm>
            <a:off x="1097324" y="3361195"/>
            <a:ext cx="2965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jpfs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4400" b="1" dirty="0">
              <a:latin typeface="Baamini" pitchFamily="2" charset="0"/>
            </a:endParaRPr>
          </a:p>
        </p:txBody>
      </p:sp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0479D893-270F-48E3-B687-09EBCCD83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8" y="1642786"/>
            <a:ext cx="2633035" cy="17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1375797-C8DD-45F4-BD11-4D64D14B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D981441-EAC9-4DB7-8A26-6DA53282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978" y="1699740"/>
            <a:ext cx="2633035" cy="1779078"/>
          </a:xfrm>
          <a:prstGeom prst="rect">
            <a:avLst/>
          </a:prstGeom>
        </p:spPr>
      </p:pic>
      <p:sp>
        <p:nvSpPr>
          <p:cNvPr id="13" name="textruta 14">
            <a:extLst>
              <a:ext uri="{FF2B5EF4-FFF2-40B4-BE49-F238E27FC236}">
                <a16:creationId xmlns:a16="http://schemas.microsoft.com/office/drawing/2014/main" id="{EAC510DD-B028-4D24-AF69-643FD3F7287E}"/>
              </a:ext>
            </a:extLst>
          </p:cNvPr>
          <p:cNvSpPr txBox="1"/>
          <p:nvPr/>
        </p:nvSpPr>
        <p:spPr>
          <a:xfrm>
            <a:off x="2849967" y="3346487"/>
            <a:ext cx="33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gbKiwfs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4400" b="1" dirty="0">
              <a:latin typeface="Baamini" pitchFamily="2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772F203-8E9C-5D4E-A03E-2B15BBAA8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78" y="5681747"/>
            <a:ext cx="321158" cy="36933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EBF2611-4F15-324C-8844-83B7CFFCCB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43" y="5261023"/>
            <a:ext cx="488494" cy="275763"/>
          </a:xfrm>
          <a:prstGeom prst="rect">
            <a:avLst/>
          </a:prstGeom>
        </p:spPr>
      </p:pic>
      <p:pic>
        <p:nvPicPr>
          <p:cNvPr id="20" name="Bildobjekt 19" descr="En bild som visar text, silhuett, natthimmel&#10;&#10;Automatiskt genererad beskrivning">
            <a:extLst>
              <a:ext uri="{FF2B5EF4-FFF2-40B4-BE49-F238E27FC236}">
                <a16:creationId xmlns:a16="http://schemas.microsoft.com/office/drawing/2014/main" id="{04F5B5ED-14B0-0240-8B34-844EAACEE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13" y="4268721"/>
            <a:ext cx="376574" cy="36933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26B64DE-AF7E-494F-8323-49949A7BCA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98">
            <a:off x="2871451" y="4756228"/>
            <a:ext cx="441999" cy="35517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C14BFFA-0506-A296-C7CC-E3B2CFE4EEF8}"/>
              </a:ext>
            </a:extLst>
          </p:cNvPr>
          <p:cNvSpPr txBox="1"/>
          <p:nvPr/>
        </p:nvSpPr>
        <p:spPr>
          <a:xfrm>
            <a:off x="1103538" y="4288792"/>
            <a:ext cx="1774289" cy="34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fhy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;ge;J</a:t>
            </a: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mzp</a:t>
            </a:r>
            <a:endParaRPr lang="da-DK" sz="16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697B994-3D98-5CC6-109A-EF5685619267}"/>
              </a:ext>
            </a:extLst>
          </p:cNvPr>
          <p:cNvSpPr txBox="1"/>
          <p:nvPr/>
        </p:nvSpPr>
        <p:spPr>
          <a:xfrm>
            <a:off x="1097324" y="4660447"/>
            <a:ext cx="1762519" cy="54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njhe;juT</a:t>
            </a:r>
            <a:r>
              <a:rPr lang="en-GB" sz="1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nra;jypd</a:t>
            </a:r>
            <a:r>
              <a:rPr lang="en-GB" sz="1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fzf;nfLg;G</a:t>
            </a:r>
            <a:endParaRPr lang="da-DK" sz="1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D8A7C66-B7FA-A0EE-2EDB-CE1AEE6040B1}"/>
              </a:ext>
            </a:extLst>
          </p:cNvPr>
          <p:cNvSpPr txBox="1"/>
          <p:nvPr/>
        </p:nvSpPr>
        <p:spPr>
          <a:xfrm>
            <a:off x="1253665" y="5220634"/>
            <a:ext cx="1624163" cy="347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zq;fr;nra;jy</a:t>
            </a:r>
            <a:endParaRPr lang="da-DK" sz="16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E0B9BE1-3896-0557-725B-FB69B097D8E3}"/>
              </a:ext>
            </a:extLst>
          </p:cNvPr>
          <p:cNvSpPr txBox="1"/>
          <p:nvPr/>
        </p:nvSpPr>
        <p:spPr>
          <a:xfrm>
            <a:off x="1222963" y="5697135"/>
            <a:ext cx="163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Mrpupau</a:t>
            </a: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tpUJ</a:t>
            </a:r>
            <a:endParaRPr lang="en-GB" sz="1600" dirty="0">
              <a:latin typeface="Baamini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96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67027E-6CC3-4196-BCB0-0E365971D727}"/>
              </a:ext>
            </a:extLst>
          </p:cNvPr>
          <p:cNvGrpSpPr/>
          <p:nvPr/>
        </p:nvGrpSpPr>
        <p:grpSpPr>
          <a:xfrm>
            <a:off x="3291840" y="656924"/>
            <a:ext cx="6304548" cy="5544152"/>
            <a:chOff x="3186124" y="1001336"/>
            <a:chExt cx="3674607" cy="3256690"/>
          </a:xfrm>
        </p:grpSpPr>
        <p:pic>
          <p:nvPicPr>
            <p:cNvPr id="3" name="Picture 14">
              <a:extLst>
                <a:ext uri="{FF2B5EF4-FFF2-40B4-BE49-F238E27FC236}">
                  <a16:creationId xmlns:a16="http://schemas.microsoft.com/office/drawing/2014/main" id="{D10F9A67-BCC4-47C5-87D4-884E89DAC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6124" y="1001336"/>
              <a:ext cx="3674607" cy="3256690"/>
            </a:xfrm>
            <a:prstGeom prst="rect">
              <a:avLst/>
            </a:prstGeom>
          </p:spPr>
        </p:pic>
        <p:sp>
          <p:nvSpPr>
            <p:cNvPr id="4" name="TextBox 37">
              <a:extLst>
                <a:ext uri="{FF2B5EF4-FFF2-40B4-BE49-F238E27FC236}">
                  <a16:creationId xmlns:a16="http://schemas.microsoft.com/office/drawing/2014/main" id="{5EF748AC-0019-4956-B823-B6203DF5BA49}"/>
                </a:ext>
              </a:extLst>
            </p:cNvPr>
            <p:cNvSpPr txBox="1"/>
            <p:nvPr/>
          </p:nvSpPr>
          <p:spPr>
            <a:xfrm>
              <a:off x="3878470" y="2620325"/>
              <a:ext cx="847562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rpWtu;fs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endPara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000" dirty="0">
                <a:latin typeface="Baamini" pitchFamily="2" charset="0"/>
                <a:cs typeface="Calibri"/>
              </a:endParaRPr>
            </a:p>
          </p:txBody>
        </p:sp>
        <p:sp>
          <p:nvSpPr>
            <p:cNvPr id="5" name="TextBox 38">
              <a:extLst>
                <a:ext uri="{FF2B5EF4-FFF2-40B4-BE49-F238E27FC236}">
                  <a16:creationId xmlns:a16="http://schemas.microsoft.com/office/drawing/2014/main" id="{ECAB8E5C-F24F-4993-9511-E63F2A925848}"/>
                </a:ext>
              </a:extLst>
            </p:cNvPr>
            <p:cNvSpPr txBox="1"/>
            <p:nvPr/>
          </p:nvSpPr>
          <p:spPr>
            <a:xfrm>
              <a:off x="4729893" y="2447707"/>
              <a:ext cx="665873" cy="4158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ngw;Nwhu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br>
                <a:rPr lang="da-DK" sz="1000" dirty="0">
                  <a:solidFill>
                    <a:srgbClr val="000000"/>
                  </a:solidFill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ghlrhiy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epu;thfk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 </a:t>
              </a:r>
              <a:br>
                <a:rPr lang="da-DK" sz="1000" dirty="0">
                  <a:solidFill>
                    <a:srgbClr val="000000"/>
                  </a:solidFill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kj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jiytu;fs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amini" pitchFamily="2" charset="0"/>
                  <a:ea typeface="Calibri" panose="020F0502020204030204" pitchFamily="34" charset="0"/>
                </a:rPr>
                <a:t> 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amini" pitchFamily="2" charset="0"/>
                <a:cs typeface="Calibri"/>
              </a:endParaRPr>
            </a:p>
          </p:txBody>
        </p:sp>
        <p:sp>
          <p:nvSpPr>
            <p:cNvPr id="6" name="TextBox 39">
              <a:extLst>
                <a:ext uri="{FF2B5EF4-FFF2-40B4-BE49-F238E27FC236}">
                  <a16:creationId xmlns:a16="http://schemas.microsoft.com/office/drawing/2014/main" id="{B04ADF60-B573-479B-BD2B-D7A16C8A89B6}"/>
                </a:ext>
              </a:extLst>
            </p:cNvPr>
            <p:cNvSpPr txBox="1"/>
            <p:nvPr/>
          </p:nvSpPr>
          <p:spPr>
            <a:xfrm>
              <a:off x="5395766" y="2492905"/>
              <a:ext cx="665873" cy="3254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000" dirty="0" err="1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midj;J</a:t>
              </a:r>
              <a:r>
                <a:rPr lang="en-GB" sz="1000" dirty="0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kj</a:t>
              </a:r>
              <a:r>
                <a:rPr lang="en-GB" sz="1000" dirty="0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rig</a:t>
              </a:r>
              <a:br>
                <a:rPr lang="da-DK" sz="1000" dirty="0">
                  <a:latin typeface="Baamini" pitchFamily="2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endParaRPr lang="da-DK" sz="10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40">
              <a:extLst>
                <a:ext uri="{FF2B5EF4-FFF2-40B4-BE49-F238E27FC236}">
                  <a16:creationId xmlns:a16="http://schemas.microsoft.com/office/drawing/2014/main" id="{DC580A42-8643-4F82-B775-8AEF29C632FA}"/>
                </a:ext>
              </a:extLst>
            </p:cNvPr>
            <p:cNvSpPr txBox="1"/>
            <p:nvPr/>
          </p:nvSpPr>
          <p:spPr>
            <a:xfrm>
              <a:off x="6020351" y="2466969"/>
              <a:ext cx="692896" cy="325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err="1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rfpg;Gj;jd;ikaw;w</a:t>
              </a:r>
              <a:r>
                <a:rPr lang="en-GB" sz="1000" dirty="0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r%f</a:t>
              </a:r>
              <a:r>
                <a:rPr lang="en-GB" sz="1000" dirty="0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Clf</a:t>
              </a:r>
              <a:r>
                <a:rPr lang="en-GB" sz="1000" dirty="0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effectLst/>
                  <a:latin typeface="Baamini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nry;thf;F</a:t>
              </a:r>
              <a:endParaRPr lang="da-DK" sz="10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67FAAFD2-A7DC-4856-9B15-EEF072E9B69F}"/>
              </a:ext>
            </a:extLst>
          </p:cNvPr>
          <p:cNvSpPr txBox="1"/>
          <p:nvPr/>
        </p:nvSpPr>
        <p:spPr>
          <a:xfrm>
            <a:off x="901284" y="4103973"/>
            <a:ext cx="1681871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</a:t>
            </a:r>
            <a:r>
              <a:rPr lang="en-GB" sz="44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44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</a:t>
            </a:r>
            <a:endParaRPr lang="da-DK" sz="44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9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61375797-C8DD-45F4-BD11-4D64D14B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D50CDDB-4733-4F95-85F7-F418B0F6A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75" y="875262"/>
            <a:ext cx="1537805" cy="198590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BA497BE-2CAF-4997-920F-D147C87EDB22}"/>
              </a:ext>
            </a:extLst>
          </p:cNvPr>
          <p:cNvSpPr txBox="1"/>
          <p:nvPr/>
        </p:nvSpPr>
        <p:spPr>
          <a:xfrm>
            <a:off x="1133248" y="2999254"/>
            <a:ext cx="3179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mghaq;fs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;)</a:t>
            </a:r>
            <a:endParaRPr lang="en-GB" sz="4400" b="1" dirty="0">
              <a:latin typeface="Baamini" pitchFamily="2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720D9A-A6F8-484C-B027-EC9D1CF26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78" y="5681747"/>
            <a:ext cx="321158" cy="36933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2F41A1B-ADE7-AC4F-9B02-1DDE7F0EF8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43" y="5261023"/>
            <a:ext cx="488494" cy="275763"/>
          </a:xfrm>
          <a:prstGeom prst="rect">
            <a:avLst/>
          </a:prstGeom>
        </p:spPr>
      </p:pic>
      <p:pic>
        <p:nvPicPr>
          <p:cNvPr id="20" name="Bildobjekt 19" descr="En bild som visar text, silhuett, natthimmel&#10;&#10;Automatiskt genererad beskrivning">
            <a:extLst>
              <a:ext uri="{FF2B5EF4-FFF2-40B4-BE49-F238E27FC236}">
                <a16:creationId xmlns:a16="http://schemas.microsoft.com/office/drawing/2014/main" id="{AABD527A-3A5B-FB4F-B06E-F8E7B8A3DA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13" y="4268721"/>
            <a:ext cx="376574" cy="36933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DC1B0AA2-BAC7-894D-A32B-164ED34CB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98">
            <a:off x="2871451" y="4756228"/>
            <a:ext cx="441999" cy="35517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81C6001-CECF-5514-523D-B1EDE03E27B7}"/>
              </a:ext>
            </a:extLst>
          </p:cNvPr>
          <p:cNvSpPr txBox="1"/>
          <p:nvPr/>
        </p:nvSpPr>
        <p:spPr>
          <a:xfrm>
            <a:off x="1103538" y="4288792"/>
            <a:ext cx="1774289" cy="34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fhy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;ge;J</a:t>
            </a: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mzp</a:t>
            </a:r>
            <a:endParaRPr lang="da-DK" sz="16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434FF0F-8BD4-9FC2-F854-FD5999223E82}"/>
              </a:ext>
            </a:extLst>
          </p:cNvPr>
          <p:cNvSpPr txBox="1"/>
          <p:nvPr/>
        </p:nvSpPr>
        <p:spPr>
          <a:xfrm>
            <a:off x="1097324" y="4660447"/>
            <a:ext cx="1762519" cy="54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njhe;juT</a:t>
            </a:r>
            <a:r>
              <a:rPr lang="en-GB" sz="1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nra;jypd</a:t>
            </a:r>
            <a:r>
              <a:rPr lang="en-GB" sz="14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fzf;nfLg;G</a:t>
            </a:r>
            <a:endParaRPr lang="da-DK" sz="1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1D13AE5-7B5A-BEC5-34E9-B66015469E49}"/>
              </a:ext>
            </a:extLst>
          </p:cNvPr>
          <p:cNvSpPr txBox="1"/>
          <p:nvPr/>
        </p:nvSpPr>
        <p:spPr>
          <a:xfrm>
            <a:off x="1253665" y="5220634"/>
            <a:ext cx="1624163" cy="347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rtl="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zq;fr;nra;jy</a:t>
            </a:r>
            <a:endParaRPr lang="da-DK" sz="16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E1B10F9-39DE-98F5-BFB0-C57293585E0D}"/>
              </a:ext>
            </a:extLst>
          </p:cNvPr>
          <p:cNvSpPr txBox="1"/>
          <p:nvPr/>
        </p:nvSpPr>
        <p:spPr>
          <a:xfrm>
            <a:off x="1222963" y="5697135"/>
            <a:ext cx="163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Mrpupau</a:t>
            </a:r>
            <a:r>
              <a:rPr lang="en-GB" sz="16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6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tpUJ</a:t>
            </a:r>
            <a:endParaRPr lang="en-GB" sz="1600" dirty="0">
              <a:latin typeface="Baamini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04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4AAD6A0-A2D1-4CA9-A406-E6E9CB5D6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069" y="394636"/>
            <a:ext cx="9135330" cy="6234862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8C2A275C-F133-4F4F-BB9A-87B2D8971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17" y="4980992"/>
            <a:ext cx="1871554" cy="142737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8EA4CC-7D1C-423A-8F92-0FA1F7F93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07" y="633723"/>
            <a:ext cx="2389608" cy="161315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EE4738A-7FEF-4E7D-9F0E-E436FDB0CB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67" y="2383777"/>
            <a:ext cx="2654689" cy="2460314"/>
          </a:xfrm>
          <a:prstGeom prst="rect">
            <a:avLst/>
          </a:prstGeom>
        </p:spPr>
      </p:pic>
      <p:pic>
        <p:nvPicPr>
          <p:cNvPr id="8" name="Picture 35">
            <a:extLst>
              <a:ext uri="{FF2B5EF4-FFF2-40B4-BE49-F238E27FC236}">
                <a16:creationId xmlns:a16="http://schemas.microsoft.com/office/drawing/2014/main" id="{B0B8AE28-6C3D-45D5-930A-0DA1C3CC8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0743" y="633723"/>
            <a:ext cx="1776137" cy="1443706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AD0B4C45-6066-4F6F-8456-44ACB20C44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650" y="1470510"/>
            <a:ext cx="2936763" cy="2521221"/>
          </a:xfrm>
          <a:prstGeom prst="rect">
            <a:avLst/>
          </a:prstGeom>
        </p:spPr>
      </p:pic>
      <p:pic>
        <p:nvPicPr>
          <p:cNvPr id="10" name="Picture 45">
            <a:extLst>
              <a:ext uri="{FF2B5EF4-FFF2-40B4-BE49-F238E27FC236}">
                <a16:creationId xmlns:a16="http://schemas.microsoft.com/office/drawing/2014/main" id="{6335786D-41B1-414D-9E0E-6874B22E1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325" y="4524246"/>
            <a:ext cx="1480814" cy="2105253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E7C9A1A0-B789-4BB1-BF7D-1B2D3E0987E0}"/>
              </a:ext>
            </a:extLst>
          </p:cNvPr>
          <p:cNvSpPr txBox="1"/>
          <p:nvPr/>
        </p:nvSpPr>
        <p:spPr>
          <a:xfrm>
            <a:off x="3194460" y="339398"/>
            <a:ext cx="4471142" cy="1186350"/>
          </a:xfrm>
          <a:custGeom>
            <a:avLst/>
            <a:gdLst>
              <a:gd name="connsiteX0" fmla="*/ 0 w 4471142"/>
              <a:gd name="connsiteY0" fmla="*/ 0 h 1186350"/>
              <a:gd name="connsiteX1" fmla="*/ 728157 w 4471142"/>
              <a:gd name="connsiteY1" fmla="*/ 0 h 1186350"/>
              <a:gd name="connsiteX2" fmla="*/ 1456315 w 4471142"/>
              <a:gd name="connsiteY2" fmla="*/ 0 h 1186350"/>
              <a:gd name="connsiteX3" fmla="*/ 1960915 w 4471142"/>
              <a:gd name="connsiteY3" fmla="*/ 0 h 1186350"/>
              <a:gd name="connsiteX4" fmla="*/ 2689073 w 4471142"/>
              <a:gd name="connsiteY4" fmla="*/ 0 h 1186350"/>
              <a:gd name="connsiteX5" fmla="*/ 3238384 w 4471142"/>
              <a:gd name="connsiteY5" fmla="*/ 0 h 1186350"/>
              <a:gd name="connsiteX6" fmla="*/ 3787696 w 4471142"/>
              <a:gd name="connsiteY6" fmla="*/ 0 h 1186350"/>
              <a:gd name="connsiteX7" fmla="*/ 4471142 w 4471142"/>
              <a:gd name="connsiteY7" fmla="*/ 0 h 1186350"/>
              <a:gd name="connsiteX8" fmla="*/ 4471142 w 4471142"/>
              <a:gd name="connsiteY8" fmla="*/ 569448 h 1186350"/>
              <a:gd name="connsiteX9" fmla="*/ 4471142 w 4471142"/>
              <a:gd name="connsiteY9" fmla="*/ 1186350 h 1186350"/>
              <a:gd name="connsiteX10" fmla="*/ 3787696 w 4471142"/>
              <a:gd name="connsiteY10" fmla="*/ 1186350 h 1186350"/>
              <a:gd name="connsiteX11" fmla="*/ 3283096 w 4471142"/>
              <a:gd name="connsiteY11" fmla="*/ 1186350 h 1186350"/>
              <a:gd name="connsiteX12" fmla="*/ 2644361 w 4471142"/>
              <a:gd name="connsiteY12" fmla="*/ 1186350 h 1186350"/>
              <a:gd name="connsiteX13" fmla="*/ 1960915 w 4471142"/>
              <a:gd name="connsiteY13" fmla="*/ 1186350 h 1186350"/>
              <a:gd name="connsiteX14" fmla="*/ 1456315 w 4471142"/>
              <a:gd name="connsiteY14" fmla="*/ 1186350 h 1186350"/>
              <a:gd name="connsiteX15" fmla="*/ 817580 w 4471142"/>
              <a:gd name="connsiteY15" fmla="*/ 1186350 h 1186350"/>
              <a:gd name="connsiteX16" fmla="*/ 0 w 4471142"/>
              <a:gd name="connsiteY16" fmla="*/ 1186350 h 1186350"/>
              <a:gd name="connsiteX17" fmla="*/ 0 w 4471142"/>
              <a:gd name="connsiteY17" fmla="*/ 581312 h 1186350"/>
              <a:gd name="connsiteX18" fmla="*/ 0 w 4471142"/>
              <a:gd name="connsiteY18" fmla="*/ 0 h 11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71142" h="1186350" extrusionOk="0">
                <a:moveTo>
                  <a:pt x="0" y="0"/>
                </a:moveTo>
                <a:cubicBezTo>
                  <a:pt x="203812" y="34017"/>
                  <a:pt x="409576" y="11519"/>
                  <a:pt x="728157" y="0"/>
                </a:cubicBezTo>
                <a:cubicBezTo>
                  <a:pt x="1046738" y="-11519"/>
                  <a:pt x="1095418" y="23662"/>
                  <a:pt x="1456315" y="0"/>
                </a:cubicBezTo>
                <a:cubicBezTo>
                  <a:pt x="1817212" y="-23662"/>
                  <a:pt x="1823591" y="11468"/>
                  <a:pt x="1960915" y="0"/>
                </a:cubicBezTo>
                <a:cubicBezTo>
                  <a:pt x="2098239" y="-11468"/>
                  <a:pt x="2487581" y="-25177"/>
                  <a:pt x="2689073" y="0"/>
                </a:cubicBezTo>
                <a:cubicBezTo>
                  <a:pt x="2890565" y="25177"/>
                  <a:pt x="3105506" y="8324"/>
                  <a:pt x="3238384" y="0"/>
                </a:cubicBezTo>
                <a:cubicBezTo>
                  <a:pt x="3371262" y="-8324"/>
                  <a:pt x="3592637" y="5273"/>
                  <a:pt x="3787696" y="0"/>
                </a:cubicBezTo>
                <a:cubicBezTo>
                  <a:pt x="3982755" y="-5273"/>
                  <a:pt x="4266102" y="28921"/>
                  <a:pt x="4471142" y="0"/>
                </a:cubicBezTo>
                <a:cubicBezTo>
                  <a:pt x="4486062" y="233103"/>
                  <a:pt x="4462249" y="391346"/>
                  <a:pt x="4471142" y="569448"/>
                </a:cubicBezTo>
                <a:cubicBezTo>
                  <a:pt x="4480035" y="747550"/>
                  <a:pt x="4471633" y="1029265"/>
                  <a:pt x="4471142" y="1186350"/>
                </a:cubicBezTo>
                <a:cubicBezTo>
                  <a:pt x="4133964" y="1194145"/>
                  <a:pt x="3979348" y="1218288"/>
                  <a:pt x="3787696" y="1186350"/>
                </a:cubicBezTo>
                <a:cubicBezTo>
                  <a:pt x="3596044" y="1154412"/>
                  <a:pt x="3423745" y="1181069"/>
                  <a:pt x="3283096" y="1186350"/>
                </a:cubicBezTo>
                <a:cubicBezTo>
                  <a:pt x="3142447" y="1191631"/>
                  <a:pt x="2913263" y="1211940"/>
                  <a:pt x="2644361" y="1186350"/>
                </a:cubicBezTo>
                <a:cubicBezTo>
                  <a:pt x="2375459" y="1160760"/>
                  <a:pt x="2138141" y="1215110"/>
                  <a:pt x="1960915" y="1186350"/>
                </a:cubicBezTo>
                <a:cubicBezTo>
                  <a:pt x="1783689" y="1157590"/>
                  <a:pt x="1628895" y="1194606"/>
                  <a:pt x="1456315" y="1186350"/>
                </a:cubicBezTo>
                <a:cubicBezTo>
                  <a:pt x="1283735" y="1178094"/>
                  <a:pt x="1123321" y="1212504"/>
                  <a:pt x="817580" y="1186350"/>
                </a:cubicBezTo>
                <a:cubicBezTo>
                  <a:pt x="511839" y="1160196"/>
                  <a:pt x="327475" y="1163603"/>
                  <a:pt x="0" y="1186350"/>
                </a:cubicBezTo>
                <a:cubicBezTo>
                  <a:pt x="6514" y="915980"/>
                  <a:pt x="-28614" y="761509"/>
                  <a:pt x="0" y="581312"/>
                </a:cubicBezTo>
                <a:cubicBezTo>
                  <a:pt x="28614" y="401115"/>
                  <a:pt x="-24733" y="28500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7254464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GB" sz="4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4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4200" b="1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4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4200" b="1" dirty="0">
              <a:latin typeface="Baamini" pitchFamily="2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F156579-3274-4727-A789-F6B4D8C8D68B}"/>
              </a:ext>
            </a:extLst>
          </p:cNvPr>
          <p:cNvSpPr txBox="1"/>
          <p:nvPr/>
        </p:nvSpPr>
        <p:spPr>
          <a:xfrm>
            <a:off x="861698" y="4551778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en-GB" sz="2200" b="1" dirty="0">
              <a:latin typeface="Baamini" pitchFamily="2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478BC2B-B27F-456E-919F-FA49B5C17BF0}"/>
              </a:ext>
            </a:extLst>
          </p:cNvPr>
          <p:cNvSpPr txBox="1"/>
          <p:nvPr/>
        </p:nvSpPr>
        <p:spPr>
          <a:xfrm>
            <a:off x="10030417" y="2283241"/>
            <a:ext cx="1013419" cy="89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yf;F</a:t>
            </a:r>
            <a:endParaRPr lang="da-DK" sz="22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200" b="1" dirty="0">
              <a:latin typeface="Baamini" pitchFamily="2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8591C03-7EAF-45C2-B26E-CD81CCFE2CE7}"/>
              </a:ext>
            </a:extLst>
          </p:cNvPr>
          <p:cNvSpPr txBox="1"/>
          <p:nvPr/>
        </p:nvSpPr>
        <p:spPr>
          <a:xfrm>
            <a:off x="10843466" y="4592609"/>
            <a:ext cx="182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mghaq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6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n-GB" sz="16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600" b="1" dirty="0">
              <a:latin typeface="Baamini" pitchFamily="2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2D67C5E-B36F-4B77-883C-66E824E40A88}"/>
              </a:ext>
            </a:extLst>
          </p:cNvPr>
          <p:cNvSpPr txBox="1"/>
          <p:nvPr/>
        </p:nvSpPr>
        <p:spPr>
          <a:xfrm>
            <a:off x="3401583" y="4413204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</a:t>
            </a:r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jpfs</a:t>
            </a:r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2200" b="1" dirty="0">
              <a:latin typeface="Baamini" pitchFamily="2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98ACBCC-476F-4F07-9B28-A2041ED26E11}"/>
              </a:ext>
            </a:extLst>
          </p:cNvPr>
          <p:cNvSpPr txBox="1"/>
          <p:nvPr/>
        </p:nvSpPr>
        <p:spPr>
          <a:xfrm>
            <a:off x="5430031" y="4413204"/>
            <a:ext cx="15728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gbKiwfs;</a:t>
            </a:r>
            <a:endParaRPr lang="en-GB" sz="2200" b="1" dirty="0">
              <a:latin typeface="ANURADHA" pitchFamily="2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FA86196-4995-4B6B-87EF-8CB0542D125A}"/>
              </a:ext>
            </a:extLst>
          </p:cNvPr>
          <p:cNvSpPr txBox="1"/>
          <p:nvPr/>
        </p:nvSpPr>
        <p:spPr>
          <a:xfrm>
            <a:off x="2738512" y="2977818"/>
            <a:ext cx="933269" cy="89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</a:t>
            </a:r>
            <a:r>
              <a:rPr lang="en-GB" sz="2200" b="1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2200" b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</a:t>
            </a:r>
            <a:endParaRPr lang="da-DK" sz="22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200" b="1" dirty="0">
              <a:latin typeface="Baamini" pitchFamily="2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2286048-881D-4622-B95A-9D08A93F589D}"/>
              </a:ext>
            </a:extLst>
          </p:cNvPr>
          <p:cNvSpPr txBox="1"/>
          <p:nvPr/>
        </p:nvSpPr>
        <p:spPr>
          <a:xfrm>
            <a:off x="921570" y="1262212"/>
            <a:ext cx="1395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22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ahu;?</a:t>
            </a:r>
            <a:r>
              <a:rPr lang="en-GB" sz="22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en-GB" sz="2200" b="1" dirty="0">
              <a:latin typeface="Baamini" pitchFamily="2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A431B2F-6638-46A3-BB33-00AE970D1B98}"/>
              </a:ext>
            </a:extLst>
          </p:cNvPr>
          <p:cNvSpPr txBox="1"/>
          <p:nvPr/>
        </p:nvSpPr>
        <p:spPr>
          <a:xfrm>
            <a:off x="10934112" y="1717328"/>
            <a:ext cx="101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mLj;j</a:t>
            </a:r>
            <a:r>
              <a:rPr lang="en-GB" sz="1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Mz;lstpy</a:t>
            </a:r>
            <a:r>
              <a:rPr lang="en-GB" sz="10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0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9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43DAAF-5995-EA4A-B387-C311B64507C2}"/>
              </a:ext>
            </a:extLst>
          </p:cNvPr>
          <p:cNvSpPr/>
          <p:nvPr/>
        </p:nvSpPr>
        <p:spPr>
          <a:xfrm>
            <a:off x="1157415" y="887593"/>
            <a:ext cx="9870678" cy="15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gazj;jpw;f;fhd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gbfs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4400" b="1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4400" b="1" dirty="0">
              <a:latin typeface="Baamini" pitchFamily="2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DA9347D-5F30-B94F-BCD4-3E059F06E4B3}"/>
              </a:ext>
            </a:extLst>
          </p:cNvPr>
          <p:cNvSpPr/>
          <p:nvPr/>
        </p:nvSpPr>
        <p:spPr>
          <a:xfrm>
            <a:off x="7017559" y="2225541"/>
            <a:ext cx="4547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da-DK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rk;ge;jg;gl;l egu;fs;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da-DK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cj;jpfs; kw;Wk; nray;ghLfs;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da-DK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nra;jp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da-DK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gbKiwfs; 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da-DK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mghaq;fs;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16AA1B-F8E2-9049-A48A-74BF9C8DE041}"/>
              </a:ext>
            </a:extLst>
          </p:cNvPr>
          <p:cNvSpPr/>
          <p:nvPr/>
        </p:nvSpPr>
        <p:spPr>
          <a:xfrm>
            <a:off x="1157414" y="2225541"/>
            <a:ext cx="54200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khw;wk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nra;gtu;fs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Kf;fpa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gpur;ridahd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kdg;ghq</a:t>
            </a:r>
            <a:r>
              <a:rPr lang="en-GB" sz="320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320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F&gt;   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elj;ijfs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tpjpfs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yf;F</a:t>
            </a: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vjpu;ghu;g;gpd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kdg;ghq</a:t>
            </a:r>
            <a:r>
              <a:rPr lang="en-GB" sz="320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320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F&gt;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elj;ij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kw;Wk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3200" dirty="0" err="1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tpjpfs</a:t>
            </a:r>
            <a:r>
              <a:rPr lang="en-GB" sz="3200" dirty="0">
                <a:solidFill>
                  <a:srgbClr val="000000"/>
                </a:solidFill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endParaRPr lang="da-DK" sz="3200" dirty="0"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A626504-2761-3B46-BE8C-1F80E761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81" y="4261653"/>
            <a:ext cx="1777037" cy="179517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B8C5997-7E8D-8EC6-E779-A57E5114984B}"/>
              </a:ext>
            </a:extLst>
          </p:cNvPr>
          <p:cNvSpPr txBox="1"/>
          <p:nvPr/>
        </p:nvSpPr>
        <p:spPr>
          <a:xfrm>
            <a:off x="0" y="800556"/>
            <a:ext cx="12192000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rpwgÊghf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KbeÊjJ</a:t>
            </a:r>
            <a:r>
              <a:rPr lang="en-GB" sz="4400" b="1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4400" b="1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kPzÊLkÊ</a:t>
            </a:r>
            <a:r>
              <a:rPr lang="en-GB" sz="4400" b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tUf!</a:t>
            </a:r>
            <a:endParaRPr lang="da-DK" sz="4400" b="1" dirty="0">
              <a:solidFill>
                <a:schemeClr val="bg1"/>
              </a:solidFill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Baamini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mLjÊj</a:t>
            </a:r>
            <a:r>
              <a:rPr lang="en-GB" sz="360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mkuÊT:</a:t>
            </a:r>
            <a:br>
              <a:rPr lang="en-GB" sz="3600" dirty="0">
                <a:solidFill>
                  <a:schemeClr val="bg1"/>
                </a:solidFill>
                <a:latin typeface="Baamini" pitchFamily="2" charset="0"/>
              </a:rPr>
            </a:b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da-DK" sz="3600" dirty="0">
                <a:solidFill>
                  <a:schemeClr val="bg1"/>
                </a:solidFill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njhlu;r;rp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sv-SE" sz="3600">
              <a:solidFill>
                <a:schemeClr val="bg1"/>
              </a:solidFill>
              <a:latin typeface="Baamini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sv-SE" sz="6000" dirty="0">
              <a:solidFill>
                <a:schemeClr val="bg1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0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545827-3704-1B48-9FBF-4141E294D2C0}"/>
              </a:ext>
            </a:extLst>
          </p:cNvPr>
          <p:cNvSpPr/>
          <p:nvPr/>
        </p:nvSpPr>
        <p:spPr>
          <a:xfrm>
            <a:off x="1168527" y="1610290"/>
            <a:ext cx="70175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nraw;jpl;lk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vd;why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vd;d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Kf;fpakhdJ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?</a:t>
            </a:r>
            <a:endParaRPr lang="sv-SE" sz="36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>
            <a:extLst>
              <a:ext uri="{FF2B5EF4-FFF2-40B4-BE49-F238E27FC236}">
                <a16:creationId xmlns:a16="http://schemas.microsoft.com/office/drawing/2014/main" id="{48595788-6A45-4925-8611-C862922F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29897BA5-FB62-4C0F-8ED2-A7EEF8685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0739">
            <a:off x="1937396" y="4193394"/>
            <a:ext cx="1024455" cy="11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6">
            <a:extLst>
              <a:ext uri="{FF2B5EF4-FFF2-40B4-BE49-F238E27FC236}">
                <a16:creationId xmlns:a16="http://schemas.microsoft.com/office/drawing/2014/main" id="{23F693DD-0C6C-4085-8ABA-5E63784B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BD339418-CBCC-4E27-A1F3-1738E31CC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0739">
            <a:off x="1937396" y="4193394"/>
            <a:ext cx="1024455" cy="112594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85EA869-30C4-4313-9187-2B546A55DF90}"/>
              </a:ext>
            </a:extLst>
          </p:cNvPr>
          <p:cNvSpPr/>
          <p:nvPr/>
        </p:nvSpPr>
        <p:spPr>
          <a:xfrm>
            <a:off x="1168527" y="1610290"/>
            <a:ext cx="8010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khw;wj;jpw;fhd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vkJ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gazk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v-SE" sz="36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1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6">
            <a:extLst>
              <a:ext uri="{FF2B5EF4-FFF2-40B4-BE49-F238E27FC236}">
                <a16:creationId xmlns:a16="http://schemas.microsoft.com/office/drawing/2014/main" id="{5057785F-A8C4-4DEC-BC9D-43EF591E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FF8C60E-5A3C-44E1-9142-E8F6EAC4FE33}"/>
              </a:ext>
            </a:extLst>
          </p:cNvPr>
          <p:cNvSpPr/>
          <p:nvPr/>
        </p:nvSpPr>
        <p:spPr>
          <a:xfrm>
            <a:off x="1168527" y="1610290"/>
            <a:ext cx="8010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ahu;?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sv-SE" sz="3600" b="1" dirty="0">
              <a:latin typeface="Baamini" pitchFamily="2" charset="0"/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58294393-1D0B-44FD-AE7E-B69B31346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7" y="2824569"/>
            <a:ext cx="2906299" cy="19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6">
            <a:extLst>
              <a:ext uri="{FF2B5EF4-FFF2-40B4-BE49-F238E27FC236}">
                <a16:creationId xmlns:a16="http://schemas.microsoft.com/office/drawing/2014/main" id="{5C16B708-0D52-4E66-8F51-EFF043DC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93" y="895657"/>
            <a:ext cx="9159274" cy="4804220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32F899BD-AC51-43E6-B550-47E5FE57E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27" y="2824569"/>
            <a:ext cx="2906299" cy="19672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681609B-429F-4D80-94B1-3BAF5E6B0C33}"/>
              </a:ext>
            </a:extLst>
          </p:cNvPr>
          <p:cNvSpPr txBox="1"/>
          <p:nvPr/>
        </p:nvSpPr>
        <p:spPr>
          <a:xfrm>
            <a:off x="1769533" y="3578139"/>
            <a:ext cx="19562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ey;ypzf;f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ez;gu;fs</a:t>
            </a:r>
            <a:r>
              <a:rPr lang="en-GB" sz="1800" dirty="0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2400" dirty="0">
              <a:latin typeface="Baamini" pitchFamily="2" charset="0"/>
              <a:cs typeface="Calibri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D10309C-8F39-471B-A07B-25460819447C}"/>
              </a:ext>
            </a:extLst>
          </p:cNvPr>
          <p:cNvSpPr/>
          <p:nvPr/>
        </p:nvSpPr>
        <p:spPr>
          <a:xfrm>
            <a:off x="1168527" y="1610290"/>
            <a:ext cx="8010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ahu;?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sv-SE" sz="36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7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08993E0A-6A66-4F5A-AFBD-120A1D784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49" y="977640"/>
            <a:ext cx="7173793" cy="4902720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6D0F7504-F721-4EF9-83CB-2B19D48E9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8D57A1B-7594-4EB8-9159-06F5CCDA856A}"/>
              </a:ext>
            </a:extLst>
          </p:cNvPr>
          <p:cNvSpPr txBox="1"/>
          <p:nvPr/>
        </p:nvSpPr>
        <p:spPr>
          <a:xfrm>
            <a:off x="1103587" y="4394833"/>
            <a:ext cx="259958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sv-SE" sz="4400" b="1" dirty="0">
              <a:latin typeface="Baamini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39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>
            <a:extLst>
              <a:ext uri="{FF2B5EF4-FFF2-40B4-BE49-F238E27FC236}">
                <a16:creationId xmlns:a16="http://schemas.microsoft.com/office/drawing/2014/main" id="{D3EFAA49-3889-47F0-99A3-3069B4C7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49" y="977640"/>
            <a:ext cx="7173793" cy="490272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AF3269F-BCFA-48F0-9C6B-2123F39D0B94}"/>
              </a:ext>
            </a:extLst>
          </p:cNvPr>
          <p:cNvSpPr txBox="1"/>
          <p:nvPr/>
        </p:nvSpPr>
        <p:spPr>
          <a:xfrm>
            <a:off x="1582030" y="3700254"/>
            <a:ext cx="18401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 err="1">
                <a:solidFill>
                  <a:srgbClr val="000000"/>
                </a:solidFill>
                <a:effectLst/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gpur;rid</a:t>
            </a:r>
            <a:endParaRPr lang="sv-SE" sz="2800" b="1" dirty="0">
              <a:latin typeface="Baamini" pitchFamily="2" charset="0"/>
              <a:cs typeface="Calibri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4B3581B-6BD3-46BF-9CBC-26A3021A9524}"/>
              </a:ext>
            </a:extLst>
          </p:cNvPr>
          <p:cNvSpPr txBox="1"/>
          <p:nvPr/>
        </p:nvSpPr>
        <p:spPr>
          <a:xfrm>
            <a:off x="1238062" y="4223474"/>
            <a:ext cx="256935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gps;isfSf;F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rKjhaq;fspy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ez;gu;fs</a:t>
            </a:r>
            <a:r>
              <a:rPr lang="en-GB" sz="2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2400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y;iy</a:t>
            </a:r>
            <a:endParaRPr lang="da-DK" sz="24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FE506359-4E05-4C6D-AB2F-7F24CEA57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2160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3149BED6-D353-314C-B768-42561DA9A2F1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0B59E091-CD95-6A4D-B2DC-11500E1DB7A2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46A70D01-9541-5C40-A1FA-E20E794E1016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9F1D1274-14B3-1842-A5B1-E2070B055ECD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E439A813-A772-5B41-A0CC-EC464892A6B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59612-FB27-4A08-A657-FD317E5BFB2E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007ce96f-f6e4-41e9-bbc1-3453ece26c5d"/>
    <ds:schemaRef ds:uri="27879760-8d42-4139-817b-a85748325e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B7D3C0-477A-4F79-AE4D-C81B354D4A84}"/>
</file>

<file path=customXml/itemProps3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2065</TotalTime>
  <Words>6797</Words>
  <Application>Microsoft Office PowerPoint</Application>
  <PresentationFormat>Widescreen</PresentationFormat>
  <Paragraphs>286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 Light</vt:lpstr>
      <vt:lpstr>ANURADHA</vt:lpstr>
      <vt:lpstr>Baamini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8 PowerPoint</dc:title>
  <dc:creator>FORB Learning Platform;Katherine.Cash@smc.global</dc:creator>
  <cp:lastModifiedBy>Eben Bhujel</cp:lastModifiedBy>
  <cp:revision>351</cp:revision>
  <cp:lastPrinted>2021-06-02T17:53:06Z</cp:lastPrinted>
  <dcterms:created xsi:type="dcterms:W3CDTF">2021-06-24T12:01:27Z</dcterms:created>
  <dcterms:modified xsi:type="dcterms:W3CDTF">2023-08-01T09:34:40Z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