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2" r:id="rId5"/>
    <p:sldMasterId id="2147483655" r:id="rId6"/>
    <p:sldMasterId id="2147483657" r:id="rId7"/>
    <p:sldMasterId id="2147483659" r:id="rId8"/>
  </p:sldMasterIdLst>
  <p:notesMasterIdLst>
    <p:notesMasterId r:id="rId35"/>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dtKYg4nH00/dOgEic8morpMkLR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eille Hamouch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FFC4F-C614-4C22-AE68-19D098429084}" v="7" dt="2025-11-11T15:08:57.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142" autoAdjust="0"/>
  </p:normalViewPr>
  <p:slideViewPr>
    <p:cSldViewPr snapToGrid="0">
      <p:cViewPr varScale="1">
        <p:scale>
          <a:sx n="55" d="100"/>
          <a:sy n="55" d="100"/>
        </p:scale>
        <p:origin x="510" y="78"/>
      </p:cViewPr>
      <p:guideLst>
        <p:guide orient="horz" pos="2160"/>
        <p:guide pos="3863"/>
      </p:guideLst>
    </p:cSldViewPr>
  </p:slideViewPr>
  <p:notesTextViewPr>
    <p:cViewPr>
      <p:scale>
        <a:sx n="1" d="1"/>
        <a:sy n="1" d="1"/>
      </p:scale>
      <p:origin x="0" y="-138"/>
    </p:cViewPr>
  </p:notesTextViewPr>
  <p:notesViewPr>
    <p:cSldViewPr snapToGrid="0">
      <p:cViewPr varScale="1">
        <p:scale>
          <a:sx n="120" d="100"/>
          <a:sy n="120" d="100"/>
        </p:scale>
        <p:origin x="251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7eecac38-ed42-4dcd-a14b-32bf074e092b" providerId="ADAL" clId="{0F4FFC4F-C614-4C22-AE68-19D098429084}"/>
    <pc:docChg chg="undo custSel modSld">
      <pc:chgData name="Victoria Pfeiffer" userId="7eecac38-ed42-4dcd-a14b-32bf074e092b" providerId="ADAL" clId="{0F4FFC4F-C614-4C22-AE68-19D098429084}" dt="2025-11-11T15:09:20.076" v="103" actId="5793"/>
      <pc:docMkLst>
        <pc:docMk/>
      </pc:docMkLst>
      <pc:sldChg chg="modNotesTx">
        <pc:chgData name="Victoria Pfeiffer" userId="7eecac38-ed42-4dcd-a14b-32bf074e092b" providerId="ADAL" clId="{0F4FFC4F-C614-4C22-AE68-19D098429084}" dt="2025-11-07T10:32:55.649" v="42" actId="6549"/>
        <pc:sldMkLst>
          <pc:docMk/>
          <pc:sldMk cId="0" sldId="258"/>
        </pc:sldMkLst>
      </pc:sldChg>
      <pc:sldChg chg="modNotesTx">
        <pc:chgData name="Victoria Pfeiffer" userId="7eecac38-ed42-4dcd-a14b-32bf074e092b" providerId="ADAL" clId="{0F4FFC4F-C614-4C22-AE68-19D098429084}" dt="2025-11-07T10:33:15.467" v="44" actId="20577"/>
        <pc:sldMkLst>
          <pc:docMk/>
          <pc:sldMk cId="0" sldId="259"/>
        </pc:sldMkLst>
      </pc:sldChg>
      <pc:sldChg chg="modNotesTx">
        <pc:chgData name="Victoria Pfeiffer" userId="7eecac38-ed42-4dcd-a14b-32bf074e092b" providerId="ADAL" clId="{0F4FFC4F-C614-4C22-AE68-19D098429084}" dt="2025-11-07T10:34:11.224" v="52" actId="20577"/>
        <pc:sldMkLst>
          <pc:docMk/>
          <pc:sldMk cId="0" sldId="261"/>
        </pc:sldMkLst>
      </pc:sldChg>
      <pc:sldChg chg="modNotesTx">
        <pc:chgData name="Victoria Pfeiffer" userId="7eecac38-ed42-4dcd-a14b-32bf074e092b" providerId="ADAL" clId="{0F4FFC4F-C614-4C22-AE68-19D098429084}" dt="2025-11-07T10:34:34.392" v="53" actId="20577"/>
        <pc:sldMkLst>
          <pc:docMk/>
          <pc:sldMk cId="0" sldId="263"/>
        </pc:sldMkLst>
      </pc:sldChg>
      <pc:sldChg chg="modNotesTx">
        <pc:chgData name="Victoria Pfeiffer" userId="7eecac38-ed42-4dcd-a14b-32bf074e092b" providerId="ADAL" clId="{0F4FFC4F-C614-4C22-AE68-19D098429084}" dt="2025-11-07T10:35:31.379" v="56" actId="5793"/>
        <pc:sldMkLst>
          <pc:docMk/>
          <pc:sldMk cId="0" sldId="265"/>
        </pc:sldMkLst>
      </pc:sldChg>
      <pc:sldChg chg="modNotesTx">
        <pc:chgData name="Victoria Pfeiffer" userId="7eecac38-ed42-4dcd-a14b-32bf074e092b" providerId="ADAL" clId="{0F4FFC4F-C614-4C22-AE68-19D098429084}" dt="2025-11-07T10:36:10.119" v="57" actId="20577"/>
        <pc:sldMkLst>
          <pc:docMk/>
          <pc:sldMk cId="0" sldId="267"/>
        </pc:sldMkLst>
      </pc:sldChg>
      <pc:sldChg chg="modNotesTx">
        <pc:chgData name="Victoria Pfeiffer" userId="7eecac38-ed42-4dcd-a14b-32bf074e092b" providerId="ADAL" clId="{0F4FFC4F-C614-4C22-AE68-19D098429084}" dt="2025-11-07T10:36:27.350" v="58" actId="20577"/>
        <pc:sldMkLst>
          <pc:docMk/>
          <pc:sldMk cId="0" sldId="268"/>
        </pc:sldMkLst>
      </pc:sldChg>
      <pc:sldChg chg="modNotesTx">
        <pc:chgData name="Victoria Pfeiffer" userId="7eecac38-ed42-4dcd-a14b-32bf074e092b" providerId="ADAL" clId="{0F4FFC4F-C614-4C22-AE68-19D098429084}" dt="2025-11-07T10:37:10.013" v="59" actId="20577"/>
        <pc:sldMkLst>
          <pc:docMk/>
          <pc:sldMk cId="0" sldId="270"/>
        </pc:sldMkLst>
      </pc:sldChg>
      <pc:sldChg chg="modNotesTx">
        <pc:chgData name="Victoria Pfeiffer" userId="7eecac38-ed42-4dcd-a14b-32bf074e092b" providerId="ADAL" clId="{0F4FFC4F-C614-4C22-AE68-19D098429084}" dt="2025-11-07T10:37:24.706" v="62" actId="5793"/>
        <pc:sldMkLst>
          <pc:docMk/>
          <pc:sldMk cId="0" sldId="271"/>
        </pc:sldMkLst>
      </pc:sldChg>
      <pc:sldChg chg="modNotesTx">
        <pc:chgData name="Victoria Pfeiffer" userId="7eecac38-ed42-4dcd-a14b-32bf074e092b" providerId="ADAL" clId="{0F4FFC4F-C614-4C22-AE68-19D098429084}" dt="2025-11-07T10:38:16.158" v="66" actId="5793"/>
        <pc:sldMkLst>
          <pc:docMk/>
          <pc:sldMk cId="0" sldId="272"/>
        </pc:sldMkLst>
      </pc:sldChg>
      <pc:sldChg chg="modNotesTx">
        <pc:chgData name="Victoria Pfeiffer" userId="7eecac38-ed42-4dcd-a14b-32bf074e092b" providerId="ADAL" clId="{0F4FFC4F-C614-4C22-AE68-19D098429084}" dt="2025-11-07T10:38:29.038" v="67" actId="20577"/>
        <pc:sldMkLst>
          <pc:docMk/>
          <pc:sldMk cId="0" sldId="273"/>
        </pc:sldMkLst>
      </pc:sldChg>
      <pc:sldChg chg="modNotesTx">
        <pc:chgData name="Victoria Pfeiffer" userId="7eecac38-ed42-4dcd-a14b-32bf074e092b" providerId="ADAL" clId="{0F4FFC4F-C614-4C22-AE68-19D098429084}" dt="2025-11-07T10:39:59.261" v="69" actId="20577"/>
        <pc:sldMkLst>
          <pc:docMk/>
          <pc:sldMk cId="0" sldId="274"/>
        </pc:sldMkLst>
      </pc:sldChg>
      <pc:sldChg chg="modNotesTx">
        <pc:chgData name="Victoria Pfeiffer" userId="7eecac38-ed42-4dcd-a14b-32bf074e092b" providerId="ADAL" clId="{0F4FFC4F-C614-4C22-AE68-19D098429084}" dt="2025-11-07T10:41:06.392" v="70" actId="20577"/>
        <pc:sldMkLst>
          <pc:docMk/>
          <pc:sldMk cId="0" sldId="275"/>
        </pc:sldMkLst>
      </pc:sldChg>
      <pc:sldChg chg="modNotesTx">
        <pc:chgData name="Victoria Pfeiffer" userId="7eecac38-ed42-4dcd-a14b-32bf074e092b" providerId="ADAL" clId="{0F4FFC4F-C614-4C22-AE68-19D098429084}" dt="2025-11-07T10:41:29.177" v="71" actId="20577"/>
        <pc:sldMkLst>
          <pc:docMk/>
          <pc:sldMk cId="0" sldId="276"/>
        </pc:sldMkLst>
      </pc:sldChg>
      <pc:sldChg chg="modNotesTx">
        <pc:chgData name="Victoria Pfeiffer" userId="7eecac38-ed42-4dcd-a14b-32bf074e092b" providerId="ADAL" clId="{0F4FFC4F-C614-4C22-AE68-19D098429084}" dt="2025-11-07T10:41:51.674" v="75" actId="20577"/>
        <pc:sldMkLst>
          <pc:docMk/>
          <pc:sldMk cId="0" sldId="277"/>
        </pc:sldMkLst>
      </pc:sldChg>
      <pc:sldChg chg="modNotesTx">
        <pc:chgData name="Victoria Pfeiffer" userId="7eecac38-ed42-4dcd-a14b-32bf074e092b" providerId="ADAL" clId="{0F4FFC4F-C614-4C22-AE68-19D098429084}" dt="2025-11-07T10:42:43.171" v="79" actId="20577"/>
        <pc:sldMkLst>
          <pc:docMk/>
          <pc:sldMk cId="0" sldId="278"/>
        </pc:sldMkLst>
      </pc:sldChg>
      <pc:sldChg chg="modNotesTx">
        <pc:chgData name="Victoria Pfeiffer" userId="7eecac38-ed42-4dcd-a14b-32bf074e092b" providerId="ADAL" clId="{0F4FFC4F-C614-4C22-AE68-19D098429084}" dt="2025-11-07T10:43:17.299" v="89" actId="5793"/>
        <pc:sldMkLst>
          <pc:docMk/>
          <pc:sldMk cId="0" sldId="279"/>
        </pc:sldMkLst>
      </pc:sldChg>
      <pc:sldChg chg="modNotesTx">
        <pc:chgData name="Victoria Pfeiffer" userId="7eecac38-ed42-4dcd-a14b-32bf074e092b" providerId="ADAL" clId="{0F4FFC4F-C614-4C22-AE68-19D098429084}" dt="2025-11-11T15:09:20.076" v="103" actId="5793"/>
        <pc:sldMkLst>
          <pc:docMk/>
          <pc:sldMk cId="0" sldId="280"/>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2-04-16T18:12:02.597" idx="1">
    <p:pos x="0" y="1451"/>
    <p:text>i wasn't able to change numbers 6-10 into Arabic numerals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YF3sTS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S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a:t>
            </a:fld>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0" name="Google Shape;50;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1" name="Google Shape;51;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کێشەی لەم شێوەیە هۆکاری بنەڕەتیی هاوبەشی جیاوازییان </a:t>
            </a:r>
            <a:r>
              <a:rPr lang="ku-Arab-IQ" sz="12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هەیە.</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دەکرێت ئەو کێشە بنەڕەتییانە ئەمانە بن: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هەڵوێستە کێشەدارەکانی خەڵک</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ڕەفتارە کێشەدارەکان- ئەو شتانەی مرۆڤەکان ئەنجامی دەدەن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یاسا و ڕێسا و پێودانگە کێشەدارەکان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پێکەوە، ئەو ڕەفتار و هەڵوێست و یاسایانە کێشە دروست دەکەن. بۆیە پەیوەند بەو کێشانەی دەستنیشانمان کردوون، دەمانەوێت کام هەڵوێست و ڕەفتار و یاسا تایبەتمەندانە بگۆڕین؟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8" name="Google Shape;138;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39" name="Google Shape;139;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40" name="Google Shape;1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10</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پەیوەند بە نموونەی ئێمەوە، ڕەنگە بڵێین 'دایک و باوکان هەڵوێستی نەرێنییان بەرانبەر منداڵەکانیان هەیە کاتێک خاوەنی هاوڕێی کۆمەڵگاکانی ترن' یان 'خوێندنگە ڕێگە بە گاڵتەپێکردن لەنێوان منداڵانی کۆمەڵگا باوەڕمەندە جیاوازەکان دەدات یان 'سەرکردەیەکی ئایینیی ناوخۆ دەڵێت نابێت ڕێگە بە هاوڕێیەتی نێوان منداڵانی کۆمەڵگا جیاوازەکان بدرێت'. ئەم هەڵوێست و ڕەفتار و یاسایانە لە کێشەکانمان بەشدارن.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3" name="Google Shape;153;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54" name="Google Shape;154;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55" name="Google Shape;1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11</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1" i="0" u="none" strike="noStrike" kern="1200" cap="none" dirty="0">
                <a:solidFill>
                  <a:schemeClr val="tx1"/>
                </a:solidFill>
                <a:effectLst/>
                <a:latin typeface="Calibri"/>
                <a:ea typeface="Calibri"/>
                <a:cs typeface="Calibri"/>
                <a:sym typeface="Calibri"/>
              </a:rPr>
              <a:t>شوێنی مەبەستی ئێمە</a:t>
            </a:r>
            <a:endParaRPr lang="sv-SE" sz="1200" b="1"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کاتێک ئێمە گەشتی بەرەو گۆڕانکاریی دەکەین، گرنگە بزانین دەمانەوێت بەرەو کوێ بڕۆین! پێناسەکردنی شوێنی مەبەستی ئێمە ئاڵۆزە. هەموومان دەمانەوێت بە ئاشتی، دادپەروەری و ناجیاکاریی بگەین! بەڵام پێویستە دەربارەی ئەوەی دەتوانین لە کاتێکی دیاریکراودا چی بەدەست بهێنین، واقعی و بەرجەستە بین.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67" name="Google Shape;167;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68" name="Google Shape;168;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12</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0">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بۆ نموونە، ئامانجی ئێمە ڕەنگە ئەوەبێت 'منداڵان هاوڕێی کۆمەڵگا باوەڕمەندەکانی تریان هەبێت'. وە بۆ ئەم ئامانجە، دەتوانین بیر لەوە بکەینەوە داخۆ دەمانەوێت چ ڕەفتار و هەڵوێست و یاسایەکی تایبەتمەند لەجێی ئەوانەی وا کۆنن و خراپن، ببینین.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0">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0">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بۆ نموونە، 'دایک و باوکان هانی منداڵان دەدەن تا هاوڕێی کۆمەڵگا باوەڕمەندەکانی تریان هەبێت'، یان 'خوێندنگەکە چالاکانە ڕووبەڕووی گاڵتەپێکردن دەبێتەوە' یان 'سەرکردە ئایینییەکان هانی هاوڕێیەتی نێوان کۆمەڵگاکان دەدەن'.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81" name="Google Shape;181;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82" name="Google Shape;182;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83" name="Google Shape;18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13</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وەک دەیبینیت، کێشە و ئامانجەکانی ئێمە، </a:t>
            </a:r>
            <a:r>
              <a:rPr lang="ku-Arab-IQ" sz="12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وێنەدانەوەی یەکترن. </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کێشە و ئامانجەکە پێناسەی چوارچێوەی گەشتی گۆڕانکارییمان دەکەن. لە کوێ پڕۆسەی گۆڕانکاریی دەست پێ دەکات و دەمانەوێت بە کوێ بگات؟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95" name="Google Shape;195;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96" name="Google Shape;196;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97" name="Google Shape;1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14</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1" i="0" u="none" strike="noStrike" kern="1200" cap="none" dirty="0">
                <a:solidFill>
                  <a:schemeClr val="tx1"/>
                </a:solidFill>
                <a:effectLst/>
                <a:latin typeface="Calibri"/>
                <a:ea typeface="Calibri"/>
                <a:cs typeface="Calibri"/>
                <a:sym typeface="Calibri"/>
              </a:rPr>
              <a:t>ئەو مرۆڤانەی لە سەر ڕێگا دەیانبینین</a:t>
            </a:r>
            <a:endParaRPr lang="sv-SE" sz="1200" b="1"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tabLst>
                <a:tab pos="4288155"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 گەشتێکی دوورودرێژدا، ڕەنگە چەندان مرۆڤ ببینین – هاوڕێ گەشتیارەکان کە بە هەمان ئاڕاستە دەڕۆن، ئەفسەرانی بلیت کە پشکنینمان بۆ دەکەن، یان ئەو کەسانەی بەربەست دروست دەکەن لە ڕێگاکە دەمانوەستێنن و لامان دەدەن. کەواتە، لە گەشتەکەماندا کێ دەبینین؟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17" name="Google Shape;217;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18" name="Google Shape;218;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19" name="Google Shape;21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15</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ئەمانەن:</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marL="342900" lvl="0" indent="-342900" algn="r" rtl="1">
              <a:lnSpc>
                <a:spcPct val="107000"/>
              </a:lnSpc>
              <a:spcAft>
                <a:spcPts val="800"/>
              </a:spcAft>
              <a:buFont typeface="Symbol" panose="05050102010706020507" pitchFamily="18" charset="2"/>
              <a:buChar char=""/>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ئەو مرۆڤانەی بە کێشەکان کاریگەر بوون (لە پەڕاوی ئێمەدا منداڵانن)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228600" lvl="0" indent="-342900" algn="r" rtl="1">
              <a:lnSpc>
                <a:spcPct val="107000"/>
              </a:lnSpc>
              <a:spcAft>
                <a:spcPts val="800"/>
              </a:spcAft>
              <a:buFont typeface="Symbol" panose="05050102010706020507" pitchFamily="18" charset="2"/>
              <a:buChar char=""/>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کەسانی دەسەڵاتدار تاوەکوو شتێک دەربارەی کێشەکە بکەن (بۆ نموونە، سەرۆکایەتی خوێندنگە و کارمەندان، دایک و باوکان و سەرکردە ئایینییەکان).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27" name="Google Shape;227;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28" name="Google Shape;228;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29" name="Google Shape;22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16</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 </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هەروەها ڕەنگە ئەمانە بن: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هاوڕێی گەشتیارەکان، ئەو کەسانەی هاوبەشی ئامانجەکانمانن و دەتوانن لە ڕێگادا یارمەتیمان بدەن. لە نموونەکەی ئێمەدا، هاوپەیمانەکانمان ڕەنگە ئەنجوومەنی نێوان ئایینە ناوخۆییەکان بن.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228600" lvl="0" indent="-342900" algn="r" rtl="1">
              <a:lnSpc>
                <a:spcPct val="107000"/>
              </a:lnSpc>
              <a:spcAft>
                <a:spcPts val="800"/>
              </a:spcAft>
              <a:buFont typeface="Symbol" panose="05050102010706020507" pitchFamily="18" charset="2"/>
              <a:buChar char=""/>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یان ئەو مرۆڤانەی دژایەتیی ئامانجەکانمان دەکەن و هەوڵ دەدەن لەسەر ڕێگامان بوەستن. ڕەنگە یەکێک لە مرۆڤە کاریگەرە دەمارگرژەکانی تۆڕی کۆمەڵایەتیی کۆمەڵگاکەمان بێت.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41" name="Google Shape;241;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42" name="Google Shape;242;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43" name="Google Shape;24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17</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 کاتێکدا ئێمە نەخشەی کار دەنووسین، بیرۆکەیەکی باش دەبێت بیر لەو مرۆڤ و ڕێکخراو و دامەزراوانە بکەینەوە، بەم شێوەیەش دەتوانین لە کاتی هەڵبژاردنی تاکتیک و نەخشەی کردارەکانماندا ڕەچاویان بکەین.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کێ دەتوانێت لە ئەنجامدانی گۆڕانکارییدا یارمەتیدەرمان بێت؟ پێویستە کێ ڕازی بکەین- وە لە چی؟ یان دەکرێ کێ هەوڵ بدات ببێتە کۆسپ لە بەردەم ڕێگای گۆڕانکاریدا؟</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58" name="Google Shape;258;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59" name="Google Shape;259;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60" name="Google Shape;26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18</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1" i="0" u="none" strike="noStrike" kern="1200" cap="none" dirty="0">
                <a:solidFill>
                  <a:schemeClr val="tx1"/>
                </a:solidFill>
                <a:effectLst/>
                <a:latin typeface="Calibri"/>
                <a:ea typeface="Calibri"/>
                <a:cs typeface="Calibri"/>
                <a:sym typeface="Calibri"/>
              </a:rPr>
              <a:t>هەڵبژاردنی ڕێگاکە</a:t>
            </a:r>
            <a:endParaRPr lang="sv-SE" sz="1200" b="1"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چەندان ڕێگای جیاوازی گەیشتن هەن تاوەکوو لە آ بگەینە ب- ڕێگا و شێوازی گواستنەوەی جیاواز. کەواتە چ ڕێگەیەک دەگرینە بەر؟</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ڕێگاکەمان بەو تاکتیکانەی بەکاری دەهێنین دیاری دەکرێت. بیرت بێت ١٥ تاکتیکی جیاواز هەن تاوەکوو لێیان هەڵبژێرین- هەر لە بونیادنانی هۆشیارییەوە بۆ داکۆکی و بەڵگەنامەکردنی پێشێلکارییەکان. ئێمە پێشتر چەندان بیرۆکەی کارمان هەبووە بۆ بەکارهێنانی ئەو تاکتیکانە! ئێرە ئەو شوێنەیە کە دەتوانیت بەکاریان بهێنیت!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74" name="Google Shape;274;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75" name="Google Shape;275;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76" name="Google Shape;27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19</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ku-Arab-IQ" sz="1200" b="0" i="1" u="none" strike="noStrike" kern="1200" cap="none" dirty="0">
              <a:solidFill>
                <a:schemeClr val="tx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ku-Arab-IQ" sz="1200" dirty="0">
                <a:solidFill>
                  <a:schemeClr val="bg1"/>
                </a:solidFill>
                <a:latin typeface="Calibri" panose="020F0502020204030204" pitchFamily="34" charset="0"/>
              </a:rPr>
              <a:t>لە کاتی دەستپێکی ئەم ڕاهێنانە، ئەم سلایدە پیشان بدە </a:t>
            </a:r>
            <a:endParaRPr lang="ku-Arab-IQ" sz="1200" b="0" i="1" u="none" strike="noStrike" kern="1200" cap="none" dirty="0">
              <a:solidFill>
                <a:schemeClr val="tx1"/>
              </a:solidFill>
              <a:effectLst/>
              <a:latin typeface="Calibri"/>
              <a:ea typeface="Calibri"/>
              <a:cs typeface="Calibri"/>
              <a:sym typeface="Calibri"/>
            </a:endParaRPr>
          </a:p>
        </p:txBody>
      </p:sp>
      <p:sp>
        <p:nvSpPr>
          <p:cNvPr id="60" name="Google Shape;6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a:t>
            </a:fld>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61" name="Google Shape;61;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62" name="Google Shape;62;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بۆ نموونە، ئایا ئێمە سەرنج دەخەینە سەر گۆڕینی بیرکردنەوەی منداڵان لە ڕێگەی دروستکردنی تیمێکی تۆپی پێی نێوان ئایینەکانەوە، یان لەسەر بەڵگەنامەکردنی ڕووداوەکانی گاڵتەپێکردن و بەکارهێنانی ئەمە بۆ داکۆکیی تاوەکوو سەرۆکایەتیی خوێندنگە هەنگاو بنێت؟ یان بە هاندانی مامۆستایان تاوەکوو پەیوەندیی ئەرێنی بەرەوپێش ببەن لە ڕێگەی دروستکردنی خەلاتێک بۆ ئەو مامۆستایانەی بە باشترین شێوە هەمەچەشنی بەرەوپێش دەبەن  و دڵنیایی ڕێزگرتن لەناو پۆلەکاندا دەدەن؟ یان بە ڕازیکردنی سەرکردە ئایینییەکان تاوەکوو هانی هاوڕێیەتی نێوان ئایینەکان بدەن؟ یان تێکەڵەیەک لە هەموو ئەمانە؟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زۆر شتی جیاواز هەن کە بتوانین ئەنجامیان بدەین، ئێمە ناتوانین هەموویان ئەنجام بدەین، بەڵام ڕەنگە پێویستمان بەوە بێت لە شتێک زیاتر بکەین ئەگەر بمانەوێت سەرکەوتوو بین. بۆ نموونە، دەستپێکردنی تیمێکی تۆپی پێ هیچ سوودێکی نابێت ئەگەر سەرکردە ئایینییە سەرەکییەکان سەرکۆنەی بکەن، بەم جۆرەش کە بوێری ناکات بێت. بە زۆری نەخشەی کاری سەرکەوتوو چەند تاکتیکێکی کەمی جیاواز بەڵام تەواوکەر دەگرێتەخۆ.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83" name="Google Shape;283;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84" name="Google Shape;284;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85" name="Google Shape;28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20</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1" i="0" u="none" strike="noStrike" kern="1200" cap="none" dirty="0">
                <a:solidFill>
                  <a:schemeClr val="tx1"/>
                </a:solidFill>
                <a:effectLst/>
                <a:latin typeface="Calibri"/>
                <a:ea typeface="Calibri"/>
                <a:cs typeface="Calibri"/>
                <a:sym typeface="Calibri"/>
              </a:rPr>
              <a:t>هەنگاوەکانی گەشتەکە</a:t>
            </a:r>
            <a:endParaRPr lang="en-US" sz="1200" b="0"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کاتێک بڕیارماندا چ تاکتیکێک بەکار بهێنین، بیر لەوە دەکەینەوە چۆن بەکاریان بهێنین.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پێویستە چ هەنگاوێکی بەرجەستە و بە چ ڕیزبەندییەک بگرینە بەر؟ بۆ هەر تاکتیکێکی وا هەڵمان بژاردووە، کێ و کەی چی دەکات؟ چۆن بە شێوەیەکی کرداری تیمی تۆپی پێ ڕێک دەخەین و بەرەوپێشی دەبەین یان ڕاپرسی ئەنجام دەدەین؟ کێ لەگەڵ کام سەرکردەی ئایینیی قسە دەکات؟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01" name="Google Shape;301;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02" name="Google Shape;302;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03" name="Google Shape;30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21</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1" i="0" u="none" strike="noStrike" kern="1200" cap="none" dirty="0">
                <a:solidFill>
                  <a:schemeClr val="tx1"/>
                </a:solidFill>
                <a:effectLst/>
                <a:latin typeface="Calibri"/>
                <a:ea typeface="Calibri"/>
                <a:cs typeface="Calibri"/>
                <a:sym typeface="Calibri"/>
              </a:rPr>
              <a:t>پەیامەکە</a:t>
            </a:r>
            <a:endParaRPr lang="sv-SE" sz="1200" b="1"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کاتێک لەگەڵ مرۆڤەکان دەدوێین، پێویستە بیربکەینەوە داخۆ دەبێت چی بڵێین.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کام جۆری زانیاریی یان گفتوگۆ هاوپەیمانە بەتواناکان ڕازی دەکات تاوەکوو بەشدارمان بن یان مرۆڤەکان ڕازی دەکات تا هەڵوێست و ڕەفتارەکانیان بگۆڕن؟ چی شتێک خاوەن دەسەڵاتەکان بۆ هەنگاونان ڕازی دەکات؟ ئایا هیچ ڕێگەیەکی لە قاڵبدانی پەیامەکانمان هەیە تاوەکوو لە دژبەری  بەدوور بین؟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بۆ نموونە، ڕەنگە دایک و باوکان گوێبیستی سوودەکانی بونیادنانی پەیوەندیی بن لەنێوان کۆمەڵگاکان بۆ داهاتووی منداڵەکانیان، هەروەها زانیارییە کردارییەکان کە دڵنیایان دەکاتەوە لەوەی منداڵەکانیان سەلامەت دەبن و لە تیمی تۆپی پێدا بە باشی چاودێریی دەکرێن.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ڕەنگە ئەنجوومەنی ناوخۆی نێوان ئایینەکان سەرسام بێت بە بیستنی ئەوەی چۆن ئێمە بەشداریی بە پێگەشتووەکان لە کۆمەڵگا جیاوازەکانەوە دەکەین بۆ سەرکردایەتی تیمی تۆپی پێ.</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هەروەها ڕەنگە هانی سەرۆکایەتی خوێندنگە بدرێت گرنگی بە چۆنییەتیی بەکارهێنانی سیاسەتی دژ بە گاڵتەپێکردن بۆ بەرزکردنەوەی ئاستی خوێندنگەکە بدات.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19" name="Google Shape;319;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20" name="Google Shape;320;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21" name="Google Shape;32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22</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1" i="0" u="none" strike="noStrike" kern="1200" cap="none" dirty="0">
                <a:solidFill>
                  <a:schemeClr val="tx1"/>
                </a:solidFill>
                <a:effectLst/>
                <a:latin typeface="Calibri"/>
                <a:ea typeface="Calibri"/>
                <a:cs typeface="Calibri"/>
                <a:sym typeface="Calibri"/>
              </a:rPr>
              <a:t>بەربەست و مەترسییەکان</a:t>
            </a:r>
            <a:endParaRPr lang="sv-SE" sz="1200" b="1"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 گەشتێکی درێژ و سەختدا، گەشتیارەکان ڕەنگە ڕووبەڕووی بەربەست و مەترسی و ئەو زریانانە ببنەوە کە پێویستە لێی بەدوور بن یان بەسەریاندا زاڵ ببن تاوەکوو بگەنە شوێنی مەبەستیان.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هەموو پڕۆسەکانی گۆڕانکاری، بەربەست و مەترسی لەخۆ دەگرن. ئەگەر ئێمە بیر لە پێش خۆمان بکەینەوە، تا دەکرێت ڕێگایەکی سەلامەت هەڵبژێرین و  پلانمان هەبێت بۆ چۆنییەتیی مامەڵەکردن لەگەڵ  ئەو ڕەوشە جیاوازانەی ڕەنگە سەر هەڵبدەن، ئەوا یارمەتیدەر دەبێت بۆمان.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کەواتە ڕەنگە ڕووبەڕووی چ بەربەست و مەترسییەک ببینەوە ئەگەر  ئەو هەنگاوانە بگرینە بەر کە پێشبینیمان کردوون؟ ئایا هیچ کام لەو هەنگاوانە زۆر مەترسیدارن، یان ئایا هیچ ڕێگایەک هەیە مەترسییەکان کەم بکەینەوە؟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بۆ نموونە: لە هەندێک چوارچێوەدا، بەرەوپێشبردنی تیمی تۆپی پێی نێوان ئایینەکان لە وێستگەی ڕادیۆی ناوخۆ، ڕەنگە لە لایەن گرووپە دەمارگرژەکانەوە کە ڕەنگە  پەرە بە دژبەریی بدەن، سەرنجی نەخوازراو ڕابکێشێت. هەروەها ڕەنگە بمانەوێت بە هێمنی دەست پێ بکەین و پاڵپشتییەک بۆ کۆمەڵگا بونیاد بنێین.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33" name="Google Shape;333;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34" name="Google Shape;334;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35" name="Google Shape;33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23</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1" i="0" u="none" strike="noStrike" kern="1200" cap="none" dirty="0">
                <a:solidFill>
                  <a:schemeClr val="tx1"/>
                </a:solidFill>
                <a:effectLst/>
                <a:latin typeface="Calibri"/>
                <a:ea typeface="Calibri"/>
                <a:cs typeface="Calibri"/>
                <a:sym typeface="Calibri"/>
              </a:rPr>
              <a:t>دەرئەنجام</a:t>
            </a:r>
            <a:endParaRPr lang="sv-SE" sz="1200" b="1"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ئێمە ئێستا لە ڕێگەی پڕۆسەی دروستکردنی نەخشەی کارەوە کارمان کردووە. بۆ گەشتی گۆڕانکارییمان ئەمانەمان دەستنیشان کردوون: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خاڵی دەستپێکی ئێمە- کێشەکە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شوێنی مەبەستمان- ئامانجەکە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ئەو مرۆڤانەی لەسەر ڕێگا دەیانبینین- هاوڕێ، نەیار و ئەو کەسانەی دەمانەوێت بە جۆرێک کاریگەری بخەینە سەریان.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Symbol" panose="05050102010706020507" pitchFamily="18" charset="2"/>
              <a:buChar char=""/>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ڕێگاکە- ئەو تاکتیکانەی بەکاریان دەهێنین و ئەو هەنگاوە بەرجەستانەی پێویستە بۆ بەرەوپێشچوون بیانگرینە بەر.</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Symbol" panose="05050102010706020507" pitchFamily="18" charset="2"/>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دەتوانرێت ئەم پڕۆسەیە بۆ دروستکردنی نەخشەیەکی کاری سادە یان پڕ وردەکاری بۆ هەر جۆرێکی تاکتیک بەکار بێت کە دەتەوێت بەکاری بهێنیت.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کەواتە ئێستا کاتی ئەوەیە خۆت تاقی بکەیتەوە- هەروەها نەخشەی کاری گەشتی گۆڕانکاری خۆت دروست بکەیت بۆ ئەو کێشەیەی دەتەوێت چارەسەری بکەیت!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51" name="Google Shape;351;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52" name="Google Shape;352;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53" name="Google Shape;35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24</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sz="1200" b="1" i="0" u="none" strike="noStrike" kern="1200" cap="none" dirty="0">
                <a:solidFill>
                  <a:schemeClr val="tx1"/>
                </a:solidFill>
                <a:effectLst/>
                <a:latin typeface="Calibri"/>
                <a:ea typeface="Calibri"/>
                <a:cs typeface="Calibri"/>
                <a:sym typeface="Calibri"/>
              </a:rPr>
              <a:t>کاری گرووپ: گەشتی گۆڕانکاریمان   ١ کاتژمێر</a:t>
            </a:r>
            <a:r>
              <a:rPr lang="en-GB" sz="1200" b="0" i="1" u="none" strike="noStrike" kern="1200" cap="none" dirty="0">
                <a:solidFill>
                  <a:schemeClr val="tx1"/>
                </a:solidFill>
                <a:effectLst/>
                <a:latin typeface="Calibri"/>
                <a:ea typeface="Calibri"/>
                <a:cs typeface="Calibri"/>
                <a:sym typeface="Calibri"/>
              </a:rPr>
              <a:t> </a:t>
            </a:r>
            <a:endParaRPr lang="ku-Arab-IQ" sz="1200" b="0" i="1" u="none" strike="noStrike" kern="1200" cap="none" dirty="0">
              <a:solidFill>
                <a:schemeClr val="tx1"/>
              </a:solidFill>
              <a:effectLst/>
              <a:latin typeface="Calibri"/>
              <a:ea typeface="Calibri"/>
              <a:cs typeface="Calibri"/>
              <a:sym typeface="Calibri"/>
            </a:endParaRPr>
          </a:p>
          <a:p>
            <a:pPr algn="r"/>
            <a:endParaRPr lang="ku-Arab-IQ" sz="1200" b="0" i="1" u="none" strike="noStrike" kern="1200" cap="none" dirty="0">
              <a:solidFill>
                <a:schemeClr val="tx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ku-Arab-IQ" sz="1200" b="0" i="0" u="none" strike="noStrike" kern="1200" cap="none" dirty="0">
                <a:solidFill>
                  <a:schemeClr val="tx1"/>
                </a:solidFill>
                <a:effectLst/>
                <a:latin typeface="Calibri"/>
                <a:ea typeface="Calibri"/>
                <a:cs typeface="Calibri"/>
                <a:sym typeface="Calibri"/>
              </a:rPr>
              <a:t>بە هاوکاری سڵایدی ٢٤ و ٢٥ ڕاهێنانەکە بناسێنە</a:t>
            </a:r>
          </a:p>
          <a:p>
            <a:pPr marL="0" marR="0" lvl="0" indent="0" algn="r" defTabSz="914400" rtl="0" eaLnBrk="1" fontAlgn="auto" latinLnBrk="0" hangingPunct="1">
              <a:lnSpc>
                <a:spcPct val="100000"/>
              </a:lnSpc>
              <a:spcBef>
                <a:spcPts val="0"/>
              </a:spcBef>
              <a:spcAft>
                <a:spcPts val="0"/>
              </a:spcAft>
              <a:buClrTx/>
              <a:buSzTx/>
              <a:buFontTx/>
              <a:buNone/>
              <a:tabLst/>
              <a:defRPr/>
            </a:pPr>
            <a:endParaRPr lang="ku-Arab-IQ" sz="1200" b="0" i="0" u="none" strike="noStrike" kern="1200" cap="none" dirty="0">
              <a:solidFill>
                <a:schemeClr val="tx1"/>
              </a:solidFill>
              <a:effectLst/>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ku-Arab-IQ" sz="1200" b="0" i="0" u="none" strike="noStrike" kern="1200" cap="none" dirty="0">
                <a:solidFill>
                  <a:schemeClr val="tx1"/>
                </a:solidFill>
                <a:effectLst/>
                <a:latin typeface="Calibri"/>
                <a:ea typeface="Calibri"/>
                <a:cs typeface="Calibri"/>
                <a:sym typeface="Calibri"/>
              </a:rPr>
              <a:t>دووبارە سڵایدی ٢٤ پیشان بدەرەوە و ئەمانەی خوارەوە ڕوون بکەرەوە:</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پێشتر لەم دانیشتنەدا، کێشەکانمان هەڵبژارد و بەسەر گرووپەکاندا دابەش بووین. ئێستا هەر گرووپێک هەوڵی گەشەپێدانی نەخشەیەکی کار دەدات تاوەکوو چارەسەری کێشەکانی پێ بکات، ئەمەش بە بەکارهێنانی نموونەی 'گەشتی گۆڕانکارییمان' کە لە پێشکەشکردنەکەدا گوێمان لێ بوو.</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ئەم نەخشەی کارانە دەکرێت نەخشەی ڕاستەقینە بن کە بمانەوێت پاش ڕاهێنانەکە جێبەجێیان بکەین، یان نەخشەی کاری ڕاهێنان بن کە یارمەتیمان بدەن بۆ گەشەپێدانی کارامەییەکانی نەخشەسازیی کار کە دواتر بتوانین بەکاریان بێنین.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لەسەر مێزی گرووپەکان، ئەو پەڕەی پێشکەشكردنە دوورودرێژانە دەدۆزیتەوە کە گەشتی گۆڕانکاری خۆت لەسەریان دەکێشیت و دەنووسیت. هەروەها کۆپی نموونەی 'گەشتی گۆڕانکارییمان' دەدۆزیتەوە کە وەک بڵاونامەیەک یاریدەدەرت دەبێت و دەتوانیت لەگەڵ خۆت بیبەیتەوە ماڵەوە. </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ئەرکی تۆ دروستکردنی نەخشەیەکی کارە لەسەر پەڕەکانی پێشکەشکردن بۆ چارەسەری کێشەکانی گرووپەکەت، ئەمە بە بەکارهێنانی چەند پێکهاتەیەکی جیاوازی نموونەی گەشتی گۆڕانکارییەکە. هەروەها تۆ ئەو دانیشتنەی ماوە و بەشی یەکەمی دانیشتنی داهاتووت لە بەردەستدایە بۆ ئەنجامدانی ئەمە- ئەمەش زیاتر لە کاتژمێرێکە بە گشتی</a:t>
            </a:r>
            <a:r>
              <a:rPr lang="en-GB" sz="1200" b="0" i="0" u="none" strike="noStrike" kern="1200" cap="none" dirty="0">
                <a:solidFill>
                  <a:schemeClr val="tx1"/>
                </a:solidFill>
                <a:effectLst/>
                <a:latin typeface="Calibri"/>
                <a:ea typeface="Calibri"/>
                <a:cs typeface="Calibri"/>
                <a:sym typeface="Calibri"/>
              </a:rPr>
              <a:t>. </a:t>
            </a:r>
            <a:endParaRPr lang="sv-SE" sz="1200" b="0" i="0" u="none" strike="noStrike" kern="1200" cap="none" dirty="0">
              <a:solidFill>
                <a:schemeClr val="tx1"/>
              </a:solidFill>
              <a:effectLst/>
              <a:latin typeface="Calibri"/>
              <a:ea typeface="Calibri"/>
              <a:cs typeface="Calibri"/>
              <a:sym typeface="Calibri"/>
            </a:endParaRPr>
          </a:p>
          <a:p>
            <a:pPr algn="r"/>
            <a:endParaRPr lang="en-GB" sz="1200" b="0" i="1"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tabLst>
                <a:tab pos="4288155" algn="l"/>
              </a:tabLst>
            </a:pPr>
            <a:r>
              <a:rPr lang="ku-Arab-IQ" sz="1600" kern="100" dirty="0">
                <a:effectLst/>
                <a:latin typeface="Calibri" panose="020F0502020204030204" pitchFamily="34" charset="0"/>
                <a:ea typeface="Calibri" panose="020F0502020204030204" pitchFamily="34" charset="0"/>
                <a:cs typeface="Calibri" panose="020F0502020204030204" pitchFamily="34" charset="0"/>
              </a:rPr>
              <a:t>سڵایدی ٢٥ پیشان بدە و ئەمانەی خوارەوە ڕوون بکەرەوە:</a:t>
            </a:r>
            <a:endParaRPr lang="sv-SE"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ئەو هەنگاوانەی دەبێت بۆ دروستکردنی نەخشەکەت بیگریتە بەر بەم شێوەیەن: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mj-lt"/>
              <a:buAutoNum type="arabicPeriod"/>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بڕیار بدە پێشەنگەکان کێن: ئەو کۆمەڵە کەسە یان ڕێکخراوە کە نەخشەکە جێبەجێ دەکەن کێن؟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mj-lt"/>
              <a:buAutoNum type="arabicPeriod"/>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ئەو کێشە سەرەکییە بنووسە کە بە گرووپەکەت دراوە تا کاری لەسەر بکەن.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mj-lt"/>
              <a:buAutoNum type="arabicPeriod"/>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ئەو  یاسا و هەڵوێست و ڕەفتارە کردەییانە دەستنیشان بکە کە دەتەوێت بیانگۆڕیت.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mj-lt"/>
              <a:buAutoNum type="arabicPeriod"/>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ئامانجێک دروست بکە کە ئاوێنەی کێشەکەت بێت.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mj-lt"/>
              <a:buAutoNum type="arabicPeriod"/>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یاسا و هەڵوێست و ڕەفتارە خوازراوەکان دەستنیشان بکە.</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mj-lt"/>
              <a:buAutoNum type="arabicPeriod"/>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ئەو کەسانەی تر  دەستنیشان بکە کە بەشدارن - ئەو کەسانەی کاریگەر بوون، کەس و ڕێکخراو و دەسەڵاتەکان کە بەشێکن لە کێشەکە یان دەسەڵات، تا جیاوازی دروست بکات.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mj-lt"/>
              <a:buAutoNum type="arabicPeriod"/>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ئەو چالاکییە سەرەکییانەی بۆ بەدەستهێنانی ئامانجەکە پێویستە بۆ تاکتیکەکانت هەڵبژێرە و زیادیان بکە.</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mj-lt"/>
              <a:buAutoNum type="arabicPeriod"/>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چەند هەنگاوێکی کرداریی سەرەکی دەستنیشان بکە کە بۆ ئەنجامدانی ئەم چالاکییانە پێویستن.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mj-lt"/>
              <a:buAutoNum type="arabicPeriod"/>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دیاریی بکە پەیامەکانت بۆ کەسانی جیاوازی بەشداربوو چین. چی باس و بەڵگەیەک ئەوان ڕازی دەکات؟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07000"/>
              </a:lnSpc>
              <a:spcAft>
                <a:spcPts val="800"/>
              </a:spcAft>
              <a:buFont typeface="+mj-lt"/>
              <a:buAutoNum type="arabicPeriod"/>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وە لە کۆتاییدا بیر بکەرەوە ڕەنگە بە درێژایی ڕێگاکە ڕووبەڕووی چ مەترسییەک ببیتەوە.</a:t>
            </a:r>
            <a:endParaRPr lang="sv-SE" sz="1200" kern="10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mj-l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پێویستت بەوە نییە شتەکان بەم ڕیزبەندییە ئەنجام بدەیت، بەڵام ڕەنگە یارمەتیدەر بێت!</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پێداگریی لەمانەی خوارەوە بکە: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دەکرێت کاتێکی زۆر بە بیرکردنەوە لە هەر پرسیارێک بەسەر ببەیت، بەڵام ئامانجی ئەم ڕاهێنانە دروستکردنی 'هۆکار'ـی نەخشەکەیە- وێنە گەورەکە، کە دەتوانین بیری لێ بکەینەوە و لە دواتردا زیاتر گەشەی پێ بدەین ئەگەر بڕیارماندا جێبەجێی بکەین.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ئامانجەکە پێدانی نزیکەی ٨ خولەکە بۆ هەر بەشێک! بیرت بێت ئەمە بیرکردنەوەیە لە نەخشەیەکی سەخت! بیرکردنەوە و بیرۆکە خۆڕسکەکانت بنووسە و کات بە ڕێکوپێککردنی شتەکان بە ئاگاییەوە مەکوژە- یەک ڕستەی ڕێکوپێککراوی سەخت یان چەند خاڵێک بۆ ئەمە بەسە.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هەروەها ئەو بیرۆکەی هەنگاونانە لەبیر مەکە کە لەسەر پەڕەکانی پێشکەشکردن هەمانە! لەوانەیە بتوانیت یەکێک یان دوو دانە لەوانە لە نەخشەکەتدا بەکار بهێنیت.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r>
              <a:rPr lang="en-GB" sz="1200" b="0" i="0" u="none" strike="noStrike" kern="1200" cap="none" dirty="0">
                <a:solidFill>
                  <a:schemeClr val="tx1"/>
                </a:solidFill>
                <a:effectLst/>
                <a:latin typeface="Calibri"/>
                <a:ea typeface="Calibri"/>
                <a:cs typeface="Calibri"/>
                <a:sym typeface="Calibri"/>
              </a:rPr>
              <a:t>   </a:t>
            </a:r>
            <a:endParaRPr lang="sv-SE" sz="1200" b="0" i="0" u="none" strike="noStrike" kern="1200" cap="none" dirty="0">
              <a:solidFill>
                <a:schemeClr val="tx1"/>
              </a:solidFill>
              <a:effectLst/>
              <a:latin typeface="Calibri"/>
              <a:ea typeface="Calibri"/>
              <a:cs typeface="Calibri"/>
              <a:sym typeface="Calibri"/>
            </a:endParaRPr>
          </a:p>
        </p:txBody>
      </p:sp>
      <p:sp>
        <p:nvSpPr>
          <p:cNvPr id="375" name="Google Shape;375;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76" name="Google Shape;376;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77" name="Google Shape;37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25</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1" dirty="0">
              <a:solidFill>
                <a:schemeClr val="dk1"/>
              </a:solidFill>
              <a:latin typeface="Calibri"/>
              <a:ea typeface="Calibri"/>
              <a:cs typeface="Calibri"/>
              <a:sym typeface="Calibri"/>
            </a:endParaRPr>
          </a:p>
        </p:txBody>
      </p:sp>
      <p:sp>
        <p:nvSpPr>
          <p:cNvPr id="385" name="Google Shape;38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26</a:t>
            </a:fld>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86" name="Google Shape;386;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87" name="Google Shape;387;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sz="1200" kern="1200" dirty="0">
                <a:effectLst/>
                <a:cs typeface="Calibri" panose="020F0502020204030204" pitchFamily="34" charset="0"/>
              </a:rPr>
              <a:t>سڵایدی ٣-٢٤ پێشکەشکردنی دانیشتنی ٨ دەردەخات</a:t>
            </a:r>
          </a:p>
          <a:p>
            <a:pPr algn="r"/>
            <a:br>
              <a:rPr lang="nb-NO" sz="1200" kern="1200" dirty="0">
                <a:effectLst/>
                <a:cs typeface="Calibri" panose="020F0502020204030204" pitchFamily="34" charset="0"/>
              </a:rPr>
            </a:br>
            <a:r>
              <a:rPr lang="en-GB" sz="1200" b="0" i="1" u="none" strike="noStrike" kern="1200" cap="none" dirty="0">
                <a:solidFill>
                  <a:schemeClr val="tx1"/>
                </a:solidFill>
                <a:effectLst/>
                <a:latin typeface="Calibri"/>
                <a:ea typeface="Calibri"/>
                <a:cs typeface="Calibri"/>
                <a:sym typeface="Calibri"/>
              </a:rPr>
              <a:t> </a:t>
            </a:r>
            <a:r>
              <a:rPr lang="ku-Arab-IQ" sz="1200" b="1" i="0" u="none" strike="noStrike" kern="1200" cap="none" dirty="0">
                <a:solidFill>
                  <a:schemeClr val="tx1"/>
                </a:solidFill>
                <a:effectLst/>
                <a:latin typeface="Calibri"/>
                <a:ea typeface="Calibri"/>
                <a:cs typeface="Calibri"/>
                <a:sym typeface="Calibri"/>
              </a:rPr>
              <a:t>پێشکەشکردن: گەشتی گۆڕانکاریی ئێمە</a:t>
            </a:r>
            <a:endParaRPr lang="sv-SE" sz="1200" b="1" i="0" u="none" strike="noStrike" kern="1200" cap="none" dirty="0">
              <a:solidFill>
                <a:schemeClr val="tx1"/>
              </a:solidFill>
              <a:effectLst/>
              <a:latin typeface="Calibri"/>
              <a:ea typeface="Calibri"/>
              <a:cs typeface="Calibri"/>
              <a:sym typeface="Calibri"/>
            </a:endParaRPr>
          </a:p>
          <a:p>
            <a:pPr rtl="1"/>
            <a:r>
              <a:rPr lang="sv-SE" sz="1200" b="1" i="0" u="none" strike="noStrike" cap="none" dirty="0">
                <a:solidFill>
                  <a:schemeClr val="dk1"/>
                </a:solidFill>
                <a:effectLst/>
                <a:latin typeface="Calibri"/>
                <a:ea typeface="Calibri"/>
                <a:cs typeface="Calibri"/>
                <a:sym typeface="Calibri"/>
              </a:rPr>
              <a:t> </a:t>
            </a:r>
            <a:endParaRPr lang="sv-SE" sz="1200" b="0" i="0" u="none" strike="noStrike" cap="none" dirty="0">
              <a:solidFill>
                <a:schemeClr val="dk1"/>
              </a:solidFill>
              <a:effectLst/>
              <a:latin typeface="Calibri"/>
              <a:ea typeface="Calibri"/>
              <a:cs typeface="Calibri"/>
              <a:sym typeface="Calibri"/>
            </a:endParaRPr>
          </a:p>
          <a:p>
            <a:pPr algn="r" rtl="1"/>
            <a:r>
              <a:rPr lang="ar-SA" sz="1200" b="1" i="0" u="none" strike="noStrike" cap="none" dirty="0">
                <a:solidFill>
                  <a:schemeClr val="dk1"/>
                </a:solidFill>
                <a:effectLst/>
                <a:latin typeface="Calibri"/>
                <a:ea typeface="Calibri"/>
                <a:cs typeface="Calibri"/>
                <a:sym typeface="Calibri"/>
              </a:rPr>
              <a:t>نەخشەی کار چییە و بۆچی گرنگە؟</a:t>
            </a:r>
            <a:endParaRPr lang="sv-SE" sz="1200" b="0" i="0" u="none" strike="noStrike" cap="none" dirty="0">
              <a:solidFill>
                <a:schemeClr val="dk1"/>
              </a:solidFill>
              <a:effectLst/>
              <a:latin typeface="Calibri"/>
              <a:ea typeface="Calibri"/>
              <a:cs typeface="Calibri"/>
              <a:sym typeface="Calibri"/>
            </a:endParaRPr>
          </a:p>
          <a:p>
            <a:pPr algn="r"/>
            <a:endParaRPr lang="ku-Arab-IQ" sz="1200" b="0" i="0" u="none" strike="noStrike" kern="1200" cap="none" dirty="0">
              <a:solidFill>
                <a:schemeClr val="dk1"/>
              </a:solidFill>
              <a:effectLst/>
              <a:latin typeface="Calibri"/>
              <a:ea typeface="Calibri"/>
              <a:cs typeface="Calibri" panose="020F0502020204030204" pitchFamily="34" charset="0"/>
              <a:sym typeface="Calibri"/>
            </a:endParaRPr>
          </a:p>
          <a:p>
            <a:pPr marL="457200" marR="0" indent="-228600" algn="r" rtl="0">
              <a:lnSpc>
                <a:spcPct val="100000"/>
              </a:lnSpc>
              <a:spcBef>
                <a:spcPts val="0"/>
              </a:spcBef>
              <a:spcAft>
                <a:spcPts val="0"/>
              </a:spcAft>
              <a:buClr>
                <a:srgbClr val="000000"/>
              </a:buClr>
              <a:buSzPts val="1400"/>
              <a:buFont typeface="Arial"/>
              <a:buNone/>
              <a:tabLst>
                <a:tab pos="4288155" algn="l"/>
              </a:tabLst>
            </a:pPr>
            <a:r>
              <a:rPr lang="ku-Arab-IQ" sz="1200" b="0" i="0" u="none" strike="noStrike" kern="1200" cap="none" dirty="0">
                <a:solidFill>
                  <a:schemeClr val="dk1"/>
                </a:solidFill>
                <a:effectLst/>
                <a:latin typeface="Calibri"/>
                <a:ea typeface="Calibri"/>
                <a:cs typeface="Calibri" panose="020F0502020204030204" pitchFamily="34" charset="0"/>
                <a:sym typeface="Calibri"/>
              </a:rPr>
              <a:t>کەواتە نەخشەی کار چییە و بۆچی گرنگە؟ نەخشەی کار نەخشەیەکە بۆ ئەوەی بزانین چۆن دەمانەوێت لەو شوێنەی ئێستا ئێمەی لێین بچینە ئەو شوێنەی دەمانەوێت لێی بین.</a:t>
            </a:r>
            <a:endParaRPr lang="sv-SE" sz="1200" b="0" i="0" u="none" strike="noStrike" kern="1200" cap="none" dirty="0">
              <a:solidFill>
                <a:schemeClr val="dk1"/>
              </a:solidFill>
              <a:effectLst/>
              <a:latin typeface="Calibri"/>
              <a:ea typeface="Calibri"/>
              <a:cs typeface="Calibri" panose="020F0502020204030204" pitchFamily="34" charset="0"/>
              <a:sym typeface="Calibri"/>
            </a:endParaRPr>
          </a:p>
          <a:p>
            <a:pPr marL="457200" marR="0" indent="-228600" algn="r" rtl="0">
              <a:lnSpc>
                <a:spcPct val="100000"/>
              </a:lnSpc>
              <a:spcBef>
                <a:spcPts val="0"/>
              </a:spcBef>
              <a:spcAft>
                <a:spcPts val="0"/>
              </a:spcAft>
              <a:buClr>
                <a:srgbClr val="000000"/>
              </a:buClr>
              <a:buSzPts val="1400"/>
              <a:buFont typeface="Arial"/>
              <a:buNone/>
              <a:tabLst>
                <a:tab pos="4288155" algn="l"/>
              </a:tabLst>
            </a:pPr>
            <a:r>
              <a:rPr lang="ku-Arab-IQ" sz="1200" b="0" i="0" u="none" strike="noStrike" kern="1200" cap="none" dirty="0">
                <a:solidFill>
                  <a:schemeClr val="dk1"/>
                </a:solidFill>
                <a:effectLst/>
                <a:latin typeface="Calibri"/>
                <a:ea typeface="Calibri"/>
                <a:cs typeface="Calibri" panose="020F0502020204030204" pitchFamily="34" charset="0"/>
                <a:sym typeface="Calibri"/>
              </a:rPr>
              <a:t> </a:t>
            </a:r>
            <a:endParaRPr lang="en-US" sz="1200" b="0" i="0" u="none" strike="noStrike" kern="1200" cap="none" dirty="0">
              <a:solidFill>
                <a:schemeClr val="dk1"/>
              </a:solidFill>
              <a:effectLst/>
              <a:latin typeface="Calibri"/>
              <a:ea typeface="Calibri"/>
              <a:cs typeface="Calibri" panose="020F0502020204030204" pitchFamily="34" charset="0"/>
              <a:sym typeface="Calibri"/>
            </a:endParaRPr>
          </a:p>
          <a:p>
            <a:pPr marL="457200" marR="0" indent="-228600" algn="r" rtl="0">
              <a:lnSpc>
                <a:spcPct val="100000"/>
              </a:lnSpc>
              <a:spcBef>
                <a:spcPts val="0"/>
              </a:spcBef>
              <a:spcAft>
                <a:spcPts val="0"/>
              </a:spcAft>
              <a:buClr>
                <a:srgbClr val="000000"/>
              </a:buClr>
              <a:buSzPts val="1400"/>
              <a:buFont typeface="Arial"/>
              <a:buNone/>
              <a:tabLst>
                <a:tab pos="4288155" algn="l"/>
              </a:tabLst>
            </a:pPr>
            <a:r>
              <a:rPr lang="ku-Arab-IQ" sz="1200" b="0" i="0" u="none" strike="noStrike" kern="1200" cap="none" dirty="0">
                <a:solidFill>
                  <a:schemeClr val="dk1"/>
                </a:solidFill>
                <a:effectLst/>
                <a:latin typeface="Calibri"/>
                <a:ea typeface="Calibri"/>
                <a:cs typeface="Calibri" panose="020F0502020204030204" pitchFamily="34" charset="0"/>
                <a:sym typeface="Calibri"/>
              </a:rPr>
              <a:t>ئەگەر ئێمە گەشتێکی دوورودرێژ بکەین، بیرۆکەیەکی باش دەبێت نەخشەیەک و پلانێکمان هەبێت تا بزانین چۆن گەشت دەکەین. لەوانەیە بە پێ تا وێستگەی پاسەکە بچین، سواری پاس بین پاشان شەمەندەفەر، وە پاشان ئوتومبێلێک بە کرێ بگرین تاوەکوو بمانباتە شوێنی مەبەست! بەبێ نەخشە و پلان، ڕەنگە نەگەینە شوێنی مەبەستمان، یان ڕەنگە کاتی زۆر زیاتری بوێت تا دەگەین.</a:t>
            </a:r>
            <a:endParaRPr lang="en-US" sz="1200" b="0" i="0" u="none" strike="noStrike" kern="1200" cap="none" dirty="0">
              <a:solidFill>
                <a:schemeClr val="dk1"/>
              </a:solidFill>
              <a:effectLst/>
              <a:latin typeface="Calibri"/>
              <a:ea typeface="Calibri"/>
              <a:cs typeface="Calibri" panose="020F0502020204030204" pitchFamily="34" charset="0"/>
              <a:sym typeface="Calibri"/>
            </a:endParaRPr>
          </a:p>
        </p:txBody>
      </p:sp>
      <p:sp>
        <p:nvSpPr>
          <p:cNvPr id="69" name="Google Shape;69;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70" name="Google Shape;70;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71" name="Google Shape;7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3</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نەخشەی کار تا ئاستێک وەک نەخشە یان پلانی گەشت وایە- نەخشەی ئەو هەنگاوانە دادەڕێژێت کە نەخشەمان بۆ داناوە بۆ بەدەستهێنانی ئامانجەکانمان بیانگرینە بەر، هەروەها هاوکارمان </a:t>
            </a:r>
            <a:r>
              <a:rPr lang="ku-Arab-IQ" sz="12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دەبێت تا خاوەن ستراتیژ و هۆشیار بین.</a:t>
            </a:r>
            <a:endParaRPr lang="sv-SE" sz="12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هەموومان پلانی کارکردن دادەنێین. هەندێک جار </a:t>
            </a:r>
            <a:r>
              <a:rPr lang="ku-Arab-IQ" sz="12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زۆر سادەن، بە ڕادەیەک کە کەم تا زۆر خۆڕسکانە دێنەوە بیرمان. </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بەڵام بۆ کێشە ئالۆزەکان، وەک ئەو شتانەی پێشتر ئەنجاممان نەداون و ئەو شتانەی لەناو گرووپەکانمان ئەنجامی دەدەین، پێویستە زۆر ئاگایانەتر نەخشە داڕێژین و پلانەکانمان بنووسین تاوەکوو هەمووان بتوانن بیریان بێتەوە.</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7" name="Google Shape;77;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78" name="Google Shape;7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79" name="Google Shape;7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4</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لەو پێشکەشکردنەی ماومانە، فێری بەکارهێنانی ئامرازێکی سادەی بینراو دەبین کە پێی دەگوترێت 'گەشتی گۆڕانکارییمان' بۆ ئەنجامدانی نەخشەی کار.</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6" name="Google Shape;86;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87" name="Google Shape;87;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88" name="Google Shape;8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5</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1" i="0" u="none" strike="noStrike" kern="1200" cap="none" dirty="0">
                <a:solidFill>
                  <a:schemeClr val="tx1"/>
                </a:solidFill>
                <a:effectLst/>
                <a:latin typeface="Calibri"/>
                <a:ea typeface="Calibri"/>
                <a:cs typeface="Calibri"/>
                <a:sym typeface="Calibri"/>
              </a:rPr>
              <a:t>گەشتیارەکان</a:t>
            </a:r>
            <a:endParaRPr lang="sv-SE" sz="1200" b="1"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کاتێک ئێمە نەخشەیەکی کار بۆ گەشتێک ئامادە دەکەین تاوەکوو گۆڕانکاری دروست بکەین، یەکەم پرسیار ئەوەیە ئێمە کێین؟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گەشتیارەکان کێن کە دەیانەوێت گەشتی بەرەو گۆڕانکاریی بکەن؟ هەروەک چۆن هەندێک گەشتیار بە پێ دەڕۆن لە کاتێکدا ئەوانی تر سەیارە لێ دەخوڕن یان سواری فڕؤکە دەبن، ئێمە وەک تاک، گرووپ و ڕێکخراوەکان، دەرفەت، بەهێزی و لاوازیی جیاوازمان هەیە و ڕووبەڕووی مەترسی جیاواز دەبینەوە. بە پرسیاری 'ئێمە کێین؟' دەست پێ دەکەین، ئەمە یاریدەدەرمان دەبێت ئەو شتانە لە بەرچاو بگرین.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6" name="Google Shape;96;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97" name="Google Shape;97;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98" name="Google Shape;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6</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با گەشتێکی گۆڕانکاریی خەیاڵیی دروست بکەین و بڵێین کە ئێمە چەند هاوڕێیەکی گەنجین لە کۆمەڵگای باوەڕیی جیاوازی شارۆچکەکەی خۆمانەوە هاتووین.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6" name="Google Shape;106;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07" name="Google Shape;107;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08" name="Google Shape;10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7</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1" i="0" u="none" strike="noStrike" kern="1200" cap="none" dirty="0">
                <a:solidFill>
                  <a:schemeClr val="tx1"/>
                </a:solidFill>
                <a:effectLst/>
                <a:latin typeface="Calibri"/>
                <a:ea typeface="Calibri"/>
                <a:cs typeface="Calibri"/>
                <a:sym typeface="Calibri"/>
              </a:rPr>
              <a:t>خاڵی دەستپێکی ئێمە</a:t>
            </a:r>
            <a:endParaRPr lang="sv-SE" sz="1200" b="1"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کاتێک نەخشەی گەشتێک دادەنێین، یەکەم شت کە پێویستە بیزانین ئەوەیە خاڵی دەستپێکمان چییە. گەشتی گۆڕانکاریی بە کێشەیەک دەست پێ دەکات، وە ئێمە بە پێناسەکردنی دەست پێ دەکەین. هەرچەند دەربارەی پێناسەکردنی کێشەکەمان تایبەتمەندتر بین، دەستنیشانکردنی چۆنییەتیی ئەنجامدانی گۆڕانکاریی ئاسانتر دەبێت.</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7" name="Google Shape;117;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18" name="Google Shape;118;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19" name="Google Shape;1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8</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tabLst>
                <a:tab pos="4288155" algn="l"/>
              </a:tabLst>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کەواتە لەبری وتنی ئەوەی کێشەکە دەمارگرژییە، ڕەنگە بڵێین 'منداڵەکان هاوڕێی کۆمەڵگا باوەڕییەکانی تریان نییە'. ئەمە هەردووکیان ئەنجام و هۆکاری بەردوامیی دەمارگرژیین.</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28" name="Google Shape;128;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latin typeface="Calibri" panose="020F0502020204030204" pitchFamily="34" charset="0"/>
                <a:ea typeface="Calibri" panose="020F0502020204030204" pitchFamily="34" charset="0"/>
                <a:cs typeface="Calibri" panose="020F0502020204030204" pitchFamily="34" charset="0"/>
              </a:rPr>
              <a:t>9</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4"/>
        <p:cNvGrpSpPr/>
        <p:nvPr/>
      </p:nvGrpSpPr>
      <p:grpSpPr>
        <a:xfrm>
          <a:off x="0" y="0"/>
          <a:ext cx="0" cy="0"/>
          <a:chOff x="0" y="0"/>
          <a:chExt cx="0" cy="0"/>
        </a:xfrm>
      </p:grpSpPr>
      <p:sp>
        <p:nvSpPr>
          <p:cNvPr id="15" name="Google Shape;15;p29"/>
          <p:cNvSpPr txBox="1">
            <a:spLocks noGrp="1"/>
          </p:cNvSpPr>
          <p:nvPr>
            <p:ph type="body" idx="1"/>
          </p:nvPr>
        </p:nvSpPr>
        <p:spPr>
          <a:xfrm>
            <a:off x="838200" y="2276475"/>
            <a:ext cx="10515600" cy="39004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9"/>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Rubrik och lodrät text">
  <p:cSld name="13_Rubrik och lodrät text">
    <p:spTree>
      <p:nvGrpSpPr>
        <p:cNvPr id="1" name="Shape 25"/>
        <p:cNvGrpSpPr/>
        <p:nvPr/>
      </p:nvGrpSpPr>
      <p:grpSpPr>
        <a:xfrm>
          <a:off x="0" y="0"/>
          <a:ext cx="0" cy="0"/>
          <a:chOff x="0" y="0"/>
          <a:chExt cx="0" cy="0"/>
        </a:xfrm>
      </p:grpSpPr>
      <p:sp>
        <p:nvSpPr>
          <p:cNvPr id="26" name="Google Shape;26;p33"/>
          <p:cNvSpPr txBox="1">
            <a:spLocks noGrp="1"/>
          </p:cNvSpPr>
          <p:nvPr>
            <p:ph type="body" idx="1"/>
          </p:nvPr>
        </p:nvSpPr>
        <p:spPr>
          <a:xfrm>
            <a:off x="838200" y="2276475"/>
            <a:ext cx="10515600" cy="39004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3"/>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tart">
  <p:cSld name="1_Start">
    <p:spTree>
      <p:nvGrpSpPr>
        <p:cNvPr id="1" name="Shape 32"/>
        <p:cNvGrpSpPr/>
        <p:nvPr/>
      </p:nvGrpSpPr>
      <p:grpSpPr>
        <a:xfrm>
          <a:off x="0" y="0"/>
          <a:ext cx="0" cy="0"/>
          <a:chOff x="0" y="0"/>
          <a:chExt cx="0" cy="0"/>
        </a:xfrm>
      </p:grpSpPr>
      <p:sp>
        <p:nvSpPr>
          <p:cNvPr id="33" name="Google Shape;33;p35"/>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Endast rubrik">
  <p:cSld name="1_Endast rubrik">
    <p:spTree>
      <p:nvGrpSpPr>
        <p:cNvPr id="1" name="Shape 38"/>
        <p:cNvGrpSpPr/>
        <p:nvPr/>
      </p:nvGrpSpPr>
      <p:grpSpPr>
        <a:xfrm>
          <a:off x="0" y="0"/>
          <a:ext cx="0" cy="0"/>
          <a:chOff x="0" y="0"/>
          <a:chExt cx="0" cy="0"/>
        </a:xfrm>
      </p:grpSpPr>
      <p:sp>
        <p:nvSpPr>
          <p:cNvPr id="39" name="Google Shape;39;p3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Endast rubrik">
  <p:cSld name="1_Endast rubrik">
    <p:spTree>
      <p:nvGrpSpPr>
        <p:cNvPr id="1" name="Shape 44"/>
        <p:cNvGrpSpPr/>
        <p:nvPr/>
      </p:nvGrpSpPr>
      <p:grpSpPr>
        <a:xfrm>
          <a:off x="0" y="0"/>
          <a:ext cx="0" cy="0"/>
          <a:chOff x="0" y="0"/>
          <a:chExt cx="0" cy="0"/>
        </a:xfrm>
      </p:grpSpPr>
      <p:sp>
        <p:nvSpPr>
          <p:cNvPr id="45" name="Google Shape;45;p39"/>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27"/>
          <p:cNvPicPr preferRelativeResize="0"/>
          <p:nvPr/>
        </p:nvPicPr>
        <p:blipFill rotWithShape="1">
          <a:blip r:embed="rId5">
            <a:alphaModFix/>
          </a:blip>
          <a:srcRect/>
          <a:stretch/>
        </p:blipFill>
        <p:spPr>
          <a:xfrm>
            <a:off x="-31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 name="Google Shape;21;p31"/>
          <p:cNvPicPr preferRelativeResize="0"/>
          <p:nvPr/>
        </p:nvPicPr>
        <p:blipFill rotWithShape="1">
          <a:blip r:embed="rId4">
            <a:alphaModFix/>
          </a:blip>
          <a:srcRect/>
          <a:stretch/>
        </p:blipFill>
        <p:spPr>
          <a:xfrm>
            <a:off x="-319" y="0"/>
            <a:ext cx="12192000" cy="228600"/>
          </a:xfrm>
          <a:prstGeom prst="rect">
            <a:avLst/>
          </a:prstGeom>
          <a:noFill/>
          <a:ln>
            <a:noFill/>
          </a:ln>
        </p:spPr>
      </p:pic>
      <p:sp>
        <p:nvSpPr>
          <p:cNvPr id="22" name="Google Shape;2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 name="Google Shape;31;p34"/>
          <p:cNvPicPr preferRelativeResize="0"/>
          <p:nvPr/>
        </p:nvPicPr>
        <p:blipFill rotWithShape="1">
          <a:blip r:embed="rId3">
            <a:alphaModFix/>
          </a:blip>
          <a:srcRect/>
          <a:stretch/>
        </p:blipFill>
        <p:spPr>
          <a:xfrm>
            <a:off x="-31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4"/>
        <p:cNvGrpSpPr/>
        <p:nvPr/>
      </p:nvGrpSpPr>
      <p:grpSpPr>
        <a:xfrm>
          <a:off x="0" y="0"/>
          <a:ext cx="0" cy="0"/>
          <a:chOff x="0" y="0"/>
          <a:chExt cx="0" cy="0"/>
        </a:xfrm>
      </p:grpSpPr>
      <p:sp>
        <p:nvSpPr>
          <p:cNvPr id="35" name="Google Shape;3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7" name="Google Shape;37;p36"/>
          <p:cNvPicPr preferRelativeResize="0"/>
          <p:nvPr/>
        </p:nvPicPr>
        <p:blipFill rotWithShape="1">
          <a:blip r:embed="rId3">
            <a:alphaModFix/>
          </a:blip>
          <a:srcRect/>
          <a:stretch/>
        </p:blipFill>
        <p:spPr>
          <a:xfrm>
            <a:off x="-31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3" name="Google Shape;43;p38"/>
          <p:cNvPicPr preferRelativeResize="0"/>
          <p:nvPr/>
        </p:nvPicPr>
        <p:blipFill rotWithShape="1">
          <a:blip r:embed="rId3">
            <a:alphaModFix/>
          </a:blip>
          <a:srcRect/>
          <a:stretch/>
        </p:blipFill>
        <p:spPr>
          <a:xfrm>
            <a:off x="-31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1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4.jp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2.jp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52"/>
        <p:cNvGrpSpPr/>
        <p:nvPr/>
      </p:nvGrpSpPr>
      <p:grpSpPr>
        <a:xfrm>
          <a:off x="0" y="0"/>
          <a:ext cx="0" cy="0"/>
          <a:chOff x="0" y="0"/>
          <a:chExt cx="0" cy="0"/>
        </a:xfrm>
      </p:grpSpPr>
      <p:sp>
        <p:nvSpPr>
          <p:cNvPr id="53" name="Google Shape;53;p1"/>
          <p:cNvSpPr txBox="1"/>
          <p:nvPr/>
        </p:nvSpPr>
        <p:spPr>
          <a:xfrm>
            <a:off x="8955314" y="-290286"/>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 name="Google Shape;54;p1"/>
          <p:cNvPicPr preferRelativeResize="0"/>
          <p:nvPr/>
        </p:nvPicPr>
        <p:blipFill rotWithShape="1">
          <a:blip r:embed="rId3">
            <a:alphaModFix/>
          </a:blip>
          <a:srcRect/>
          <a:stretch/>
        </p:blipFill>
        <p:spPr>
          <a:xfrm>
            <a:off x="5109028" y="5282109"/>
            <a:ext cx="1973944" cy="1307738"/>
          </a:xfrm>
          <a:prstGeom prst="rect">
            <a:avLst/>
          </a:prstGeom>
          <a:noFill/>
          <a:ln>
            <a:noFill/>
          </a:ln>
        </p:spPr>
      </p:pic>
      <p:pic>
        <p:nvPicPr>
          <p:cNvPr id="56" name="Google Shape;56;p1"/>
          <p:cNvPicPr preferRelativeResize="0"/>
          <p:nvPr/>
        </p:nvPicPr>
        <p:blipFill rotWithShape="1">
          <a:blip r:embed="rId4">
            <a:alphaModFix/>
          </a:blip>
          <a:srcRect/>
          <a:stretch/>
        </p:blipFill>
        <p:spPr>
          <a:xfrm>
            <a:off x="3144976" y="3192435"/>
            <a:ext cx="5892800" cy="1346200"/>
          </a:xfrm>
          <a:prstGeom prst="rect">
            <a:avLst/>
          </a:prstGeom>
          <a:noFill/>
          <a:ln>
            <a:noFill/>
          </a:ln>
        </p:spPr>
      </p:pic>
      <p:sp>
        <p:nvSpPr>
          <p:cNvPr id="2" name="textruta 8">
            <a:extLst>
              <a:ext uri="{FF2B5EF4-FFF2-40B4-BE49-F238E27FC236}">
                <a16:creationId xmlns:a16="http://schemas.microsoft.com/office/drawing/2014/main" id="{6E776A4A-4290-658C-1DE7-09A8C6D3107F}"/>
              </a:ext>
            </a:extLst>
          </p:cNvPr>
          <p:cNvSpPr txBox="1"/>
          <p:nvPr/>
        </p:nvSpPr>
        <p:spPr>
          <a:xfrm>
            <a:off x="0" y="881174"/>
            <a:ext cx="12192000" cy="1575368"/>
          </a:xfrm>
          <a:prstGeom prst="rect">
            <a:avLst/>
          </a:prstGeom>
          <a:noFill/>
        </p:spPr>
        <p:txBody>
          <a:bodyPr wrap="square" rtlCol="0">
            <a:spAutoFit/>
          </a:bodyPr>
          <a:lstStyle/>
          <a:p>
            <a:pPr algn="ctr">
              <a:lnSpc>
                <a:spcPct val="150000"/>
              </a:lnSpc>
            </a:pPr>
            <a:r>
              <a:rPr lang="ku-Arab-IQ" sz="7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کۆرسی </a:t>
            </a:r>
            <a:r>
              <a:rPr lang="ku-Arab-IQ" sz="7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پێشەنگە</a:t>
            </a:r>
            <a:r>
              <a:rPr lang="ku-Arab-IQ" sz="7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ناوخۆییەکان</a:t>
            </a:r>
            <a:endParaRPr lang="sv-SE" sz="7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0"/>
          <p:cNvPicPr preferRelativeResize="0"/>
          <p:nvPr/>
        </p:nvPicPr>
        <p:blipFill>
          <a:blip r:embed="rId3"/>
          <a:srcRect/>
          <a:stretch/>
        </p:blipFill>
        <p:spPr>
          <a:xfrm>
            <a:off x="1912762" y="2708538"/>
            <a:ext cx="5025554" cy="3025460"/>
          </a:xfrm>
          <a:prstGeom prst="rect">
            <a:avLst/>
          </a:prstGeom>
          <a:noFill/>
          <a:ln>
            <a:noFill/>
          </a:ln>
        </p:spPr>
      </p:pic>
      <p:grpSp>
        <p:nvGrpSpPr>
          <p:cNvPr id="143" name="Google Shape;143;p10"/>
          <p:cNvGrpSpPr/>
          <p:nvPr/>
        </p:nvGrpSpPr>
        <p:grpSpPr>
          <a:xfrm>
            <a:off x="2460512" y="2960188"/>
            <a:ext cx="3374140" cy="2465169"/>
            <a:chOff x="6412490" y="3649989"/>
            <a:chExt cx="2382790" cy="2092570"/>
          </a:xfrm>
        </p:grpSpPr>
        <p:sp>
          <p:nvSpPr>
            <p:cNvPr id="144" name="Google Shape;144;p10"/>
            <p:cNvSpPr txBox="1"/>
            <p:nvPr/>
          </p:nvSpPr>
          <p:spPr>
            <a:xfrm>
              <a:off x="6412490" y="3649989"/>
              <a:ext cx="2382790" cy="809864"/>
            </a:xfrm>
            <a:prstGeom prst="rect">
              <a:avLst/>
            </a:prstGeom>
            <a:noFill/>
            <a:ln>
              <a:noFill/>
            </a:ln>
          </p:spPr>
          <p:txBody>
            <a:bodyPr spcFirstLastPara="1" wrap="square" lIns="91425" tIns="45700" rIns="91425" bIns="45700" anchor="t" anchorCtr="0">
              <a:spAutoFit/>
            </a:bodyPr>
            <a:lstStyle/>
            <a:p>
              <a:pPr lvl="0" algn="r" rtl="1"/>
              <a:r>
                <a:rPr lang="ku-Arab-IQ" sz="2800" dirty="0">
                  <a:latin typeface="Calibri"/>
                  <a:ea typeface="Calibri" panose="020F0502020204030204" pitchFamily="34" charset="0"/>
                  <a:cs typeface="Calibri"/>
                </a:rPr>
                <a:t>هەڵوێستەکان</a:t>
              </a:r>
              <a:endParaRPr sz="2800"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spcBef>
                  <a:spcPts val="0"/>
                </a:spcBef>
                <a:spcAft>
                  <a:spcPts val="0"/>
                </a:spcAft>
                <a:buNone/>
              </a:pPr>
              <a:endParaRPr sz="2800" dirty="0">
                <a:solidFill>
                  <a:schemeClr val="dk1"/>
                </a:solidFill>
                <a:latin typeface="Calibri"/>
                <a:ea typeface="Calibri"/>
                <a:cs typeface="Calibri"/>
                <a:sym typeface="Calibri"/>
              </a:endParaRPr>
            </a:p>
          </p:txBody>
        </p:sp>
        <p:sp>
          <p:nvSpPr>
            <p:cNvPr id="145" name="Google Shape;145;p10"/>
            <p:cNvSpPr txBox="1"/>
            <p:nvPr/>
          </p:nvSpPr>
          <p:spPr>
            <a:xfrm>
              <a:off x="6981763" y="5298455"/>
              <a:ext cx="1732632" cy="444104"/>
            </a:xfrm>
            <a:prstGeom prst="rect">
              <a:avLst/>
            </a:prstGeom>
            <a:noFill/>
            <a:ln>
              <a:noFill/>
            </a:ln>
          </p:spPr>
          <p:txBody>
            <a:bodyPr spcFirstLastPara="1" wrap="square" lIns="91425" tIns="45700" rIns="91425" bIns="45700" anchor="t" anchorCtr="0">
              <a:spAutoFit/>
            </a:bodyPr>
            <a:lstStyle/>
            <a:p>
              <a:pPr lvl="0" algn="r" rtl="1"/>
              <a:r>
                <a:rPr lang="ku-Arab-IQ" sz="2800" dirty="0">
                  <a:latin typeface="Calibri"/>
                  <a:ea typeface="Calibri" panose="020F0502020204030204" pitchFamily="34" charset="0"/>
                  <a:cs typeface="Calibri"/>
                </a:rPr>
                <a:t>یاساکان</a:t>
              </a:r>
              <a:endParaRPr sz="2800" dirty="0">
                <a:solidFill>
                  <a:schemeClr val="dk1"/>
                </a:solidFill>
                <a:latin typeface="Calibri"/>
                <a:ea typeface="Calibri"/>
                <a:cs typeface="Calibri"/>
                <a:sym typeface="Calibri"/>
              </a:endParaRPr>
            </a:p>
          </p:txBody>
        </p:sp>
        <p:sp>
          <p:nvSpPr>
            <p:cNvPr id="146" name="Google Shape;146;p10"/>
            <p:cNvSpPr txBox="1"/>
            <p:nvPr/>
          </p:nvSpPr>
          <p:spPr>
            <a:xfrm>
              <a:off x="6811830" y="4482701"/>
              <a:ext cx="1983449" cy="469685"/>
            </a:xfrm>
            <a:prstGeom prst="rect">
              <a:avLst/>
            </a:prstGeom>
            <a:noFill/>
            <a:ln>
              <a:noFill/>
            </a:ln>
          </p:spPr>
          <p:txBody>
            <a:bodyPr spcFirstLastPara="1" wrap="square" lIns="91425" tIns="45700" rIns="91425" bIns="45700" anchor="t" anchorCtr="0">
              <a:spAutoFit/>
            </a:bodyPr>
            <a:lstStyle/>
            <a:p>
              <a:pPr lvl="0" algn="r" rtl="1">
                <a:lnSpc>
                  <a:spcPct val="107000"/>
                </a:lnSpc>
              </a:pPr>
              <a:r>
                <a:rPr lang="ku-Arab-IQ" sz="2800" dirty="0">
                  <a:latin typeface="Calibri"/>
                  <a:ea typeface="Calibri" panose="020F0502020204030204" pitchFamily="34" charset="0"/>
                  <a:cs typeface="Calibri"/>
                </a:rPr>
                <a:t>ڕەفتارەکان</a:t>
              </a:r>
              <a:endParaRPr sz="2800" dirty="0">
                <a:solidFill>
                  <a:schemeClr val="dk1"/>
                </a:solidFill>
                <a:latin typeface="Calibri"/>
                <a:ea typeface="Calibri"/>
                <a:cs typeface="Calibri"/>
                <a:sym typeface="Calibri"/>
              </a:endParaRPr>
            </a:p>
          </p:txBody>
        </p:sp>
      </p:grpSp>
      <p:pic>
        <p:nvPicPr>
          <p:cNvPr id="147" name="Google Shape;147;p10"/>
          <p:cNvPicPr preferRelativeResize="0"/>
          <p:nvPr/>
        </p:nvPicPr>
        <p:blipFill rotWithShape="1">
          <a:blip r:embed="rId4">
            <a:alphaModFix/>
          </a:blip>
          <a:srcRect/>
          <a:stretch/>
        </p:blipFill>
        <p:spPr>
          <a:xfrm>
            <a:off x="8105127" y="1180835"/>
            <a:ext cx="3249895" cy="3011938"/>
          </a:xfrm>
          <a:prstGeom prst="rect">
            <a:avLst/>
          </a:prstGeom>
          <a:noFill/>
          <a:ln>
            <a:noFill/>
          </a:ln>
        </p:spPr>
      </p:pic>
      <p:sp>
        <p:nvSpPr>
          <p:cNvPr id="4" name="Google Shape;133;p9">
            <a:extLst>
              <a:ext uri="{FF2B5EF4-FFF2-40B4-BE49-F238E27FC236}">
                <a16:creationId xmlns:a16="http://schemas.microsoft.com/office/drawing/2014/main" id="{4F0E851D-F8BD-9264-3FDA-7B0F8CE5EDF6}"/>
              </a:ext>
            </a:extLst>
          </p:cNvPr>
          <p:cNvSpPr txBox="1"/>
          <p:nvPr/>
        </p:nvSpPr>
        <p:spPr>
          <a:xfrm>
            <a:off x="8724683" y="3976579"/>
            <a:ext cx="1840118" cy="954067"/>
          </a:xfrm>
          <a:prstGeom prst="rect">
            <a:avLst/>
          </a:prstGeom>
          <a:noFill/>
          <a:ln>
            <a:noFill/>
          </a:ln>
        </p:spPr>
        <p:txBody>
          <a:bodyPr spcFirstLastPara="1" wrap="square" lIns="91425" tIns="45700" rIns="91425" bIns="45700" anchor="t" anchorCtr="0">
            <a:spAutoFit/>
          </a:bodyPr>
          <a:lstStyle/>
          <a:p>
            <a:pPr algn="ctr" rtl="1"/>
            <a:r>
              <a:rPr lang="ku-Arab-IQ" sz="2800" b="1" dirty="0">
                <a:latin typeface="Calibri" panose="020F0502020204030204" pitchFamily="34" charset="0"/>
                <a:ea typeface="Calibri" panose="020F0502020204030204" pitchFamily="34" charset="0"/>
                <a:cs typeface="Calibri" panose="020F0502020204030204" pitchFamily="34" charset="0"/>
              </a:rPr>
              <a:t>کێشەکە</a:t>
            </a:r>
            <a:endParaRPr lang="sv-SE" sz="2800" b="1" dirty="0">
              <a:latin typeface="Calibri" panose="020F0502020204030204" pitchFamily="34" charset="0"/>
              <a:ea typeface="Calibri" panose="020F0502020204030204" pitchFamily="34" charset="0"/>
              <a:cs typeface="Calibri"/>
            </a:endParaRPr>
          </a:p>
          <a:p>
            <a:pPr marL="0" marR="0" lvl="0" indent="0" algn="ctr" rtl="1">
              <a:spcBef>
                <a:spcPts val="0"/>
              </a:spcBef>
              <a:spcAft>
                <a:spcPts val="0"/>
              </a:spcAft>
              <a:buNone/>
            </a:pPr>
            <a:endParaRPr sz="2800" b="1" dirty="0">
              <a:solidFill>
                <a:schemeClr val="dk1"/>
              </a:solidFill>
              <a:latin typeface="Calibri"/>
              <a:ea typeface="Calibri"/>
              <a:cs typeface="Calibri"/>
              <a:sym typeface="Calibri"/>
            </a:endParaRPr>
          </a:p>
        </p:txBody>
      </p:sp>
      <p:sp>
        <p:nvSpPr>
          <p:cNvPr id="5" name="Google Shape;134;p9">
            <a:extLst>
              <a:ext uri="{FF2B5EF4-FFF2-40B4-BE49-F238E27FC236}">
                <a16:creationId xmlns:a16="http://schemas.microsoft.com/office/drawing/2014/main" id="{7A4F3549-693E-EFA7-31E8-58A9C4A1CFE2}"/>
              </a:ext>
            </a:extLst>
          </p:cNvPr>
          <p:cNvSpPr txBox="1"/>
          <p:nvPr/>
        </p:nvSpPr>
        <p:spPr>
          <a:xfrm>
            <a:off x="8499667" y="4476877"/>
            <a:ext cx="2460813" cy="1200288"/>
          </a:xfrm>
          <a:prstGeom prst="rect">
            <a:avLst/>
          </a:prstGeom>
          <a:noFill/>
          <a:ln>
            <a:noFill/>
          </a:ln>
        </p:spPr>
        <p:txBody>
          <a:bodyPr spcFirstLastPara="1" wrap="square" lIns="91425" tIns="45700" rIns="91425" bIns="45700" anchor="t" anchorCtr="0">
            <a:spAutoFit/>
          </a:bodyPr>
          <a:lstStyle/>
          <a:p>
            <a:pPr algn="ctr" rtl="1"/>
            <a:r>
              <a:rPr lang="ku-Arab-IQ" sz="2400" dirty="0">
                <a:latin typeface="Calibri"/>
                <a:ea typeface="Calibri" panose="020F0502020204030204" pitchFamily="34" charset="0"/>
                <a:cs typeface="Calibri"/>
              </a:rPr>
              <a:t>منداڵان هاوڕێی کۆمەڵگا باوەڕمەندەکانی تریان نییە</a:t>
            </a:r>
            <a:r>
              <a:rPr lang="en-GB" sz="2400" dirty="0">
                <a:latin typeface="Calibri"/>
                <a:ea typeface="Calibri" panose="020F0502020204030204" pitchFamily="34" charset="0"/>
                <a:cs typeface="Calibri"/>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1"/>
          <p:cNvPicPr preferRelativeResize="0"/>
          <p:nvPr/>
        </p:nvPicPr>
        <p:blipFill>
          <a:blip r:embed="rId3"/>
          <a:srcRect/>
          <a:stretch/>
        </p:blipFill>
        <p:spPr>
          <a:xfrm>
            <a:off x="1912762" y="2708538"/>
            <a:ext cx="5025554" cy="3025460"/>
          </a:xfrm>
          <a:prstGeom prst="rect">
            <a:avLst/>
          </a:prstGeom>
          <a:noFill/>
          <a:ln>
            <a:noFill/>
          </a:ln>
        </p:spPr>
      </p:pic>
      <p:sp>
        <p:nvSpPr>
          <p:cNvPr id="158" name="Google Shape;158;p11"/>
          <p:cNvSpPr txBox="1"/>
          <p:nvPr/>
        </p:nvSpPr>
        <p:spPr>
          <a:xfrm>
            <a:off x="2132530" y="2905820"/>
            <a:ext cx="3640793" cy="523180"/>
          </a:xfrm>
          <a:prstGeom prst="rect">
            <a:avLst/>
          </a:prstGeom>
          <a:noFill/>
          <a:ln>
            <a:noFill/>
          </a:ln>
        </p:spPr>
        <p:txBody>
          <a:bodyPr spcFirstLastPara="1" wrap="square" lIns="91425" tIns="45700" rIns="91425" bIns="45700" anchor="t" anchorCtr="0">
            <a:spAutoFit/>
          </a:bodyPr>
          <a:lstStyle/>
          <a:p>
            <a:pPr algn="r"/>
            <a:r>
              <a:rPr lang="ku-Arab-IQ" sz="2800" dirty="0">
                <a:latin typeface="Calibri"/>
                <a:ea typeface="Calibri" panose="020F0502020204030204" pitchFamily="34" charset="0"/>
                <a:cs typeface="Calibri"/>
              </a:rPr>
              <a:t>دایکوباوکان وا بیردەکەنەوە</a:t>
            </a:r>
            <a:endParaRPr lang="en-GB" sz="2800" dirty="0">
              <a:latin typeface="Calibri"/>
              <a:ea typeface="Calibri" panose="020F0502020204030204" pitchFamily="34" charset="0"/>
              <a:cs typeface="Calibri"/>
            </a:endParaRPr>
          </a:p>
        </p:txBody>
      </p:sp>
      <p:sp>
        <p:nvSpPr>
          <p:cNvPr id="159" name="Google Shape;159;p11"/>
          <p:cNvSpPr txBox="1"/>
          <p:nvPr/>
        </p:nvSpPr>
        <p:spPr>
          <a:xfrm>
            <a:off x="2015564" y="4766355"/>
            <a:ext cx="3757759" cy="523180"/>
          </a:xfrm>
          <a:prstGeom prst="rect">
            <a:avLst/>
          </a:prstGeom>
          <a:noFill/>
          <a:ln>
            <a:noFill/>
          </a:ln>
        </p:spPr>
        <p:txBody>
          <a:bodyPr spcFirstLastPara="1" wrap="square" lIns="91425" tIns="45700" rIns="91425" bIns="45700" anchor="t" anchorCtr="0">
            <a:spAutoFit/>
          </a:bodyPr>
          <a:lstStyle/>
          <a:p>
            <a:pPr algn="r"/>
            <a:r>
              <a:rPr lang="ku-Arab-IQ" sz="2800" dirty="0">
                <a:latin typeface="Calibri"/>
                <a:ea typeface="Calibri" panose="020F0502020204030204" pitchFamily="34" charset="0"/>
                <a:cs typeface="Calibri"/>
              </a:rPr>
              <a:t>سەرکردە باوەییەکان ڕێگە نادەن</a:t>
            </a:r>
            <a:endParaRPr lang="en-GB" sz="2800" dirty="0">
              <a:latin typeface="Calibri"/>
              <a:ea typeface="Calibri" panose="020F0502020204030204" pitchFamily="34" charset="0"/>
              <a:cs typeface="Calibri"/>
            </a:endParaRPr>
          </a:p>
        </p:txBody>
      </p:sp>
      <p:sp>
        <p:nvSpPr>
          <p:cNvPr id="160" name="Google Shape;160;p11"/>
          <p:cNvSpPr txBox="1"/>
          <p:nvPr/>
        </p:nvSpPr>
        <p:spPr>
          <a:xfrm>
            <a:off x="1977242" y="3797390"/>
            <a:ext cx="3757760" cy="523180"/>
          </a:xfrm>
          <a:prstGeom prst="rect">
            <a:avLst/>
          </a:prstGeom>
          <a:noFill/>
          <a:ln>
            <a:noFill/>
          </a:ln>
        </p:spPr>
        <p:txBody>
          <a:bodyPr spcFirstLastPara="1" wrap="square" lIns="91425" tIns="45700" rIns="91425" bIns="45700" anchor="t" anchorCtr="0">
            <a:spAutoFit/>
          </a:bodyPr>
          <a:lstStyle/>
          <a:p>
            <a:pPr algn="r"/>
            <a:r>
              <a:rPr lang="ku-Arab-IQ" sz="2800" dirty="0">
                <a:latin typeface="Calibri"/>
                <a:ea typeface="Calibri" panose="020F0502020204030204" pitchFamily="34" charset="0"/>
                <a:cs typeface="Calibri"/>
              </a:rPr>
              <a:t>خوێندنگە بەرگەی دەگرێت</a:t>
            </a:r>
            <a:endParaRPr lang="en-GB" sz="2800" dirty="0">
              <a:latin typeface="Calibri"/>
              <a:ea typeface="Calibri" panose="020F0502020204030204" pitchFamily="34" charset="0"/>
              <a:cs typeface="Calibri"/>
            </a:endParaRPr>
          </a:p>
        </p:txBody>
      </p:sp>
      <p:pic>
        <p:nvPicPr>
          <p:cNvPr id="161" name="Google Shape;161;p11"/>
          <p:cNvPicPr preferRelativeResize="0"/>
          <p:nvPr/>
        </p:nvPicPr>
        <p:blipFill rotWithShape="1">
          <a:blip r:embed="rId4">
            <a:alphaModFix/>
          </a:blip>
          <a:srcRect/>
          <a:stretch/>
        </p:blipFill>
        <p:spPr>
          <a:xfrm>
            <a:off x="8105127" y="1180835"/>
            <a:ext cx="3249895" cy="3011938"/>
          </a:xfrm>
          <a:prstGeom prst="rect">
            <a:avLst/>
          </a:prstGeom>
          <a:noFill/>
          <a:ln>
            <a:noFill/>
          </a:ln>
        </p:spPr>
      </p:pic>
      <p:sp>
        <p:nvSpPr>
          <p:cNvPr id="2" name="Google Shape;133;p9">
            <a:extLst>
              <a:ext uri="{FF2B5EF4-FFF2-40B4-BE49-F238E27FC236}">
                <a16:creationId xmlns:a16="http://schemas.microsoft.com/office/drawing/2014/main" id="{D61B42E3-EE36-6148-DE8B-B7BD68D75D70}"/>
              </a:ext>
            </a:extLst>
          </p:cNvPr>
          <p:cNvSpPr txBox="1"/>
          <p:nvPr/>
        </p:nvSpPr>
        <p:spPr>
          <a:xfrm>
            <a:off x="8724683" y="3976579"/>
            <a:ext cx="1840118" cy="954067"/>
          </a:xfrm>
          <a:prstGeom prst="rect">
            <a:avLst/>
          </a:prstGeom>
          <a:noFill/>
          <a:ln>
            <a:noFill/>
          </a:ln>
        </p:spPr>
        <p:txBody>
          <a:bodyPr spcFirstLastPara="1" wrap="square" lIns="91425" tIns="45700" rIns="91425" bIns="45700" anchor="t" anchorCtr="0">
            <a:spAutoFit/>
          </a:bodyPr>
          <a:lstStyle/>
          <a:p>
            <a:pPr algn="ctr" rtl="1"/>
            <a:r>
              <a:rPr lang="ku-Arab-IQ" sz="2800" b="1" dirty="0">
                <a:latin typeface="Calibri" panose="020F0502020204030204" pitchFamily="34" charset="0"/>
                <a:ea typeface="Calibri" panose="020F0502020204030204" pitchFamily="34" charset="0"/>
                <a:cs typeface="Calibri" panose="020F0502020204030204" pitchFamily="34" charset="0"/>
              </a:rPr>
              <a:t>کێشەکە</a:t>
            </a:r>
            <a:endParaRPr lang="sv-SE" sz="2800" b="1" dirty="0">
              <a:latin typeface="Calibri" panose="020F0502020204030204" pitchFamily="34" charset="0"/>
              <a:ea typeface="Calibri" panose="020F0502020204030204" pitchFamily="34" charset="0"/>
              <a:cs typeface="Calibri"/>
            </a:endParaRPr>
          </a:p>
          <a:p>
            <a:pPr marL="0" marR="0" lvl="0" indent="0" algn="ctr" rtl="1">
              <a:spcBef>
                <a:spcPts val="0"/>
              </a:spcBef>
              <a:spcAft>
                <a:spcPts val="0"/>
              </a:spcAft>
              <a:buNone/>
            </a:pPr>
            <a:endParaRPr sz="2800" b="1" dirty="0">
              <a:solidFill>
                <a:schemeClr val="dk1"/>
              </a:solidFill>
              <a:latin typeface="Calibri"/>
              <a:ea typeface="Calibri"/>
              <a:cs typeface="Calibri"/>
              <a:sym typeface="Calibri"/>
            </a:endParaRPr>
          </a:p>
        </p:txBody>
      </p:sp>
      <p:sp>
        <p:nvSpPr>
          <p:cNvPr id="3" name="Google Shape;134;p9">
            <a:extLst>
              <a:ext uri="{FF2B5EF4-FFF2-40B4-BE49-F238E27FC236}">
                <a16:creationId xmlns:a16="http://schemas.microsoft.com/office/drawing/2014/main" id="{5738C8EB-B740-4E9D-B228-8C5550DBEA95}"/>
              </a:ext>
            </a:extLst>
          </p:cNvPr>
          <p:cNvSpPr txBox="1"/>
          <p:nvPr/>
        </p:nvSpPr>
        <p:spPr>
          <a:xfrm>
            <a:off x="8499667" y="4476877"/>
            <a:ext cx="2460813" cy="1200288"/>
          </a:xfrm>
          <a:prstGeom prst="rect">
            <a:avLst/>
          </a:prstGeom>
          <a:noFill/>
          <a:ln>
            <a:noFill/>
          </a:ln>
        </p:spPr>
        <p:txBody>
          <a:bodyPr spcFirstLastPara="1" wrap="square" lIns="91425" tIns="45700" rIns="91425" bIns="45700" anchor="t" anchorCtr="0">
            <a:spAutoFit/>
          </a:bodyPr>
          <a:lstStyle/>
          <a:p>
            <a:pPr algn="ctr" rtl="1"/>
            <a:r>
              <a:rPr lang="ku-Arab-IQ" sz="2400" dirty="0">
                <a:latin typeface="Calibri"/>
                <a:ea typeface="Calibri" panose="020F0502020204030204" pitchFamily="34" charset="0"/>
                <a:cs typeface="Calibri"/>
              </a:rPr>
              <a:t>منداڵان هاوڕێی کۆمەڵگا باوەڕمەندەکانی تریان نییە</a:t>
            </a:r>
            <a:r>
              <a:rPr lang="en-GB" sz="2400" dirty="0">
                <a:latin typeface="Calibri"/>
                <a:ea typeface="Calibri" panose="020F0502020204030204" pitchFamily="34" charset="0"/>
                <a:cs typeface="Calibri"/>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2"/>
          <p:cNvPicPr preferRelativeResize="0"/>
          <p:nvPr/>
        </p:nvPicPr>
        <p:blipFill rotWithShape="1">
          <a:blip r:embed="rId3">
            <a:alphaModFix/>
          </a:blip>
          <a:srcRect/>
          <a:stretch/>
        </p:blipFill>
        <p:spPr>
          <a:xfrm>
            <a:off x="8105127" y="1180835"/>
            <a:ext cx="3249895" cy="3011938"/>
          </a:xfrm>
          <a:prstGeom prst="rect">
            <a:avLst/>
          </a:prstGeom>
          <a:noFill/>
          <a:ln>
            <a:noFill/>
          </a:ln>
        </p:spPr>
      </p:pic>
      <p:pic>
        <p:nvPicPr>
          <p:cNvPr id="172" name="Google Shape;172;p12"/>
          <p:cNvPicPr preferRelativeResize="0"/>
          <p:nvPr/>
        </p:nvPicPr>
        <p:blipFill rotWithShape="1">
          <a:blip r:embed="rId4">
            <a:alphaModFix/>
          </a:blip>
          <a:srcRect/>
          <a:stretch/>
        </p:blipFill>
        <p:spPr>
          <a:xfrm flipH="1">
            <a:off x="931332" y="1177877"/>
            <a:ext cx="7302096" cy="4990405"/>
          </a:xfrm>
          <a:prstGeom prst="rect">
            <a:avLst/>
          </a:prstGeom>
          <a:noFill/>
          <a:ln>
            <a:noFill/>
          </a:ln>
        </p:spPr>
      </p:pic>
      <p:pic>
        <p:nvPicPr>
          <p:cNvPr id="173" name="Google Shape;173;p12"/>
          <p:cNvPicPr preferRelativeResize="0"/>
          <p:nvPr/>
        </p:nvPicPr>
        <p:blipFill rotWithShape="1">
          <a:blip r:embed="rId5">
            <a:alphaModFix/>
          </a:blip>
          <a:srcRect/>
          <a:stretch/>
        </p:blipFill>
        <p:spPr>
          <a:xfrm>
            <a:off x="159270" y="2258359"/>
            <a:ext cx="1338394" cy="661733"/>
          </a:xfrm>
          <a:prstGeom prst="rect">
            <a:avLst/>
          </a:prstGeom>
          <a:noFill/>
          <a:ln>
            <a:noFill/>
          </a:ln>
        </p:spPr>
      </p:pic>
      <p:sp>
        <p:nvSpPr>
          <p:cNvPr id="174" name="Google Shape;174;p12"/>
          <p:cNvSpPr txBox="1"/>
          <p:nvPr/>
        </p:nvSpPr>
        <p:spPr>
          <a:xfrm>
            <a:off x="1204535" y="2872900"/>
            <a:ext cx="1523150" cy="80017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ku-Arab-IQ" sz="2800" b="1" dirty="0">
                <a:solidFill>
                  <a:schemeClr val="dk1"/>
                </a:solidFill>
                <a:latin typeface="Calibri"/>
                <a:ea typeface="Calibri"/>
                <a:cs typeface="Calibri"/>
                <a:sym typeface="Calibri"/>
              </a:rPr>
              <a:t>ئامانجەکە</a:t>
            </a: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p:txBody>
      </p:sp>
      <p:sp>
        <p:nvSpPr>
          <p:cNvPr id="175" name="Google Shape;175;p12"/>
          <p:cNvSpPr txBox="1"/>
          <p:nvPr/>
        </p:nvSpPr>
        <p:spPr>
          <a:xfrm>
            <a:off x="140887" y="2356032"/>
            <a:ext cx="1338394" cy="338514"/>
          </a:xfrm>
          <a:prstGeom prst="rect">
            <a:avLst/>
          </a:prstGeom>
          <a:noFill/>
          <a:ln>
            <a:noFill/>
          </a:ln>
        </p:spPr>
        <p:txBody>
          <a:bodyPr spcFirstLastPara="1" wrap="square" lIns="91425" tIns="45700" rIns="91425" bIns="45700" anchor="t" anchorCtr="0">
            <a:spAutoFit/>
          </a:bodyPr>
          <a:lstStyle/>
          <a:p>
            <a:pPr algn="ctr"/>
            <a:r>
              <a:rPr lang="ku-Arab-IQ" sz="1600" spc="-30" dirty="0">
                <a:latin typeface="Calibri"/>
                <a:ea typeface="Calibri" panose="020F0502020204030204" pitchFamily="34" charset="0"/>
                <a:cs typeface="Calibri"/>
              </a:rPr>
              <a:t>لە ساڵی داهاتوودا</a:t>
            </a:r>
            <a:endParaRPr lang="en-GB" sz="1600" spc="-30" dirty="0">
              <a:latin typeface="Calibri"/>
              <a:ea typeface="Calibri" panose="020F0502020204030204" pitchFamily="34" charset="0"/>
              <a:cs typeface="Calibri"/>
            </a:endParaRPr>
          </a:p>
        </p:txBody>
      </p:sp>
      <p:pic>
        <p:nvPicPr>
          <p:cNvPr id="177" name="Google Shape;177;p12"/>
          <p:cNvPicPr preferRelativeResize="0"/>
          <p:nvPr/>
        </p:nvPicPr>
        <p:blipFill>
          <a:blip r:embed="rId6"/>
          <a:srcRect/>
          <a:stretch/>
        </p:blipFill>
        <p:spPr>
          <a:xfrm>
            <a:off x="8551111" y="4507406"/>
            <a:ext cx="2199079" cy="1323878"/>
          </a:xfrm>
          <a:prstGeom prst="rect">
            <a:avLst/>
          </a:prstGeom>
          <a:noFill/>
          <a:ln>
            <a:noFill/>
          </a:ln>
        </p:spPr>
      </p:pic>
      <p:sp>
        <p:nvSpPr>
          <p:cNvPr id="2" name="Google Shape;133;p9">
            <a:extLst>
              <a:ext uri="{FF2B5EF4-FFF2-40B4-BE49-F238E27FC236}">
                <a16:creationId xmlns:a16="http://schemas.microsoft.com/office/drawing/2014/main" id="{56DAA298-0469-F3B6-DCD4-64A06CD0F465}"/>
              </a:ext>
            </a:extLst>
          </p:cNvPr>
          <p:cNvSpPr txBox="1"/>
          <p:nvPr/>
        </p:nvSpPr>
        <p:spPr>
          <a:xfrm>
            <a:off x="8724683" y="3976579"/>
            <a:ext cx="1840118" cy="954067"/>
          </a:xfrm>
          <a:prstGeom prst="rect">
            <a:avLst/>
          </a:prstGeom>
          <a:noFill/>
          <a:ln>
            <a:noFill/>
          </a:ln>
        </p:spPr>
        <p:txBody>
          <a:bodyPr spcFirstLastPara="1" wrap="square" lIns="91425" tIns="45700" rIns="91425" bIns="45700" anchor="t" anchorCtr="0">
            <a:spAutoFit/>
          </a:bodyPr>
          <a:lstStyle/>
          <a:p>
            <a:pPr algn="ctr" rtl="1"/>
            <a:r>
              <a:rPr lang="ku-Arab-IQ" sz="2800" b="1" dirty="0">
                <a:latin typeface="Calibri" panose="020F0502020204030204" pitchFamily="34" charset="0"/>
                <a:ea typeface="Calibri" panose="020F0502020204030204" pitchFamily="34" charset="0"/>
                <a:cs typeface="Calibri" panose="020F0502020204030204" pitchFamily="34" charset="0"/>
              </a:rPr>
              <a:t>کێشەکە</a:t>
            </a:r>
            <a:endParaRPr lang="sv-SE" sz="2800" b="1" dirty="0">
              <a:latin typeface="Calibri" panose="020F0502020204030204" pitchFamily="34" charset="0"/>
              <a:ea typeface="Calibri" panose="020F0502020204030204" pitchFamily="34" charset="0"/>
              <a:cs typeface="Calibri"/>
            </a:endParaRPr>
          </a:p>
          <a:p>
            <a:pPr marL="0" marR="0" lvl="0" indent="0" algn="ctr" rtl="1">
              <a:spcBef>
                <a:spcPts val="0"/>
              </a:spcBef>
              <a:spcAft>
                <a:spcPts val="0"/>
              </a:spcAft>
              <a:buNone/>
            </a:pPr>
            <a:endParaRPr sz="2800" b="1"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3"/>
          <p:cNvPicPr preferRelativeResize="0"/>
          <p:nvPr/>
        </p:nvPicPr>
        <p:blipFill>
          <a:blip r:embed="rId3"/>
          <a:srcRect/>
          <a:stretch/>
        </p:blipFill>
        <p:spPr>
          <a:xfrm>
            <a:off x="5855932" y="1427858"/>
            <a:ext cx="4820356" cy="3200919"/>
          </a:xfrm>
          <a:prstGeom prst="rect">
            <a:avLst/>
          </a:prstGeom>
          <a:noFill/>
          <a:ln>
            <a:noFill/>
          </a:ln>
        </p:spPr>
      </p:pic>
      <p:pic>
        <p:nvPicPr>
          <p:cNvPr id="186" name="Google Shape;186;p13"/>
          <p:cNvPicPr preferRelativeResize="0"/>
          <p:nvPr/>
        </p:nvPicPr>
        <p:blipFill rotWithShape="1">
          <a:blip r:embed="rId4">
            <a:alphaModFix/>
          </a:blip>
          <a:srcRect/>
          <a:stretch/>
        </p:blipFill>
        <p:spPr>
          <a:xfrm flipH="1">
            <a:off x="634431" y="858777"/>
            <a:ext cx="5502805" cy="5502805"/>
          </a:xfrm>
          <a:prstGeom prst="rect">
            <a:avLst/>
          </a:prstGeom>
          <a:noFill/>
          <a:ln>
            <a:noFill/>
          </a:ln>
        </p:spPr>
      </p:pic>
      <p:sp>
        <p:nvSpPr>
          <p:cNvPr id="187" name="Google Shape;187;p13"/>
          <p:cNvSpPr txBox="1"/>
          <p:nvPr/>
        </p:nvSpPr>
        <p:spPr>
          <a:xfrm>
            <a:off x="1998432" y="4193294"/>
            <a:ext cx="2177756" cy="1261844"/>
          </a:xfrm>
          <a:prstGeom prst="rect">
            <a:avLst/>
          </a:prstGeom>
          <a:noFill/>
          <a:ln>
            <a:noFill/>
          </a:ln>
        </p:spPr>
        <p:txBody>
          <a:bodyPr spcFirstLastPara="1" wrap="square" lIns="91425" tIns="45700" rIns="91425" bIns="45700" anchor="t" anchorCtr="0">
            <a:spAutoFit/>
          </a:bodyPr>
          <a:lstStyle/>
          <a:p>
            <a:pPr lvl="0" algn="ctr" rtl="1"/>
            <a:r>
              <a:rPr lang="ku-Arab-IQ" sz="4000" b="1" dirty="0">
                <a:latin typeface="Calibri" panose="020F0502020204030204" pitchFamily="34" charset="0"/>
                <a:ea typeface="Calibri" panose="020F0502020204030204" pitchFamily="34" charset="0"/>
                <a:cs typeface="Calibri" panose="020F0502020204030204" pitchFamily="34" charset="0"/>
              </a:rPr>
              <a:t>ئامانجەکە</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3600" b="1" dirty="0">
              <a:solidFill>
                <a:schemeClr val="dk1"/>
              </a:solidFill>
              <a:latin typeface="Calibri"/>
              <a:ea typeface="Calibri"/>
              <a:cs typeface="Calibri"/>
              <a:sym typeface="Calibri"/>
            </a:endParaRPr>
          </a:p>
        </p:txBody>
      </p:sp>
      <p:sp>
        <p:nvSpPr>
          <p:cNvPr id="188" name="Google Shape;188;p13"/>
          <p:cNvSpPr txBox="1"/>
          <p:nvPr/>
        </p:nvSpPr>
        <p:spPr>
          <a:xfrm>
            <a:off x="1854150" y="4854994"/>
            <a:ext cx="2466319" cy="1200288"/>
          </a:xfrm>
          <a:prstGeom prst="rect">
            <a:avLst/>
          </a:prstGeom>
          <a:noFill/>
          <a:ln>
            <a:noFill/>
          </a:ln>
        </p:spPr>
        <p:txBody>
          <a:bodyPr spcFirstLastPara="1" wrap="square" lIns="91425" tIns="45700" rIns="91425" bIns="45700" anchor="t" anchorCtr="0">
            <a:spAutoFit/>
          </a:bodyPr>
          <a:lstStyle/>
          <a:p>
            <a:pPr algn="ctr"/>
            <a:r>
              <a:rPr lang="ku-Arab-IQ" sz="2400" dirty="0">
                <a:latin typeface="Calibri"/>
                <a:ea typeface="Calibri" panose="020F0502020204030204" pitchFamily="34" charset="0"/>
                <a:cs typeface="Calibri"/>
              </a:rPr>
              <a:t>منداڵان هاوڕێی کۆمەڵگا باوەڕمەندەکانی تریان هەیە</a:t>
            </a:r>
            <a:endParaRPr lang="en-GB" sz="2400" dirty="0">
              <a:latin typeface="Calibri"/>
              <a:ea typeface="Calibri" panose="020F0502020204030204" pitchFamily="34" charset="0"/>
              <a:cs typeface="Calibri"/>
            </a:endParaRPr>
          </a:p>
        </p:txBody>
      </p:sp>
      <p:sp>
        <p:nvSpPr>
          <p:cNvPr id="189" name="Google Shape;189;p13"/>
          <p:cNvSpPr txBox="1"/>
          <p:nvPr/>
        </p:nvSpPr>
        <p:spPr>
          <a:xfrm>
            <a:off x="6137236" y="1664597"/>
            <a:ext cx="3375239" cy="523180"/>
          </a:xfrm>
          <a:prstGeom prst="rect">
            <a:avLst/>
          </a:prstGeom>
          <a:noFill/>
          <a:ln>
            <a:noFill/>
          </a:ln>
        </p:spPr>
        <p:txBody>
          <a:bodyPr spcFirstLastPara="1" wrap="square" lIns="91425" tIns="45700" rIns="91425" bIns="45700" anchor="t" anchorCtr="0">
            <a:spAutoFit/>
          </a:bodyPr>
          <a:lstStyle/>
          <a:p>
            <a:pPr algn="r"/>
            <a:r>
              <a:rPr lang="ku-Arab-IQ" sz="2800" dirty="0">
                <a:latin typeface="Calibri"/>
                <a:ea typeface="Calibri" panose="020F0502020204030204" pitchFamily="34" charset="0"/>
                <a:cs typeface="Calibri"/>
              </a:rPr>
              <a:t>دایکوباوکانی هانی دەدەن</a:t>
            </a:r>
            <a:endParaRPr lang="en-GB" sz="2800" dirty="0">
              <a:latin typeface="Calibri"/>
              <a:ea typeface="Calibri" panose="020F0502020204030204" pitchFamily="34" charset="0"/>
              <a:cs typeface="Calibri"/>
            </a:endParaRPr>
          </a:p>
        </p:txBody>
      </p:sp>
      <p:sp>
        <p:nvSpPr>
          <p:cNvPr id="190" name="Google Shape;190;p13"/>
          <p:cNvSpPr txBox="1"/>
          <p:nvPr/>
        </p:nvSpPr>
        <p:spPr>
          <a:xfrm>
            <a:off x="5540188" y="3769221"/>
            <a:ext cx="3972287" cy="523180"/>
          </a:xfrm>
          <a:prstGeom prst="rect">
            <a:avLst/>
          </a:prstGeom>
          <a:noFill/>
          <a:ln>
            <a:noFill/>
          </a:ln>
        </p:spPr>
        <p:txBody>
          <a:bodyPr spcFirstLastPara="1" wrap="square" lIns="91425" tIns="45700" rIns="91425" bIns="45700" anchor="t" anchorCtr="0">
            <a:spAutoFit/>
          </a:bodyPr>
          <a:lstStyle/>
          <a:p>
            <a:pPr algn="r"/>
            <a:r>
              <a:rPr lang="ku-Arab-IQ" sz="2800" spc="-50" dirty="0">
                <a:latin typeface="Calibri"/>
                <a:ea typeface="Calibri" panose="020F0502020204030204" pitchFamily="34" charset="0"/>
                <a:cs typeface="Calibri"/>
              </a:rPr>
              <a:t>سەرکردە ئاینییەکان هانی دەدەن</a:t>
            </a:r>
            <a:endParaRPr lang="en-GB" sz="2800" spc="-50" dirty="0">
              <a:latin typeface="Calibri"/>
              <a:ea typeface="Calibri" panose="020F0502020204030204" pitchFamily="34" charset="0"/>
              <a:cs typeface="Calibri"/>
            </a:endParaRPr>
          </a:p>
        </p:txBody>
      </p:sp>
      <p:sp>
        <p:nvSpPr>
          <p:cNvPr id="191" name="Google Shape;191;p13"/>
          <p:cNvSpPr txBox="1"/>
          <p:nvPr/>
        </p:nvSpPr>
        <p:spPr>
          <a:xfrm>
            <a:off x="6137236" y="2676960"/>
            <a:ext cx="3375239" cy="523180"/>
          </a:xfrm>
          <a:prstGeom prst="rect">
            <a:avLst/>
          </a:prstGeom>
          <a:noFill/>
          <a:ln>
            <a:noFill/>
          </a:ln>
        </p:spPr>
        <p:txBody>
          <a:bodyPr spcFirstLastPara="1" wrap="square" lIns="91425" tIns="45700" rIns="91425" bIns="45700" anchor="t" anchorCtr="0">
            <a:spAutoFit/>
          </a:bodyPr>
          <a:lstStyle/>
          <a:p>
            <a:pPr algn="r"/>
            <a:r>
              <a:rPr lang="ku-Arab-IQ" sz="2800" dirty="0">
                <a:latin typeface="Calibri"/>
                <a:ea typeface="Calibri" panose="020F0502020204030204" pitchFamily="34" charset="0"/>
                <a:cs typeface="Calibri"/>
              </a:rPr>
              <a:t>خوێندنگە چارسەری دەکات</a:t>
            </a:r>
            <a:endParaRPr lang="en-GB" sz="2800" dirty="0">
              <a:latin typeface="Calibri"/>
              <a:ea typeface="Calibri" panose="020F0502020204030204" pitchFamily="34" charset="0"/>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8" name="Google Shape;199;p14">
            <a:extLst>
              <a:ext uri="{FF2B5EF4-FFF2-40B4-BE49-F238E27FC236}">
                <a16:creationId xmlns:a16="http://schemas.microsoft.com/office/drawing/2014/main" id="{92B3B2EF-468F-D63A-33B2-3509F3FFFA72}"/>
              </a:ext>
            </a:extLst>
          </p:cNvPr>
          <p:cNvPicPr preferRelativeResize="0"/>
          <p:nvPr/>
        </p:nvPicPr>
        <p:blipFill>
          <a:blip r:embed="rId3"/>
          <a:srcRect/>
          <a:stretch/>
        </p:blipFill>
        <p:spPr>
          <a:xfrm>
            <a:off x="4648974" y="4025607"/>
            <a:ext cx="4122085" cy="2549351"/>
          </a:xfrm>
          <a:prstGeom prst="rect">
            <a:avLst/>
          </a:prstGeom>
          <a:noFill/>
          <a:ln>
            <a:noFill/>
          </a:ln>
        </p:spPr>
      </p:pic>
      <p:pic>
        <p:nvPicPr>
          <p:cNvPr id="9" name="Google Shape;200;p14">
            <a:extLst>
              <a:ext uri="{FF2B5EF4-FFF2-40B4-BE49-F238E27FC236}">
                <a16:creationId xmlns:a16="http://schemas.microsoft.com/office/drawing/2014/main" id="{3F1D002E-F100-11FE-2285-142C6F338BE3}"/>
              </a:ext>
            </a:extLst>
          </p:cNvPr>
          <p:cNvPicPr preferRelativeResize="0"/>
          <p:nvPr/>
        </p:nvPicPr>
        <p:blipFill>
          <a:blip r:embed="rId4"/>
          <a:srcRect/>
          <a:stretch/>
        </p:blipFill>
        <p:spPr>
          <a:xfrm>
            <a:off x="3672578" y="656134"/>
            <a:ext cx="3668400" cy="2435971"/>
          </a:xfrm>
          <a:prstGeom prst="rect">
            <a:avLst/>
          </a:prstGeom>
          <a:noFill/>
          <a:ln>
            <a:noFill/>
          </a:ln>
        </p:spPr>
      </p:pic>
      <p:grpSp>
        <p:nvGrpSpPr>
          <p:cNvPr id="10" name="Google Shape;201;p14">
            <a:extLst>
              <a:ext uri="{FF2B5EF4-FFF2-40B4-BE49-F238E27FC236}">
                <a16:creationId xmlns:a16="http://schemas.microsoft.com/office/drawing/2014/main" id="{CAD9F747-237A-1E0A-CAB6-723947ABDD96}"/>
              </a:ext>
            </a:extLst>
          </p:cNvPr>
          <p:cNvGrpSpPr/>
          <p:nvPr/>
        </p:nvGrpSpPr>
        <p:grpSpPr>
          <a:xfrm flipH="1">
            <a:off x="404273" y="533083"/>
            <a:ext cx="11558587" cy="5646227"/>
            <a:chOff x="404273" y="533083"/>
            <a:chExt cx="11558587" cy="5646227"/>
          </a:xfrm>
        </p:grpSpPr>
        <p:pic>
          <p:nvPicPr>
            <p:cNvPr id="11" name="Google Shape;202;p14">
              <a:extLst>
                <a:ext uri="{FF2B5EF4-FFF2-40B4-BE49-F238E27FC236}">
                  <a16:creationId xmlns:a16="http://schemas.microsoft.com/office/drawing/2014/main" id="{D46D1618-3364-CEF1-FA1C-C3A82DE57F64}"/>
                </a:ext>
              </a:extLst>
            </p:cNvPr>
            <p:cNvPicPr preferRelativeResize="0"/>
            <p:nvPr/>
          </p:nvPicPr>
          <p:blipFill rotWithShape="1">
            <a:blip r:embed="rId5">
              <a:alphaModFix/>
            </a:blip>
            <a:srcRect/>
            <a:stretch/>
          </p:blipFill>
          <p:spPr>
            <a:xfrm>
              <a:off x="7460628" y="533083"/>
              <a:ext cx="4502232" cy="4502232"/>
            </a:xfrm>
            <a:prstGeom prst="rect">
              <a:avLst/>
            </a:prstGeom>
            <a:noFill/>
            <a:ln>
              <a:noFill/>
            </a:ln>
          </p:spPr>
        </p:pic>
        <p:sp>
          <p:nvSpPr>
            <p:cNvPr id="12" name="Google Shape;205;p14">
              <a:extLst>
                <a:ext uri="{FF2B5EF4-FFF2-40B4-BE49-F238E27FC236}">
                  <a16:creationId xmlns:a16="http://schemas.microsoft.com/office/drawing/2014/main" id="{091872C9-BF01-DD50-CDC4-272A7D876EBE}"/>
                </a:ext>
              </a:extLst>
            </p:cNvPr>
            <p:cNvSpPr txBox="1"/>
            <p:nvPr/>
          </p:nvSpPr>
          <p:spPr>
            <a:xfrm>
              <a:off x="5901620" y="753561"/>
              <a:ext cx="2492017" cy="400069"/>
            </a:xfrm>
            <a:prstGeom prst="rect">
              <a:avLst/>
            </a:prstGeom>
            <a:noFill/>
            <a:ln>
              <a:noFill/>
            </a:ln>
          </p:spPr>
          <p:txBody>
            <a:bodyPr spcFirstLastPara="1" wrap="square" lIns="91425" tIns="45700" rIns="91425" bIns="45700" anchor="t" anchorCtr="0">
              <a:spAutoFit/>
            </a:bodyPr>
            <a:lstStyle/>
            <a:p>
              <a:pPr algn="r"/>
              <a:r>
                <a:rPr lang="ku-Arab-IQ" sz="2000" dirty="0">
                  <a:latin typeface="Calibri" panose="020F0502020204030204" pitchFamily="34" charset="0"/>
                  <a:ea typeface="Calibri" panose="020F0502020204030204" pitchFamily="34" charset="0"/>
                  <a:cs typeface="Calibri"/>
                </a:rPr>
                <a:t>دایکوباوکانی هانی دەدەن</a:t>
              </a:r>
              <a:endParaRPr lang="en-GB" sz="2000" dirty="0">
                <a:latin typeface="Calibri" panose="020F0502020204030204" pitchFamily="34" charset="0"/>
                <a:ea typeface="Calibri" panose="020F0502020204030204" pitchFamily="34" charset="0"/>
                <a:cs typeface="Calibri"/>
              </a:endParaRPr>
            </a:p>
          </p:txBody>
        </p:sp>
        <p:sp>
          <p:nvSpPr>
            <p:cNvPr id="13" name="Google Shape;206;p14">
              <a:extLst>
                <a:ext uri="{FF2B5EF4-FFF2-40B4-BE49-F238E27FC236}">
                  <a16:creationId xmlns:a16="http://schemas.microsoft.com/office/drawing/2014/main" id="{85975DC1-062A-E7CC-BA27-570D350B55F2}"/>
                </a:ext>
              </a:extLst>
            </p:cNvPr>
            <p:cNvSpPr txBox="1"/>
            <p:nvPr/>
          </p:nvSpPr>
          <p:spPr>
            <a:xfrm>
              <a:off x="5901621" y="2337688"/>
              <a:ext cx="2982725" cy="400069"/>
            </a:xfrm>
            <a:prstGeom prst="rect">
              <a:avLst/>
            </a:prstGeom>
            <a:noFill/>
            <a:ln>
              <a:noFill/>
            </a:ln>
          </p:spPr>
          <p:txBody>
            <a:bodyPr spcFirstLastPara="1" wrap="square" lIns="91425" tIns="45700" rIns="91425" bIns="45700" anchor="t" anchorCtr="0">
              <a:spAutoFit/>
            </a:bodyPr>
            <a:lstStyle/>
            <a:p>
              <a:pPr algn="r"/>
              <a:r>
                <a:rPr lang="ku-Arab-IQ" sz="2000" spc="-30" dirty="0">
                  <a:latin typeface="Calibri" panose="020F0502020204030204" pitchFamily="34" charset="0"/>
                  <a:ea typeface="Calibri" panose="020F0502020204030204" pitchFamily="34" charset="0"/>
                  <a:cs typeface="Calibri"/>
                </a:rPr>
                <a:t>سەرکردە باوەڕییەکان هانی دەدەن</a:t>
              </a:r>
              <a:endParaRPr lang="en-GB" sz="2000" spc="-30" dirty="0">
                <a:latin typeface="Calibri" panose="020F0502020204030204" pitchFamily="34" charset="0"/>
                <a:ea typeface="Calibri" panose="020F0502020204030204" pitchFamily="34" charset="0"/>
                <a:cs typeface="Calibri"/>
              </a:endParaRPr>
            </a:p>
          </p:txBody>
        </p:sp>
        <p:sp>
          <p:nvSpPr>
            <p:cNvPr id="14" name="Google Shape;207;p14">
              <a:extLst>
                <a:ext uri="{FF2B5EF4-FFF2-40B4-BE49-F238E27FC236}">
                  <a16:creationId xmlns:a16="http://schemas.microsoft.com/office/drawing/2014/main" id="{37238BC0-D84A-D06E-C9AA-45F3021B5C79}"/>
                </a:ext>
              </a:extLst>
            </p:cNvPr>
            <p:cNvSpPr txBox="1"/>
            <p:nvPr/>
          </p:nvSpPr>
          <p:spPr>
            <a:xfrm>
              <a:off x="5901619" y="1521717"/>
              <a:ext cx="2763480" cy="400069"/>
            </a:xfrm>
            <a:prstGeom prst="rect">
              <a:avLst/>
            </a:prstGeom>
            <a:noFill/>
            <a:ln>
              <a:noFill/>
            </a:ln>
          </p:spPr>
          <p:txBody>
            <a:bodyPr spcFirstLastPara="1" wrap="square" lIns="91425" tIns="45700" rIns="91425" bIns="45700" anchor="t" anchorCtr="0">
              <a:spAutoFit/>
            </a:bodyPr>
            <a:lstStyle/>
            <a:p>
              <a:pPr algn="r"/>
              <a:r>
                <a:rPr lang="ku-Arab-IQ" sz="2000" dirty="0">
                  <a:latin typeface="Calibri" panose="020F0502020204030204" pitchFamily="34" charset="0"/>
                  <a:ea typeface="Calibri" panose="020F0502020204030204" pitchFamily="34" charset="0"/>
                  <a:cs typeface="Calibri"/>
                </a:rPr>
                <a:t>خوێندنگە چارسەری دەکات</a:t>
              </a:r>
              <a:endParaRPr lang="en-GB" sz="2000" dirty="0">
                <a:latin typeface="Calibri" panose="020F0502020204030204" pitchFamily="34" charset="0"/>
                <a:ea typeface="Calibri" panose="020F0502020204030204" pitchFamily="34" charset="0"/>
                <a:cs typeface="Calibri"/>
              </a:endParaRPr>
            </a:p>
          </p:txBody>
        </p:sp>
        <p:sp>
          <p:nvSpPr>
            <p:cNvPr id="15" name="Google Shape;208;p14">
              <a:extLst>
                <a:ext uri="{FF2B5EF4-FFF2-40B4-BE49-F238E27FC236}">
                  <a16:creationId xmlns:a16="http://schemas.microsoft.com/office/drawing/2014/main" id="{8FAD7D1C-2C63-775A-BCCE-333D111A747D}"/>
                </a:ext>
              </a:extLst>
            </p:cNvPr>
            <p:cNvSpPr txBox="1"/>
            <p:nvPr/>
          </p:nvSpPr>
          <p:spPr>
            <a:xfrm>
              <a:off x="1178140" y="3891325"/>
              <a:ext cx="1840118" cy="523180"/>
            </a:xfrm>
            <a:prstGeom prst="rect">
              <a:avLst/>
            </a:prstGeom>
            <a:noFill/>
            <a:ln>
              <a:noFill/>
            </a:ln>
          </p:spPr>
          <p:txBody>
            <a:bodyPr spcFirstLastPara="1" wrap="square" lIns="91425" tIns="45700" rIns="91425" bIns="45700" anchor="t" anchorCtr="0">
              <a:spAutoFit/>
            </a:bodyPr>
            <a:lstStyle/>
            <a:p>
              <a:pPr lvl="0" algn="ctr"/>
              <a:r>
                <a:rPr lang="ku-Arab-IQ" sz="2800" b="1" dirty="0">
                  <a:latin typeface="Calibri" panose="020F0502020204030204" pitchFamily="34" charset="0"/>
                  <a:ea typeface="Calibri" panose="020F0502020204030204" pitchFamily="34" charset="0"/>
                  <a:cs typeface="Calibri" panose="020F0502020204030204" pitchFamily="34" charset="0"/>
                </a:rPr>
                <a:t>کێشەکە</a:t>
              </a:r>
              <a:endParaRPr sz="2800" b="1" dirty="0">
                <a:solidFill>
                  <a:schemeClr val="dk1"/>
                </a:solidFill>
                <a:latin typeface="Calibri"/>
                <a:ea typeface="Calibri"/>
                <a:cs typeface="Calibri"/>
                <a:sym typeface="Calibri"/>
              </a:endParaRPr>
            </a:p>
          </p:txBody>
        </p:sp>
        <p:sp>
          <p:nvSpPr>
            <p:cNvPr id="16" name="Google Shape;209;p14">
              <a:extLst>
                <a:ext uri="{FF2B5EF4-FFF2-40B4-BE49-F238E27FC236}">
                  <a16:creationId xmlns:a16="http://schemas.microsoft.com/office/drawing/2014/main" id="{82072FC4-09F5-4CAA-7BA9-32F812FBDF3B}"/>
                </a:ext>
              </a:extLst>
            </p:cNvPr>
            <p:cNvSpPr txBox="1"/>
            <p:nvPr/>
          </p:nvSpPr>
          <p:spPr>
            <a:xfrm>
              <a:off x="866210" y="4414505"/>
              <a:ext cx="2463979" cy="1200288"/>
            </a:xfrm>
            <a:prstGeom prst="rect">
              <a:avLst/>
            </a:prstGeom>
            <a:noFill/>
            <a:ln>
              <a:noFill/>
            </a:ln>
          </p:spPr>
          <p:txBody>
            <a:bodyPr spcFirstLastPara="1" wrap="square" lIns="91425" tIns="45700" rIns="91425" bIns="45700" anchor="t" anchorCtr="0">
              <a:spAutoFit/>
            </a:bodyPr>
            <a:lstStyle/>
            <a:p>
              <a:pPr algn="ctr"/>
              <a:r>
                <a:rPr lang="ku-Arab-IQ" sz="2400" dirty="0">
                  <a:latin typeface="Calibri" panose="020F0502020204030204" pitchFamily="34" charset="0"/>
                  <a:ea typeface="Calibri" panose="020F0502020204030204" pitchFamily="34" charset="0"/>
                  <a:cs typeface="Calibri"/>
                </a:rPr>
                <a:t>منداڵان هاوڕێی کۆمەڵگا باوەڕمەندەکانی</a:t>
              </a:r>
              <a:br>
                <a:rPr lang="sv-SE" sz="2400" dirty="0">
                  <a:latin typeface="Calibri" panose="020F0502020204030204" pitchFamily="34" charset="0"/>
                  <a:ea typeface="Calibri" panose="020F0502020204030204" pitchFamily="34" charset="0"/>
                  <a:cs typeface="Calibri"/>
                </a:rPr>
              </a:br>
              <a:r>
                <a:rPr lang="ku-Arab-IQ" sz="2400" dirty="0">
                  <a:latin typeface="Calibri" panose="020F0502020204030204" pitchFamily="34" charset="0"/>
                  <a:ea typeface="Calibri" panose="020F0502020204030204" pitchFamily="34" charset="0"/>
                  <a:cs typeface="Calibri"/>
                </a:rPr>
                <a:t> تریان نییە</a:t>
              </a:r>
              <a:endParaRPr lang="en-GB" sz="2400" dirty="0">
                <a:latin typeface="Calibri" panose="020F0502020204030204" pitchFamily="34" charset="0"/>
                <a:ea typeface="Calibri" panose="020F0502020204030204" pitchFamily="34" charset="0"/>
                <a:cs typeface="Calibri"/>
              </a:endParaRPr>
            </a:p>
          </p:txBody>
        </p:sp>
        <p:pic>
          <p:nvPicPr>
            <p:cNvPr id="17" name="Google Shape;210;p14">
              <a:extLst>
                <a:ext uri="{FF2B5EF4-FFF2-40B4-BE49-F238E27FC236}">
                  <a16:creationId xmlns:a16="http://schemas.microsoft.com/office/drawing/2014/main" id="{42344925-DFBB-F3AD-7E5B-CC9D1AD4C0F7}"/>
                </a:ext>
              </a:extLst>
            </p:cNvPr>
            <p:cNvPicPr preferRelativeResize="0"/>
            <p:nvPr/>
          </p:nvPicPr>
          <p:blipFill rotWithShape="1">
            <a:blip r:embed="rId6">
              <a:alphaModFix/>
            </a:blip>
            <a:srcRect/>
            <a:stretch/>
          </p:blipFill>
          <p:spPr>
            <a:xfrm>
              <a:off x="404273" y="851563"/>
              <a:ext cx="3520034" cy="3262297"/>
            </a:xfrm>
            <a:prstGeom prst="rect">
              <a:avLst/>
            </a:prstGeom>
            <a:noFill/>
            <a:ln>
              <a:noFill/>
            </a:ln>
          </p:spPr>
        </p:pic>
        <p:sp>
          <p:nvSpPr>
            <p:cNvPr id="18" name="Google Shape;211;p14">
              <a:extLst>
                <a:ext uri="{FF2B5EF4-FFF2-40B4-BE49-F238E27FC236}">
                  <a16:creationId xmlns:a16="http://schemas.microsoft.com/office/drawing/2014/main" id="{1CA0EB41-5CC2-E2C7-55A4-2FC4D73222DB}"/>
                </a:ext>
              </a:extLst>
            </p:cNvPr>
            <p:cNvSpPr txBox="1"/>
            <p:nvPr/>
          </p:nvSpPr>
          <p:spPr>
            <a:xfrm>
              <a:off x="4592911" y="4242929"/>
              <a:ext cx="3595079" cy="400069"/>
            </a:xfrm>
            <a:prstGeom prst="rect">
              <a:avLst/>
            </a:prstGeom>
            <a:noFill/>
            <a:ln>
              <a:noFill/>
            </a:ln>
          </p:spPr>
          <p:txBody>
            <a:bodyPr spcFirstLastPara="1" wrap="square" lIns="91425" tIns="45700" rIns="91425" bIns="45700" anchor="t" anchorCtr="0">
              <a:spAutoFit/>
            </a:bodyPr>
            <a:lstStyle/>
            <a:p>
              <a:pPr algn="r"/>
              <a:r>
                <a:rPr lang="ku-Arab-IQ" sz="2000" dirty="0">
                  <a:latin typeface="Calibri"/>
                  <a:ea typeface="Calibri" panose="020F0502020204030204" pitchFamily="34" charset="0"/>
                  <a:cs typeface="Calibri"/>
                </a:rPr>
                <a:t>دایکوباوکان بیر دەکەنەوە</a:t>
              </a:r>
              <a:endParaRPr lang="en-GB" sz="2000" dirty="0">
                <a:latin typeface="Calibri"/>
                <a:ea typeface="Calibri" panose="020F0502020204030204" pitchFamily="34" charset="0"/>
                <a:cs typeface="Calibri"/>
              </a:endParaRPr>
            </a:p>
          </p:txBody>
        </p:sp>
        <p:sp>
          <p:nvSpPr>
            <p:cNvPr id="19" name="Google Shape;212;p14">
              <a:extLst>
                <a:ext uri="{FF2B5EF4-FFF2-40B4-BE49-F238E27FC236}">
                  <a16:creationId xmlns:a16="http://schemas.microsoft.com/office/drawing/2014/main" id="{2DFF7BED-4E92-9906-129B-E1DDDCC819FA}"/>
                </a:ext>
              </a:extLst>
            </p:cNvPr>
            <p:cNvSpPr txBox="1"/>
            <p:nvPr/>
          </p:nvSpPr>
          <p:spPr>
            <a:xfrm>
              <a:off x="4592912" y="5779241"/>
              <a:ext cx="3915737" cy="400069"/>
            </a:xfrm>
            <a:prstGeom prst="rect">
              <a:avLst/>
            </a:prstGeom>
            <a:noFill/>
            <a:ln>
              <a:noFill/>
            </a:ln>
          </p:spPr>
          <p:txBody>
            <a:bodyPr spcFirstLastPara="1" wrap="square" lIns="91425" tIns="45700" rIns="91425" bIns="45700" anchor="t" anchorCtr="0">
              <a:spAutoFit/>
            </a:bodyPr>
            <a:lstStyle/>
            <a:p>
              <a:pPr algn="r"/>
              <a:r>
                <a:rPr lang="ku-Arab-IQ" sz="2000" dirty="0">
                  <a:latin typeface="Calibri"/>
                  <a:ea typeface="Calibri" panose="020F0502020204030204" pitchFamily="34" charset="0"/>
                  <a:cs typeface="Calibri"/>
                </a:rPr>
                <a:t>سەرکردە باوەڕییەکان ڕێگە نادەن</a:t>
              </a:r>
              <a:endParaRPr lang="en-GB" sz="2000" dirty="0">
                <a:latin typeface="Calibri"/>
                <a:ea typeface="Calibri" panose="020F0502020204030204" pitchFamily="34" charset="0"/>
                <a:cs typeface="Calibri"/>
              </a:endParaRPr>
            </a:p>
          </p:txBody>
        </p:sp>
        <p:sp>
          <p:nvSpPr>
            <p:cNvPr id="20" name="Google Shape;213;p14">
              <a:extLst>
                <a:ext uri="{FF2B5EF4-FFF2-40B4-BE49-F238E27FC236}">
                  <a16:creationId xmlns:a16="http://schemas.microsoft.com/office/drawing/2014/main" id="{77AF2B02-9168-B90A-4557-5D85B82004DE}"/>
                </a:ext>
              </a:extLst>
            </p:cNvPr>
            <p:cNvSpPr txBox="1"/>
            <p:nvPr/>
          </p:nvSpPr>
          <p:spPr>
            <a:xfrm>
              <a:off x="4592911" y="5033080"/>
              <a:ext cx="3362870" cy="400069"/>
            </a:xfrm>
            <a:prstGeom prst="rect">
              <a:avLst/>
            </a:prstGeom>
            <a:noFill/>
            <a:ln>
              <a:noFill/>
            </a:ln>
          </p:spPr>
          <p:txBody>
            <a:bodyPr spcFirstLastPara="1" wrap="square" lIns="91425" tIns="45700" rIns="91425" bIns="45700" anchor="t" anchorCtr="0">
              <a:spAutoFit/>
            </a:bodyPr>
            <a:lstStyle/>
            <a:p>
              <a:pPr algn="r"/>
              <a:r>
                <a:rPr lang="ku-Arab-IQ" sz="2000" dirty="0">
                  <a:latin typeface="Calibri"/>
                  <a:ea typeface="Calibri" panose="020F0502020204030204" pitchFamily="34" charset="0"/>
                  <a:cs typeface="Calibri"/>
                </a:rPr>
                <a:t>خوێندنگە بەرگەی دەگرێت</a:t>
              </a:r>
              <a:endParaRPr lang="en-GB" sz="2000" dirty="0">
                <a:latin typeface="Calibri"/>
                <a:ea typeface="Calibri" panose="020F0502020204030204" pitchFamily="34" charset="0"/>
                <a:cs typeface="Calibri"/>
              </a:endParaRPr>
            </a:p>
          </p:txBody>
        </p:sp>
      </p:grpSp>
      <p:sp>
        <p:nvSpPr>
          <p:cNvPr id="21" name="Google Shape;133;p9">
            <a:extLst>
              <a:ext uri="{FF2B5EF4-FFF2-40B4-BE49-F238E27FC236}">
                <a16:creationId xmlns:a16="http://schemas.microsoft.com/office/drawing/2014/main" id="{343F5824-9A70-FE6D-58CB-5E2186586A7E}"/>
              </a:ext>
            </a:extLst>
          </p:cNvPr>
          <p:cNvSpPr txBox="1"/>
          <p:nvPr/>
        </p:nvSpPr>
        <p:spPr>
          <a:xfrm>
            <a:off x="1521233" y="3288862"/>
            <a:ext cx="1840118" cy="954067"/>
          </a:xfrm>
          <a:prstGeom prst="rect">
            <a:avLst/>
          </a:prstGeom>
          <a:noFill/>
          <a:ln>
            <a:noFill/>
          </a:ln>
        </p:spPr>
        <p:txBody>
          <a:bodyPr spcFirstLastPara="1" wrap="square" lIns="91425" tIns="45700" rIns="91425" bIns="45700" anchor="t" anchorCtr="0">
            <a:spAutoFit/>
          </a:bodyPr>
          <a:lstStyle/>
          <a:p>
            <a:pPr algn="ctr" rtl="1"/>
            <a:r>
              <a:rPr lang="ku-Arab-IQ" sz="2800" b="1" dirty="0">
                <a:latin typeface="Calibri" panose="020F0502020204030204" pitchFamily="34" charset="0"/>
                <a:ea typeface="Calibri" panose="020F0502020204030204" pitchFamily="34" charset="0"/>
                <a:cs typeface="Calibri" panose="020F0502020204030204" pitchFamily="34" charset="0"/>
              </a:rPr>
              <a:t>کێشەکە</a:t>
            </a:r>
            <a:endParaRPr lang="sv-SE" sz="2800" b="1" dirty="0">
              <a:latin typeface="Calibri" panose="020F0502020204030204" pitchFamily="34" charset="0"/>
              <a:ea typeface="Calibri" panose="020F0502020204030204" pitchFamily="34" charset="0"/>
              <a:cs typeface="Calibri"/>
            </a:endParaRPr>
          </a:p>
          <a:p>
            <a:pPr marL="0" marR="0" lvl="0" indent="0" algn="ctr" rtl="1">
              <a:spcBef>
                <a:spcPts val="0"/>
              </a:spcBef>
              <a:spcAft>
                <a:spcPts val="0"/>
              </a:spcAft>
              <a:buNone/>
            </a:pPr>
            <a:endParaRPr sz="2800" b="1" dirty="0">
              <a:solidFill>
                <a:schemeClr val="dk1"/>
              </a:solidFill>
              <a:latin typeface="Calibri"/>
              <a:ea typeface="Calibri"/>
              <a:cs typeface="Calibri"/>
              <a:sym typeface="Calibri"/>
            </a:endParaRPr>
          </a:p>
        </p:txBody>
      </p:sp>
      <p:sp>
        <p:nvSpPr>
          <p:cNvPr id="22" name="Google Shape;134;p9">
            <a:extLst>
              <a:ext uri="{FF2B5EF4-FFF2-40B4-BE49-F238E27FC236}">
                <a16:creationId xmlns:a16="http://schemas.microsoft.com/office/drawing/2014/main" id="{9CB3FFF4-889A-7B84-3FD4-0DAE577B50EF}"/>
              </a:ext>
            </a:extLst>
          </p:cNvPr>
          <p:cNvSpPr txBox="1"/>
          <p:nvPr/>
        </p:nvSpPr>
        <p:spPr>
          <a:xfrm>
            <a:off x="1296217" y="3789160"/>
            <a:ext cx="2460813" cy="1200288"/>
          </a:xfrm>
          <a:prstGeom prst="rect">
            <a:avLst/>
          </a:prstGeom>
          <a:noFill/>
          <a:ln>
            <a:noFill/>
          </a:ln>
        </p:spPr>
        <p:txBody>
          <a:bodyPr spcFirstLastPara="1" wrap="square" lIns="91425" tIns="45700" rIns="91425" bIns="45700" anchor="t" anchorCtr="0">
            <a:spAutoFit/>
          </a:bodyPr>
          <a:lstStyle/>
          <a:p>
            <a:pPr algn="ctr"/>
            <a:r>
              <a:rPr lang="ku-Arab-IQ" sz="2400" dirty="0">
                <a:latin typeface="Calibri"/>
                <a:ea typeface="Calibri" panose="020F0502020204030204" pitchFamily="34" charset="0"/>
                <a:cs typeface="Calibri"/>
              </a:rPr>
              <a:t>منداڵان هاوڕێی کۆمەڵگا باوەڕمەندەکانی تریان هەیە</a:t>
            </a:r>
            <a:endParaRPr lang="en-GB" sz="2400" dirty="0">
              <a:latin typeface="Calibri"/>
              <a:ea typeface="Calibri" panose="020F0502020204030204" pitchFamily="34" charset="0"/>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221" name="Google Shape;221;p15"/>
          <p:cNvGrpSpPr/>
          <p:nvPr/>
        </p:nvGrpSpPr>
        <p:grpSpPr>
          <a:xfrm flipH="1">
            <a:off x="857444" y="636141"/>
            <a:ext cx="10479958" cy="5585717"/>
            <a:chOff x="857444" y="636141"/>
            <a:chExt cx="10479958" cy="5585717"/>
          </a:xfrm>
        </p:grpSpPr>
        <p:pic>
          <p:nvPicPr>
            <p:cNvPr id="222" name="Google Shape;222;p15"/>
            <p:cNvPicPr preferRelativeResize="0"/>
            <p:nvPr/>
          </p:nvPicPr>
          <p:blipFill rotWithShape="1">
            <a:blip r:embed="rId3">
              <a:alphaModFix/>
            </a:blip>
            <a:srcRect/>
            <a:stretch/>
          </p:blipFill>
          <p:spPr>
            <a:xfrm>
              <a:off x="1080843" y="636141"/>
              <a:ext cx="10256559" cy="5585717"/>
            </a:xfrm>
            <a:prstGeom prst="rect">
              <a:avLst/>
            </a:prstGeom>
            <a:noFill/>
            <a:ln>
              <a:noFill/>
            </a:ln>
          </p:spPr>
        </p:pic>
        <p:pic>
          <p:nvPicPr>
            <p:cNvPr id="223" name="Google Shape;223;p15" descr="En bild som visar text&#10;&#10;Automatiskt genererad beskrivning"/>
            <p:cNvPicPr preferRelativeResize="0"/>
            <p:nvPr/>
          </p:nvPicPr>
          <p:blipFill rotWithShape="1">
            <a:blip r:embed="rId4">
              <a:alphaModFix/>
            </a:blip>
            <a:srcRect/>
            <a:stretch/>
          </p:blipFill>
          <p:spPr>
            <a:xfrm>
              <a:off x="857444" y="3497332"/>
              <a:ext cx="2906299" cy="1967204"/>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16"/>
          <p:cNvGrpSpPr/>
          <p:nvPr/>
        </p:nvGrpSpPr>
        <p:grpSpPr>
          <a:xfrm flipH="1">
            <a:off x="857444" y="636141"/>
            <a:ext cx="10479958" cy="5585717"/>
            <a:chOff x="857444" y="636141"/>
            <a:chExt cx="10479958" cy="5585717"/>
          </a:xfrm>
        </p:grpSpPr>
        <p:pic>
          <p:nvPicPr>
            <p:cNvPr id="232" name="Google Shape;232;p16"/>
            <p:cNvPicPr preferRelativeResize="0"/>
            <p:nvPr/>
          </p:nvPicPr>
          <p:blipFill rotWithShape="1">
            <a:blip r:embed="rId3">
              <a:alphaModFix/>
            </a:blip>
            <a:srcRect/>
            <a:stretch/>
          </p:blipFill>
          <p:spPr>
            <a:xfrm>
              <a:off x="1080843" y="636141"/>
              <a:ext cx="10256559" cy="5585717"/>
            </a:xfrm>
            <a:prstGeom prst="rect">
              <a:avLst/>
            </a:prstGeom>
            <a:noFill/>
            <a:ln>
              <a:noFill/>
            </a:ln>
          </p:spPr>
        </p:pic>
        <p:pic>
          <p:nvPicPr>
            <p:cNvPr id="233" name="Google Shape;233;p16" descr="En bild som visar text&#10;&#10;Automatiskt genererad beskrivning"/>
            <p:cNvPicPr preferRelativeResize="0"/>
            <p:nvPr/>
          </p:nvPicPr>
          <p:blipFill rotWithShape="1">
            <a:blip r:embed="rId4">
              <a:alphaModFix/>
            </a:blip>
            <a:srcRect/>
            <a:stretch/>
          </p:blipFill>
          <p:spPr>
            <a:xfrm>
              <a:off x="857444" y="3497332"/>
              <a:ext cx="2906299" cy="1967204"/>
            </a:xfrm>
            <a:prstGeom prst="rect">
              <a:avLst/>
            </a:prstGeom>
            <a:noFill/>
            <a:ln>
              <a:noFill/>
            </a:ln>
          </p:spPr>
        </p:pic>
      </p:grpSp>
      <p:pic>
        <p:nvPicPr>
          <p:cNvPr id="234" name="Google Shape;234;p16" descr="A picture containing text, clipart&#10;&#10;Description automatically generated"/>
          <p:cNvPicPr preferRelativeResize="0"/>
          <p:nvPr/>
        </p:nvPicPr>
        <p:blipFill rotWithShape="1">
          <a:blip r:embed="rId5">
            <a:alphaModFix/>
          </a:blip>
          <a:srcRect/>
          <a:stretch/>
        </p:blipFill>
        <p:spPr>
          <a:xfrm flipH="1">
            <a:off x="6741386" y="3328934"/>
            <a:ext cx="1102248" cy="2304000"/>
          </a:xfrm>
          <a:prstGeom prst="rect">
            <a:avLst/>
          </a:prstGeom>
          <a:noFill/>
          <a:ln>
            <a:noFill/>
          </a:ln>
        </p:spPr>
      </p:pic>
      <p:pic>
        <p:nvPicPr>
          <p:cNvPr id="235" name="Google Shape;235;p16" descr="Icon&#10;&#10;Description automatically generated"/>
          <p:cNvPicPr preferRelativeResize="0"/>
          <p:nvPr/>
        </p:nvPicPr>
        <p:blipFill rotWithShape="1">
          <a:blip r:embed="rId6">
            <a:alphaModFix/>
          </a:blip>
          <a:srcRect/>
          <a:stretch/>
        </p:blipFill>
        <p:spPr>
          <a:xfrm flipH="1">
            <a:off x="5165106" y="2743343"/>
            <a:ext cx="1292910" cy="2916000"/>
          </a:xfrm>
          <a:prstGeom prst="rect">
            <a:avLst/>
          </a:prstGeom>
          <a:noFill/>
          <a:ln>
            <a:noFill/>
          </a:ln>
        </p:spPr>
      </p:pic>
      <p:sp>
        <p:nvSpPr>
          <p:cNvPr id="236" name="Google Shape;236;p16"/>
          <p:cNvSpPr txBox="1"/>
          <p:nvPr/>
        </p:nvSpPr>
        <p:spPr>
          <a:xfrm flipH="1">
            <a:off x="5184972" y="4878406"/>
            <a:ext cx="1273044" cy="646290"/>
          </a:xfrm>
          <a:prstGeom prst="rect">
            <a:avLst/>
          </a:prstGeom>
          <a:noFill/>
          <a:ln>
            <a:noFill/>
          </a:ln>
        </p:spPr>
        <p:txBody>
          <a:bodyPr spcFirstLastPara="1" wrap="square" lIns="91425" tIns="45700" rIns="91425" bIns="45700" anchor="t" anchorCtr="0">
            <a:spAutoFit/>
          </a:bodyPr>
          <a:lstStyle/>
          <a:p>
            <a:pPr algn="ctr"/>
            <a:r>
              <a:rPr lang="ku-Arab-IQ" sz="1200" dirty="0">
                <a:latin typeface="Calibri"/>
                <a:ea typeface="Calibri" panose="020F0502020204030204" pitchFamily="34" charset="0"/>
                <a:cs typeface="Calibri"/>
              </a:rPr>
              <a:t>سەرکردە</a:t>
            </a:r>
            <a:r>
              <a:rPr lang="ku-Arab-IQ" sz="1200" dirty="0">
                <a:latin typeface="Calibri" panose="020F0502020204030204" pitchFamily="34" charset="0"/>
                <a:ea typeface="Calibri" panose="020F0502020204030204" pitchFamily="34" charset="0"/>
                <a:cs typeface="Calibri"/>
              </a:rPr>
              <a:t>دایکو باوکان</a:t>
            </a:r>
            <a:br>
              <a:rPr lang="en-GB" sz="1200" dirty="0">
                <a:latin typeface="Calibri" panose="020F0502020204030204" pitchFamily="34" charset="0"/>
                <a:ea typeface="Calibri" panose="020F0502020204030204" pitchFamily="34" charset="0"/>
                <a:cs typeface="Calibri"/>
              </a:rPr>
            </a:br>
            <a:r>
              <a:rPr lang="ku-Arab-IQ" sz="1200" dirty="0">
                <a:latin typeface="Calibri" panose="020F0502020204030204" pitchFamily="34" charset="0"/>
                <a:ea typeface="Calibri" panose="020F0502020204030204" pitchFamily="34" charset="0"/>
                <a:cs typeface="Calibri"/>
              </a:rPr>
              <a:t>سەرۆکایەتی خوێندنگە</a:t>
            </a:r>
            <a:endParaRPr lang="en-GB" sz="1200" dirty="0">
              <a:latin typeface="Calibri" panose="020F0502020204030204" pitchFamily="34" charset="0"/>
              <a:ea typeface="Calibri" panose="020F0502020204030204" pitchFamily="34" charset="0"/>
              <a:cs typeface="Calibri"/>
            </a:endParaRPr>
          </a:p>
          <a:p>
            <a:pPr algn="ctr"/>
            <a:r>
              <a:rPr lang="ku-Arab-IQ" sz="1200" dirty="0">
                <a:latin typeface="Calibri"/>
                <a:ea typeface="Calibri" panose="020F0502020204030204" pitchFamily="34" charset="0"/>
                <a:cs typeface="Calibri"/>
              </a:rPr>
              <a:t> باوەڕییەکانا</a:t>
            </a:r>
            <a:endParaRPr lang="en-GB" sz="1200" dirty="0">
              <a:latin typeface="Calibri"/>
              <a:ea typeface="Calibri" panose="020F0502020204030204" pitchFamily="34" charset="0"/>
              <a:cs typeface="Calibri"/>
            </a:endParaRPr>
          </a:p>
        </p:txBody>
      </p:sp>
      <p:sp>
        <p:nvSpPr>
          <p:cNvPr id="237" name="Google Shape;237;p16"/>
          <p:cNvSpPr txBox="1"/>
          <p:nvPr/>
        </p:nvSpPr>
        <p:spPr>
          <a:xfrm flipH="1">
            <a:off x="6854859" y="5072635"/>
            <a:ext cx="961881" cy="338514"/>
          </a:xfrm>
          <a:prstGeom prst="rect">
            <a:avLst/>
          </a:prstGeom>
          <a:noFill/>
          <a:ln>
            <a:noFill/>
          </a:ln>
        </p:spPr>
        <p:txBody>
          <a:bodyPr spcFirstLastPara="1" wrap="square" lIns="91425" tIns="45700" rIns="91425" bIns="45700" anchor="t" anchorCtr="0">
            <a:spAutoFit/>
          </a:bodyPr>
          <a:lstStyle/>
          <a:p>
            <a:pPr lvl="0" rtl="1"/>
            <a:r>
              <a:rPr lang="ku-Arab-IQ" sz="1600" dirty="0">
                <a:latin typeface="Calibri"/>
                <a:ea typeface="Calibri" panose="020F0502020204030204" pitchFamily="34" charset="0"/>
                <a:cs typeface="Calibri"/>
              </a:rPr>
              <a:t>منداڵەکان</a:t>
            </a:r>
            <a:endParaRPr sz="15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7"/>
          <p:cNvPicPr preferRelativeResize="0"/>
          <p:nvPr/>
        </p:nvPicPr>
        <p:blipFill rotWithShape="1">
          <a:blip r:embed="rId3">
            <a:alphaModFix/>
          </a:blip>
          <a:srcRect/>
          <a:stretch/>
        </p:blipFill>
        <p:spPr>
          <a:xfrm flipH="1">
            <a:off x="857444" y="636141"/>
            <a:ext cx="10256559" cy="5585717"/>
          </a:xfrm>
          <a:prstGeom prst="rect">
            <a:avLst/>
          </a:prstGeom>
          <a:noFill/>
          <a:ln>
            <a:noFill/>
          </a:ln>
        </p:spPr>
      </p:pic>
      <p:pic>
        <p:nvPicPr>
          <p:cNvPr id="246" name="Google Shape;246;p17" descr="A picture containing text, clipart&#10;&#10;Description automatically generated"/>
          <p:cNvPicPr preferRelativeResize="0"/>
          <p:nvPr/>
        </p:nvPicPr>
        <p:blipFill rotWithShape="1">
          <a:blip r:embed="rId4">
            <a:alphaModFix/>
          </a:blip>
          <a:srcRect/>
          <a:stretch/>
        </p:blipFill>
        <p:spPr>
          <a:xfrm flipH="1">
            <a:off x="6741386" y="3328934"/>
            <a:ext cx="1102248" cy="2304000"/>
          </a:xfrm>
          <a:prstGeom prst="rect">
            <a:avLst/>
          </a:prstGeom>
          <a:noFill/>
          <a:ln>
            <a:noFill/>
          </a:ln>
        </p:spPr>
      </p:pic>
      <p:pic>
        <p:nvPicPr>
          <p:cNvPr id="247" name="Google Shape;247;p17" descr="Icon&#10;&#10;Description automatically generated"/>
          <p:cNvPicPr preferRelativeResize="0"/>
          <p:nvPr/>
        </p:nvPicPr>
        <p:blipFill rotWithShape="1">
          <a:blip r:embed="rId5">
            <a:alphaModFix/>
          </a:blip>
          <a:srcRect/>
          <a:stretch/>
        </p:blipFill>
        <p:spPr>
          <a:xfrm flipH="1">
            <a:off x="5165106" y="2743343"/>
            <a:ext cx="1292910" cy="2916000"/>
          </a:xfrm>
          <a:prstGeom prst="rect">
            <a:avLst/>
          </a:prstGeom>
          <a:noFill/>
          <a:ln>
            <a:noFill/>
          </a:ln>
        </p:spPr>
      </p:pic>
      <p:pic>
        <p:nvPicPr>
          <p:cNvPr id="248" name="Google Shape;248;p17" descr="A picture containing text, clipart&#10;&#10;Description automatically generated"/>
          <p:cNvPicPr preferRelativeResize="0"/>
          <p:nvPr/>
        </p:nvPicPr>
        <p:blipFill rotWithShape="1">
          <a:blip r:embed="rId6">
            <a:alphaModFix/>
          </a:blip>
          <a:srcRect/>
          <a:stretch/>
        </p:blipFill>
        <p:spPr>
          <a:xfrm flipH="1">
            <a:off x="3829163" y="2730793"/>
            <a:ext cx="1123292" cy="2628000"/>
          </a:xfrm>
          <a:prstGeom prst="rect">
            <a:avLst/>
          </a:prstGeom>
          <a:noFill/>
          <a:ln>
            <a:noFill/>
          </a:ln>
        </p:spPr>
      </p:pic>
      <p:pic>
        <p:nvPicPr>
          <p:cNvPr id="249" name="Google Shape;249;p17" descr="A picture containing text, clipart&#10;&#10;Description automatically generated"/>
          <p:cNvPicPr preferRelativeResize="0"/>
          <p:nvPr/>
        </p:nvPicPr>
        <p:blipFill rotWithShape="1">
          <a:blip r:embed="rId7">
            <a:alphaModFix/>
          </a:blip>
          <a:srcRect/>
          <a:stretch/>
        </p:blipFill>
        <p:spPr>
          <a:xfrm flipH="1">
            <a:off x="2429857" y="853642"/>
            <a:ext cx="1339810" cy="3499699"/>
          </a:xfrm>
          <a:prstGeom prst="rect">
            <a:avLst/>
          </a:prstGeom>
          <a:noFill/>
          <a:ln>
            <a:noFill/>
          </a:ln>
        </p:spPr>
      </p:pic>
      <p:sp>
        <p:nvSpPr>
          <p:cNvPr id="250" name="Google Shape;250;p17"/>
          <p:cNvSpPr txBox="1"/>
          <p:nvPr/>
        </p:nvSpPr>
        <p:spPr>
          <a:xfrm flipH="1">
            <a:off x="3807651" y="4647594"/>
            <a:ext cx="1215770" cy="461624"/>
          </a:xfrm>
          <a:prstGeom prst="rect">
            <a:avLst/>
          </a:prstGeom>
          <a:noFill/>
          <a:ln>
            <a:noFill/>
          </a:ln>
        </p:spPr>
        <p:txBody>
          <a:bodyPr spcFirstLastPara="1" wrap="square" lIns="91425" tIns="45700" rIns="91425" bIns="45700" anchor="t" anchorCtr="0">
            <a:spAutoFit/>
          </a:bodyPr>
          <a:lstStyle/>
          <a:p>
            <a:pPr algn="ctr"/>
            <a:r>
              <a:rPr lang="ku-Arab-IQ" sz="1200" dirty="0">
                <a:latin typeface="Calibri"/>
                <a:ea typeface="Calibri" panose="020F0502020204030204" pitchFamily="34" charset="0"/>
                <a:cs typeface="Calibri"/>
              </a:rPr>
              <a:t>ئەنجوومەنی </a:t>
            </a:r>
          </a:p>
          <a:p>
            <a:pPr algn="ctr"/>
            <a:r>
              <a:rPr lang="ku-Arab-IQ" sz="1200" dirty="0">
                <a:latin typeface="Calibri"/>
                <a:ea typeface="Calibri" panose="020F0502020204030204" pitchFamily="34" charset="0"/>
                <a:cs typeface="Calibri"/>
              </a:rPr>
              <a:t>نێوان ئایینەکان</a:t>
            </a:r>
            <a:endParaRPr lang="en-GB" sz="1200" dirty="0">
              <a:latin typeface="Calibri"/>
              <a:ea typeface="Calibri" panose="020F0502020204030204" pitchFamily="34" charset="0"/>
              <a:cs typeface="Calibri"/>
            </a:endParaRPr>
          </a:p>
        </p:txBody>
      </p:sp>
      <p:sp>
        <p:nvSpPr>
          <p:cNvPr id="251" name="Google Shape;251;p17"/>
          <p:cNvSpPr txBox="1"/>
          <p:nvPr/>
        </p:nvSpPr>
        <p:spPr>
          <a:xfrm flipH="1">
            <a:off x="2415204" y="3449957"/>
            <a:ext cx="1272274" cy="646290"/>
          </a:xfrm>
          <a:prstGeom prst="rect">
            <a:avLst/>
          </a:prstGeom>
          <a:noFill/>
          <a:ln>
            <a:noFill/>
          </a:ln>
        </p:spPr>
        <p:txBody>
          <a:bodyPr spcFirstLastPara="1" wrap="square" lIns="91425" tIns="45700" rIns="91425" bIns="45700" anchor="t" anchorCtr="0">
            <a:spAutoFit/>
          </a:bodyPr>
          <a:lstStyle/>
          <a:p>
            <a:pPr algn="ctr"/>
            <a:r>
              <a:rPr lang="ku-Arab-IQ" sz="1200" dirty="0">
                <a:latin typeface="Calibri"/>
                <a:ea typeface="Calibri" panose="020F0502020204030204" pitchFamily="34" charset="0"/>
                <a:cs typeface="Calibri"/>
              </a:rPr>
              <a:t>کەسی کاریگەر دەرمارگرژی ناو تۆڕە کۆمەڵایەتییەکان</a:t>
            </a:r>
            <a:endParaRPr lang="en-GB" sz="1200" dirty="0">
              <a:latin typeface="Calibri"/>
              <a:ea typeface="Calibri" panose="020F0502020204030204" pitchFamily="34" charset="0"/>
              <a:cs typeface="Calibri"/>
            </a:endParaRPr>
          </a:p>
        </p:txBody>
      </p:sp>
      <p:pic>
        <p:nvPicPr>
          <p:cNvPr id="252" name="Google Shape;252;p17" descr="En bild som visar text&#10;&#10;Automatiskt genererad beskrivning"/>
          <p:cNvPicPr preferRelativeResize="0"/>
          <p:nvPr/>
        </p:nvPicPr>
        <p:blipFill rotWithShape="1">
          <a:blip r:embed="rId8">
            <a:alphaModFix/>
          </a:blip>
          <a:srcRect/>
          <a:stretch/>
        </p:blipFill>
        <p:spPr>
          <a:xfrm flipH="1">
            <a:off x="8431103" y="3497332"/>
            <a:ext cx="2906299" cy="1967204"/>
          </a:xfrm>
          <a:prstGeom prst="rect">
            <a:avLst/>
          </a:prstGeom>
          <a:noFill/>
          <a:ln>
            <a:noFill/>
          </a:ln>
        </p:spPr>
      </p:pic>
      <p:sp>
        <p:nvSpPr>
          <p:cNvPr id="2" name="Google Shape;236;p16">
            <a:extLst>
              <a:ext uri="{FF2B5EF4-FFF2-40B4-BE49-F238E27FC236}">
                <a16:creationId xmlns:a16="http://schemas.microsoft.com/office/drawing/2014/main" id="{7144049C-D833-6766-3E1D-EC807A58AF2F}"/>
              </a:ext>
            </a:extLst>
          </p:cNvPr>
          <p:cNvSpPr txBox="1"/>
          <p:nvPr/>
        </p:nvSpPr>
        <p:spPr>
          <a:xfrm flipH="1">
            <a:off x="5184972" y="4878406"/>
            <a:ext cx="1273044" cy="646290"/>
          </a:xfrm>
          <a:prstGeom prst="rect">
            <a:avLst/>
          </a:prstGeom>
          <a:noFill/>
          <a:ln>
            <a:noFill/>
          </a:ln>
        </p:spPr>
        <p:txBody>
          <a:bodyPr spcFirstLastPara="1" wrap="square" lIns="91425" tIns="45700" rIns="91425" bIns="45700" anchor="t" anchorCtr="0">
            <a:spAutoFit/>
          </a:bodyPr>
          <a:lstStyle/>
          <a:p>
            <a:pPr algn="ctr"/>
            <a:r>
              <a:rPr lang="ku-Arab-IQ" sz="1200" dirty="0">
                <a:latin typeface="Calibri"/>
                <a:ea typeface="Calibri" panose="020F0502020204030204" pitchFamily="34" charset="0"/>
                <a:cs typeface="Calibri"/>
              </a:rPr>
              <a:t>سەرکردە</a:t>
            </a:r>
            <a:r>
              <a:rPr lang="ku-Arab-IQ" sz="1200" dirty="0">
                <a:latin typeface="Calibri" panose="020F0502020204030204" pitchFamily="34" charset="0"/>
                <a:ea typeface="Calibri" panose="020F0502020204030204" pitchFamily="34" charset="0"/>
                <a:cs typeface="Calibri"/>
              </a:rPr>
              <a:t>دایکو باوکان</a:t>
            </a:r>
            <a:br>
              <a:rPr lang="en-GB" sz="1200" dirty="0">
                <a:latin typeface="Calibri" panose="020F0502020204030204" pitchFamily="34" charset="0"/>
                <a:ea typeface="Calibri" panose="020F0502020204030204" pitchFamily="34" charset="0"/>
                <a:cs typeface="Calibri"/>
              </a:rPr>
            </a:br>
            <a:r>
              <a:rPr lang="ku-Arab-IQ" sz="1200" dirty="0">
                <a:latin typeface="Calibri" panose="020F0502020204030204" pitchFamily="34" charset="0"/>
                <a:ea typeface="Calibri" panose="020F0502020204030204" pitchFamily="34" charset="0"/>
                <a:cs typeface="Calibri"/>
              </a:rPr>
              <a:t>سەرۆکایەتی خوێندنگە</a:t>
            </a:r>
            <a:endParaRPr lang="en-GB" sz="1200" dirty="0">
              <a:latin typeface="Calibri" panose="020F0502020204030204" pitchFamily="34" charset="0"/>
              <a:ea typeface="Calibri" panose="020F0502020204030204" pitchFamily="34" charset="0"/>
              <a:cs typeface="Calibri"/>
            </a:endParaRPr>
          </a:p>
          <a:p>
            <a:pPr algn="ctr"/>
            <a:r>
              <a:rPr lang="ku-Arab-IQ" sz="1200" dirty="0">
                <a:latin typeface="Calibri"/>
                <a:ea typeface="Calibri" panose="020F0502020204030204" pitchFamily="34" charset="0"/>
                <a:cs typeface="Calibri"/>
              </a:rPr>
              <a:t> باوەڕییەکانا</a:t>
            </a:r>
            <a:endParaRPr lang="en-GB" sz="1200" dirty="0">
              <a:latin typeface="Calibri"/>
              <a:ea typeface="Calibri" panose="020F0502020204030204" pitchFamily="34" charset="0"/>
              <a:cs typeface="Calibri"/>
            </a:endParaRPr>
          </a:p>
        </p:txBody>
      </p:sp>
      <p:sp>
        <p:nvSpPr>
          <p:cNvPr id="3" name="Google Shape;237;p16">
            <a:extLst>
              <a:ext uri="{FF2B5EF4-FFF2-40B4-BE49-F238E27FC236}">
                <a16:creationId xmlns:a16="http://schemas.microsoft.com/office/drawing/2014/main" id="{EBCE71A5-31F8-6AE7-33EC-4FE0384F6E05}"/>
              </a:ext>
            </a:extLst>
          </p:cNvPr>
          <p:cNvSpPr txBox="1"/>
          <p:nvPr/>
        </p:nvSpPr>
        <p:spPr>
          <a:xfrm flipH="1">
            <a:off x="6854859" y="5072635"/>
            <a:ext cx="961881" cy="338514"/>
          </a:xfrm>
          <a:prstGeom prst="rect">
            <a:avLst/>
          </a:prstGeom>
          <a:noFill/>
          <a:ln>
            <a:noFill/>
          </a:ln>
        </p:spPr>
        <p:txBody>
          <a:bodyPr spcFirstLastPara="1" wrap="square" lIns="91425" tIns="45700" rIns="91425" bIns="45700" anchor="t" anchorCtr="0">
            <a:spAutoFit/>
          </a:bodyPr>
          <a:lstStyle/>
          <a:p>
            <a:pPr lvl="0" rtl="1"/>
            <a:r>
              <a:rPr lang="ku-Arab-IQ" sz="1600" dirty="0">
                <a:latin typeface="Calibri"/>
                <a:ea typeface="Calibri" panose="020F0502020204030204" pitchFamily="34" charset="0"/>
                <a:cs typeface="Calibri"/>
              </a:rPr>
              <a:t>منداڵەکان</a:t>
            </a:r>
            <a:endParaRPr sz="15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p18"/>
          <p:cNvGrpSpPr/>
          <p:nvPr/>
        </p:nvGrpSpPr>
        <p:grpSpPr>
          <a:xfrm flipH="1">
            <a:off x="2480483" y="1231760"/>
            <a:ext cx="7213738" cy="4577737"/>
            <a:chOff x="2456713" y="1231760"/>
            <a:chExt cx="7213738" cy="4577737"/>
          </a:xfrm>
        </p:grpSpPr>
        <p:pic>
          <p:nvPicPr>
            <p:cNvPr id="263" name="Google Shape;263;p18" descr="En bild som visar text, clipart&#10;&#10;Automatiskt genererad beskrivning"/>
            <p:cNvPicPr preferRelativeResize="0"/>
            <p:nvPr/>
          </p:nvPicPr>
          <p:blipFill rotWithShape="1">
            <a:blip r:embed="rId3">
              <a:alphaModFix/>
            </a:blip>
            <a:srcRect/>
            <a:stretch/>
          </p:blipFill>
          <p:spPr>
            <a:xfrm>
              <a:off x="7997317" y="1231760"/>
              <a:ext cx="1673134" cy="4577737"/>
            </a:xfrm>
            <a:prstGeom prst="rect">
              <a:avLst/>
            </a:prstGeom>
            <a:noFill/>
            <a:ln>
              <a:noFill/>
            </a:ln>
          </p:spPr>
        </p:pic>
        <p:pic>
          <p:nvPicPr>
            <p:cNvPr id="264" name="Google Shape;264;p18" descr="En bild som visar text, clipart&#10;&#10;Automatiskt genererad beskrivning"/>
            <p:cNvPicPr preferRelativeResize="0"/>
            <p:nvPr/>
          </p:nvPicPr>
          <p:blipFill rotWithShape="1">
            <a:blip r:embed="rId4">
              <a:alphaModFix/>
            </a:blip>
            <a:srcRect/>
            <a:stretch/>
          </p:blipFill>
          <p:spPr>
            <a:xfrm>
              <a:off x="6352872" y="2002290"/>
              <a:ext cx="1597595" cy="3794289"/>
            </a:xfrm>
            <a:prstGeom prst="rect">
              <a:avLst/>
            </a:prstGeom>
            <a:noFill/>
            <a:ln>
              <a:noFill/>
            </a:ln>
          </p:spPr>
        </p:pic>
        <p:pic>
          <p:nvPicPr>
            <p:cNvPr id="265" name="Google Shape;265;p18"/>
            <p:cNvPicPr preferRelativeResize="0"/>
            <p:nvPr/>
          </p:nvPicPr>
          <p:blipFill rotWithShape="1">
            <a:blip r:embed="rId5">
              <a:alphaModFix/>
            </a:blip>
            <a:srcRect/>
            <a:stretch/>
          </p:blipFill>
          <p:spPr>
            <a:xfrm>
              <a:off x="4393074" y="1244680"/>
              <a:ext cx="1779088" cy="4551899"/>
            </a:xfrm>
            <a:prstGeom prst="rect">
              <a:avLst/>
            </a:prstGeom>
            <a:noFill/>
            <a:ln>
              <a:noFill/>
            </a:ln>
          </p:spPr>
        </p:pic>
        <p:pic>
          <p:nvPicPr>
            <p:cNvPr id="266" name="Google Shape;266;p18" descr="En bild som visar text, clipart&#10;&#10;Automatiskt genererad beskrivning"/>
            <p:cNvPicPr preferRelativeResize="0"/>
            <p:nvPr/>
          </p:nvPicPr>
          <p:blipFill rotWithShape="1">
            <a:blip r:embed="rId6">
              <a:alphaModFix/>
            </a:blip>
            <a:srcRect/>
            <a:stretch/>
          </p:blipFill>
          <p:spPr>
            <a:xfrm>
              <a:off x="2456713" y="2097004"/>
              <a:ext cx="1764496" cy="3699575"/>
            </a:xfrm>
            <a:prstGeom prst="rect">
              <a:avLst/>
            </a:prstGeom>
            <a:noFill/>
            <a:ln>
              <a:noFill/>
            </a:ln>
          </p:spPr>
        </p:pic>
        <p:sp>
          <p:nvSpPr>
            <p:cNvPr id="267" name="Google Shape;267;p18"/>
            <p:cNvSpPr txBox="1"/>
            <p:nvPr/>
          </p:nvSpPr>
          <p:spPr>
            <a:xfrm>
              <a:off x="2919712" y="4925947"/>
              <a:ext cx="813043" cy="584735"/>
            </a:xfrm>
            <a:prstGeom prst="rect">
              <a:avLst/>
            </a:prstGeom>
            <a:noFill/>
            <a:ln>
              <a:noFill/>
            </a:ln>
          </p:spPr>
          <p:txBody>
            <a:bodyPr spcFirstLastPara="1" wrap="square" lIns="91425" tIns="45700" rIns="91425" bIns="45700" anchor="t" anchorCtr="0">
              <a:spAutoFit/>
            </a:bodyPr>
            <a:lstStyle/>
            <a:p>
              <a:pPr lvl="0" algn="ctr" rtl="1"/>
              <a:r>
                <a:rPr lang="ku-Arab-IQ" sz="1600" dirty="0">
                  <a:latin typeface="Calibri"/>
                  <a:ea typeface="Calibri" panose="020F0502020204030204" pitchFamily="34" charset="0"/>
                  <a:cs typeface="Calibri"/>
                </a:rPr>
                <a:t>منداڵان</a:t>
              </a:r>
              <a:r>
                <a:rPr lang="ar-SA"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0" marR="0" lvl="0" indent="0" algn="ctr" rtl="1">
                <a:spcBef>
                  <a:spcPts val="0"/>
                </a:spcBef>
                <a:spcAft>
                  <a:spcPts val="0"/>
                </a:spcAft>
                <a:buNone/>
              </a:pPr>
              <a:endParaRPr sz="1600" dirty="0">
                <a:solidFill>
                  <a:schemeClr val="dk1"/>
                </a:solidFill>
                <a:latin typeface="Calibri"/>
                <a:ea typeface="Calibri"/>
                <a:cs typeface="Calibri"/>
                <a:sym typeface="Calibri"/>
              </a:endParaRPr>
            </a:p>
          </p:txBody>
        </p:sp>
        <p:sp>
          <p:nvSpPr>
            <p:cNvPr id="268" name="Google Shape;268;p18"/>
            <p:cNvSpPr txBox="1"/>
            <p:nvPr/>
          </p:nvSpPr>
          <p:spPr>
            <a:xfrm>
              <a:off x="4393074" y="4679726"/>
              <a:ext cx="1661860" cy="830956"/>
            </a:xfrm>
            <a:prstGeom prst="rect">
              <a:avLst/>
            </a:prstGeom>
            <a:noFill/>
            <a:ln>
              <a:noFill/>
            </a:ln>
          </p:spPr>
          <p:txBody>
            <a:bodyPr spcFirstLastPara="1" wrap="square" lIns="91425" tIns="45700" rIns="91425" bIns="45700" anchor="t" anchorCtr="0">
              <a:spAutoFit/>
            </a:bodyPr>
            <a:lstStyle/>
            <a:p>
              <a:pPr algn="ctr"/>
              <a:r>
                <a:rPr lang="ku-Arab-IQ" sz="1600" dirty="0">
                  <a:latin typeface="Calibri" panose="020F0502020204030204" pitchFamily="34" charset="0"/>
                  <a:ea typeface="Calibri" panose="020F0502020204030204" pitchFamily="34" charset="0"/>
                  <a:cs typeface="Calibri"/>
                </a:rPr>
                <a:t>دایکوباوکان</a:t>
              </a:r>
            </a:p>
            <a:p>
              <a:pPr algn="ctr"/>
              <a:r>
                <a:rPr lang="ku-Arab-IQ" sz="1600" dirty="0">
                  <a:latin typeface="Calibri" panose="020F0502020204030204" pitchFamily="34" charset="0"/>
                  <a:ea typeface="Calibri" panose="020F0502020204030204" pitchFamily="34" charset="0"/>
                  <a:cs typeface="Calibri"/>
                </a:rPr>
                <a:t>سەرۆکایەتی خوێندنگە</a:t>
              </a:r>
            </a:p>
            <a:p>
              <a:pPr algn="ctr"/>
              <a:r>
                <a:rPr lang="ku-Arab-IQ" sz="1600" dirty="0">
                  <a:latin typeface="Calibri" panose="020F0502020204030204" pitchFamily="34" charset="0"/>
                  <a:ea typeface="Calibri" panose="020F0502020204030204" pitchFamily="34" charset="0"/>
                  <a:cs typeface="Calibri"/>
                </a:rPr>
                <a:t>سەرکردە باوەڕییەکان</a:t>
              </a:r>
              <a:endParaRPr lang="en-GB" sz="1600" dirty="0">
                <a:latin typeface="Calibri" panose="020F0502020204030204" pitchFamily="34" charset="0"/>
                <a:ea typeface="Calibri" panose="020F0502020204030204" pitchFamily="34" charset="0"/>
                <a:cs typeface="Calibri"/>
              </a:endParaRPr>
            </a:p>
          </p:txBody>
        </p:sp>
        <p:sp>
          <p:nvSpPr>
            <p:cNvPr id="269" name="Google Shape;269;p18"/>
            <p:cNvSpPr txBox="1"/>
            <p:nvPr/>
          </p:nvSpPr>
          <p:spPr>
            <a:xfrm>
              <a:off x="6465510" y="4826681"/>
              <a:ext cx="1359942" cy="584735"/>
            </a:xfrm>
            <a:prstGeom prst="rect">
              <a:avLst/>
            </a:prstGeom>
            <a:noFill/>
            <a:ln>
              <a:noFill/>
            </a:ln>
          </p:spPr>
          <p:txBody>
            <a:bodyPr spcFirstLastPara="1" wrap="square" lIns="91425" tIns="45700" rIns="91425" bIns="45700" anchor="t" anchorCtr="0">
              <a:spAutoFit/>
            </a:bodyPr>
            <a:lstStyle/>
            <a:p>
              <a:pPr algn="ctr"/>
              <a:r>
                <a:rPr lang="ku-Arab-IQ" sz="1600" dirty="0">
                  <a:latin typeface="Calibri"/>
                  <a:ea typeface="Calibri" panose="020F0502020204030204" pitchFamily="34" charset="0"/>
                  <a:cs typeface="Calibri"/>
                </a:rPr>
                <a:t>ئەنجوومەنی نێوان ئاینەکان</a:t>
              </a:r>
              <a:endParaRPr lang="en-GB" sz="1600" dirty="0">
                <a:latin typeface="Calibri"/>
                <a:ea typeface="Calibri" panose="020F0502020204030204" pitchFamily="34" charset="0"/>
                <a:cs typeface="Calibri"/>
              </a:endParaRPr>
            </a:p>
          </p:txBody>
        </p:sp>
        <p:sp>
          <p:nvSpPr>
            <p:cNvPr id="270" name="Google Shape;270;p18"/>
            <p:cNvSpPr txBox="1"/>
            <p:nvPr/>
          </p:nvSpPr>
          <p:spPr>
            <a:xfrm>
              <a:off x="8107407" y="4650189"/>
              <a:ext cx="1563044" cy="830956"/>
            </a:xfrm>
            <a:prstGeom prst="rect">
              <a:avLst/>
            </a:prstGeom>
            <a:noFill/>
            <a:ln>
              <a:noFill/>
            </a:ln>
          </p:spPr>
          <p:txBody>
            <a:bodyPr spcFirstLastPara="1" wrap="square" lIns="91425" tIns="45700" rIns="91425" bIns="45700" anchor="t" anchorCtr="0">
              <a:spAutoFit/>
            </a:bodyPr>
            <a:lstStyle/>
            <a:p>
              <a:pPr algn="ctr"/>
              <a:r>
                <a:rPr lang="ku-Arab-IQ" sz="1600" dirty="0">
                  <a:latin typeface="Calibri" panose="020F0502020204030204" pitchFamily="34" charset="0"/>
                  <a:ea typeface="Calibri" panose="020F0502020204030204" pitchFamily="34" charset="0"/>
                  <a:cs typeface="Calibri"/>
                </a:rPr>
                <a:t>کەسی کاریگەری دەرمارگرژی ناو تۆڕە کۆمەڵایەتییەکان</a:t>
              </a:r>
              <a:endParaRPr lang="en-GB" sz="1600" dirty="0">
                <a:latin typeface="Calibri" panose="020F0502020204030204" pitchFamily="34" charset="0"/>
                <a:ea typeface="Calibri" panose="020F0502020204030204" pitchFamily="34" charset="0"/>
                <a:cs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9"/>
          <p:cNvSpPr txBox="1"/>
          <p:nvPr/>
        </p:nvSpPr>
        <p:spPr>
          <a:xfrm>
            <a:off x="8903470" y="3554446"/>
            <a:ext cx="2385206" cy="769401"/>
          </a:xfrm>
          <a:prstGeom prst="rect">
            <a:avLst/>
          </a:prstGeom>
          <a:noFill/>
          <a:ln>
            <a:noFill/>
          </a:ln>
        </p:spPr>
        <p:txBody>
          <a:bodyPr spcFirstLastPara="1" wrap="square" lIns="91425" tIns="45700" rIns="91425" bIns="45700" anchor="t" anchorCtr="0">
            <a:spAutoFit/>
          </a:bodyPr>
          <a:lstStyle/>
          <a:p>
            <a:r>
              <a:rPr lang="ku-Arab-IQ" sz="4400" b="1" dirty="0">
                <a:latin typeface="Calibri" panose="020F0502020204030204" pitchFamily="34" charset="0"/>
                <a:ea typeface="Calibri" panose="020F0502020204030204" pitchFamily="34" charset="0"/>
                <a:cs typeface="Calibri" panose="020F0502020204030204" pitchFamily="34" charset="0"/>
              </a:rPr>
              <a:t>تاکتیکەکان</a:t>
            </a:r>
            <a:endParaRPr lang="en-GB" sz="4400" b="1" dirty="0">
              <a:latin typeface="Calibri" panose="020F0502020204030204" pitchFamily="34" charset="0"/>
              <a:ea typeface="Calibri" panose="020F0502020204030204" pitchFamily="34" charset="0"/>
              <a:cs typeface="Calibri" panose="020F0502020204030204" pitchFamily="34" charset="0"/>
            </a:endParaRPr>
          </a:p>
        </p:txBody>
      </p:sp>
      <p:pic>
        <p:nvPicPr>
          <p:cNvPr id="279" name="Google Shape;279;p19"/>
          <p:cNvPicPr preferRelativeResize="0"/>
          <p:nvPr/>
        </p:nvPicPr>
        <p:blipFill rotWithShape="1">
          <a:blip r:embed="rId3">
            <a:alphaModFix/>
          </a:blip>
          <a:srcRect/>
          <a:stretch/>
        </p:blipFill>
        <p:spPr>
          <a:xfrm flipH="1">
            <a:off x="930217" y="794150"/>
            <a:ext cx="10331565" cy="56281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63"/>
        <p:cNvGrpSpPr/>
        <p:nvPr/>
      </p:nvGrpSpPr>
      <p:grpSpPr>
        <a:xfrm>
          <a:off x="0" y="0"/>
          <a:ext cx="0" cy="0"/>
          <a:chOff x="0" y="0"/>
          <a:chExt cx="0" cy="0"/>
        </a:xfrm>
      </p:grpSpPr>
      <p:sp>
        <p:nvSpPr>
          <p:cNvPr id="64" name="Google Shape;64;p2"/>
          <p:cNvSpPr txBox="1"/>
          <p:nvPr/>
        </p:nvSpPr>
        <p:spPr>
          <a:xfrm>
            <a:off x="0" y="800556"/>
            <a:ext cx="12192000" cy="1996596"/>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ku-Arab-IQ" sz="4400" dirty="0">
                <a:solidFill>
                  <a:schemeClr val="lt1"/>
                </a:solidFill>
                <a:latin typeface="Calibri"/>
                <a:ea typeface="Calibri"/>
                <a:cs typeface="Calibri"/>
                <a:sym typeface="Calibri"/>
              </a:rPr>
              <a:t>دانیشتنی ٨</a:t>
            </a:r>
            <a:endParaRPr sz="4400" dirty="0">
              <a:solidFill>
                <a:schemeClr val="lt1"/>
              </a:solidFill>
              <a:latin typeface="Calibri"/>
              <a:ea typeface="Calibri"/>
              <a:cs typeface="Calibri"/>
              <a:sym typeface="Calibri"/>
            </a:endParaRPr>
          </a:p>
          <a:p>
            <a:pPr marL="0" marR="0" lvl="0" indent="0" algn="ctr" rtl="1">
              <a:spcBef>
                <a:spcPts val="800"/>
              </a:spcBef>
              <a:spcAft>
                <a:spcPts val="0"/>
              </a:spcAft>
              <a:buNone/>
            </a:pPr>
            <a:endParaRPr sz="1600" dirty="0">
              <a:solidFill>
                <a:schemeClr val="lt1"/>
              </a:solidFill>
              <a:latin typeface="Calibri"/>
              <a:ea typeface="Calibri"/>
              <a:cs typeface="Calibri"/>
              <a:sym typeface="Calibri"/>
            </a:endParaRPr>
          </a:p>
          <a:p>
            <a:pPr algn="ctr"/>
            <a:r>
              <a:rPr lang="ku-Arab-IQ" sz="5400" dirty="0">
                <a:solidFill>
                  <a:schemeClr val="bg1"/>
                </a:solidFill>
                <a:latin typeface="Calibri" panose="020F0502020204030204" pitchFamily="34" charset="0"/>
                <a:ea typeface="Calibri" panose="020F0502020204030204" pitchFamily="34" charset="0"/>
                <a:cs typeface="Calibri" panose="020F0502020204030204" pitchFamily="34" charset="0"/>
              </a:rPr>
              <a:t>گەشتی گۆڕانکارییمان</a:t>
            </a:r>
            <a:endParaRPr lang="sv-SE" sz="5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5" name="Google Shape;65;p2"/>
          <p:cNvPicPr preferRelativeResize="0"/>
          <p:nvPr/>
        </p:nvPicPr>
        <p:blipFill rotWithShape="1">
          <a:blip r:embed="rId3">
            <a:alphaModFix/>
          </a:blip>
          <a:srcRect/>
          <a:stretch/>
        </p:blipFill>
        <p:spPr>
          <a:xfrm>
            <a:off x="5253196" y="3799301"/>
            <a:ext cx="1777036" cy="17770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 name="Google Shape;278;p19">
            <a:extLst>
              <a:ext uri="{FF2B5EF4-FFF2-40B4-BE49-F238E27FC236}">
                <a16:creationId xmlns:a16="http://schemas.microsoft.com/office/drawing/2014/main" id="{443C7FB8-C932-6ADB-B81A-0752107E24D6}"/>
              </a:ext>
            </a:extLst>
          </p:cNvPr>
          <p:cNvSpPr txBox="1"/>
          <p:nvPr/>
        </p:nvSpPr>
        <p:spPr>
          <a:xfrm>
            <a:off x="8903470" y="3554446"/>
            <a:ext cx="2385206" cy="769401"/>
          </a:xfrm>
          <a:prstGeom prst="rect">
            <a:avLst/>
          </a:prstGeom>
          <a:noFill/>
          <a:ln>
            <a:noFill/>
          </a:ln>
        </p:spPr>
        <p:txBody>
          <a:bodyPr spcFirstLastPara="1" wrap="square" lIns="91425" tIns="45700" rIns="91425" bIns="45700" anchor="t" anchorCtr="0">
            <a:spAutoFit/>
          </a:bodyPr>
          <a:lstStyle/>
          <a:p>
            <a:r>
              <a:rPr lang="ku-Arab-IQ" sz="4400" b="1" dirty="0">
                <a:latin typeface="Calibri" panose="020F0502020204030204" pitchFamily="34" charset="0"/>
                <a:ea typeface="Calibri" panose="020F0502020204030204" pitchFamily="34" charset="0"/>
                <a:cs typeface="Calibri" panose="020F0502020204030204" pitchFamily="34" charset="0"/>
              </a:rPr>
              <a:t>تاکتیکەکان</a:t>
            </a:r>
            <a:endParaRPr lang="en-GB" sz="4400" b="1" dirty="0">
              <a:latin typeface="Calibri" panose="020F0502020204030204" pitchFamily="34" charset="0"/>
              <a:ea typeface="Calibri" panose="020F0502020204030204" pitchFamily="34" charset="0"/>
              <a:cs typeface="Calibri" panose="020F0502020204030204" pitchFamily="34" charset="0"/>
            </a:endParaRPr>
          </a:p>
        </p:txBody>
      </p:sp>
      <p:pic>
        <p:nvPicPr>
          <p:cNvPr id="3" name="Google Shape;279;p19">
            <a:extLst>
              <a:ext uri="{FF2B5EF4-FFF2-40B4-BE49-F238E27FC236}">
                <a16:creationId xmlns:a16="http://schemas.microsoft.com/office/drawing/2014/main" id="{26C2D541-3761-F977-A129-707F2BC48520}"/>
              </a:ext>
            </a:extLst>
          </p:cNvPr>
          <p:cNvPicPr preferRelativeResize="0"/>
          <p:nvPr/>
        </p:nvPicPr>
        <p:blipFill rotWithShape="1">
          <a:blip r:embed="rId3">
            <a:alphaModFix/>
          </a:blip>
          <a:srcRect/>
          <a:stretch/>
        </p:blipFill>
        <p:spPr>
          <a:xfrm flipH="1">
            <a:off x="930217" y="794150"/>
            <a:ext cx="10331565" cy="5628169"/>
          </a:xfrm>
          <a:prstGeom prst="rect">
            <a:avLst/>
          </a:prstGeom>
          <a:noFill/>
          <a:ln>
            <a:noFill/>
          </a:ln>
        </p:spPr>
      </p:pic>
      <p:pic>
        <p:nvPicPr>
          <p:cNvPr id="287" name="Google Shape;287;p20"/>
          <p:cNvPicPr preferRelativeResize="0"/>
          <p:nvPr/>
        </p:nvPicPr>
        <p:blipFill rotWithShape="1">
          <a:blip r:embed="rId4">
            <a:alphaModFix/>
          </a:blip>
          <a:srcRect/>
          <a:stretch/>
        </p:blipFill>
        <p:spPr>
          <a:xfrm>
            <a:off x="10786984" y="5897322"/>
            <a:ext cx="321158" cy="369332"/>
          </a:xfrm>
          <a:prstGeom prst="rect">
            <a:avLst/>
          </a:prstGeom>
          <a:noFill/>
          <a:ln>
            <a:noFill/>
          </a:ln>
        </p:spPr>
      </p:pic>
      <p:pic>
        <p:nvPicPr>
          <p:cNvPr id="288" name="Google Shape;288;p20"/>
          <p:cNvPicPr preferRelativeResize="0"/>
          <p:nvPr/>
        </p:nvPicPr>
        <p:blipFill rotWithShape="1">
          <a:blip r:embed="rId5">
            <a:alphaModFix/>
          </a:blip>
          <a:srcRect/>
          <a:stretch/>
        </p:blipFill>
        <p:spPr>
          <a:xfrm>
            <a:off x="10707090" y="5472416"/>
            <a:ext cx="488494" cy="275763"/>
          </a:xfrm>
          <a:prstGeom prst="rect">
            <a:avLst/>
          </a:prstGeom>
          <a:noFill/>
          <a:ln>
            <a:noFill/>
          </a:ln>
        </p:spPr>
      </p:pic>
      <p:sp>
        <p:nvSpPr>
          <p:cNvPr id="289" name="Google Shape;289;p20"/>
          <p:cNvSpPr txBox="1"/>
          <p:nvPr/>
        </p:nvSpPr>
        <p:spPr>
          <a:xfrm>
            <a:off x="8860512" y="4421862"/>
            <a:ext cx="1838965" cy="400069"/>
          </a:xfrm>
          <a:prstGeom prst="rect">
            <a:avLst/>
          </a:prstGeom>
          <a:noFill/>
          <a:ln>
            <a:noFill/>
          </a:ln>
        </p:spPr>
        <p:txBody>
          <a:bodyPr spcFirstLastPara="1" wrap="square" lIns="91425" tIns="45700" rIns="91425" bIns="45700" anchor="t" anchorCtr="0">
            <a:spAutoFit/>
          </a:bodyPr>
          <a:lstStyle/>
          <a:p>
            <a:pPr algn="r"/>
            <a:r>
              <a:rPr lang="ku-Arab-IQ" sz="2000" dirty="0">
                <a:latin typeface="Calibri"/>
                <a:ea typeface="Calibri" panose="020F0502020204030204" pitchFamily="34" charset="0"/>
                <a:cs typeface="Calibri"/>
              </a:rPr>
              <a:t>تیمی تۆپی پێ</a:t>
            </a:r>
            <a:endParaRPr lang="en-GB" sz="2000" dirty="0">
              <a:latin typeface="Calibri"/>
              <a:ea typeface="Calibri" panose="020F0502020204030204" pitchFamily="34" charset="0"/>
              <a:cs typeface="Calibri"/>
            </a:endParaRPr>
          </a:p>
        </p:txBody>
      </p:sp>
      <p:sp>
        <p:nvSpPr>
          <p:cNvPr id="290" name="Google Shape;290;p20"/>
          <p:cNvSpPr txBox="1"/>
          <p:nvPr/>
        </p:nvSpPr>
        <p:spPr>
          <a:xfrm>
            <a:off x="8509275" y="4942674"/>
            <a:ext cx="2212133" cy="400069"/>
          </a:xfrm>
          <a:prstGeom prst="rect">
            <a:avLst/>
          </a:prstGeom>
          <a:noFill/>
          <a:ln>
            <a:noFill/>
          </a:ln>
        </p:spPr>
        <p:txBody>
          <a:bodyPr spcFirstLastPara="1" wrap="square" lIns="91425" tIns="45700" rIns="91425" bIns="45700" anchor="t" anchorCtr="0">
            <a:spAutoFit/>
          </a:bodyPr>
          <a:lstStyle/>
          <a:p>
            <a:pPr algn="r"/>
            <a:r>
              <a:rPr lang="ku-Arab-IQ" sz="2000" dirty="0">
                <a:latin typeface="Calibri"/>
                <a:ea typeface="Calibri" panose="020F0502020204030204" pitchFamily="34" charset="0"/>
                <a:cs typeface="Calibri"/>
              </a:rPr>
              <a:t>ڕاپرسی گاڵتەپێکردن</a:t>
            </a:r>
            <a:endParaRPr lang="en-GB" sz="2000" dirty="0">
              <a:latin typeface="Calibri"/>
              <a:ea typeface="Calibri" panose="020F0502020204030204" pitchFamily="34" charset="0"/>
              <a:cs typeface="Calibri"/>
            </a:endParaRPr>
          </a:p>
        </p:txBody>
      </p:sp>
      <p:sp>
        <p:nvSpPr>
          <p:cNvPr id="291" name="Google Shape;291;p20"/>
          <p:cNvSpPr txBox="1"/>
          <p:nvPr/>
        </p:nvSpPr>
        <p:spPr>
          <a:xfrm>
            <a:off x="9285945" y="5392533"/>
            <a:ext cx="1454244" cy="750934"/>
          </a:xfrm>
          <a:prstGeom prst="rect">
            <a:avLst/>
          </a:prstGeom>
          <a:noFill/>
          <a:ln>
            <a:noFill/>
          </a:ln>
        </p:spPr>
        <p:txBody>
          <a:bodyPr spcFirstLastPara="1" wrap="square" lIns="91425" tIns="45700" rIns="91425" bIns="45700" anchor="t" anchorCtr="0">
            <a:spAutoFit/>
          </a:bodyPr>
          <a:lstStyle/>
          <a:p>
            <a:pPr algn="r" rtl="1">
              <a:lnSpc>
                <a:spcPct val="107000"/>
              </a:lnSpc>
            </a:pPr>
            <a:r>
              <a:rPr lang="ku-Arab-IQ" sz="2000" dirty="0">
                <a:latin typeface="Calibri"/>
                <a:ea typeface="Calibri" panose="020F0502020204030204" pitchFamily="34" charset="0"/>
                <a:cs typeface="Calibri"/>
              </a:rPr>
              <a:t>ڕازیکردن</a:t>
            </a:r>
            <a:endParaRPr lang="en-GB" sz="2000" dirty="0">
              <a:latin typeface="Calibri"/>
              <a:ea typeface="Calibri" panose="020F0502020204030204" pitchFamily="34" charset="0"/>
              <a:cs typeface="Calibri"/>
            </a:endParaRPr>
          </a:p>
          <a:p>
            <a:pPr marL="0" marR="0" lvl="0" indent="0" algn="r" rtl="1">
              <a:lnSpc>
                <a:spcPct val="107000"/>
              </a:lnSpc>
              <a:spcBef>
                <a:spcPts val="0"/>
              </a:spcBef>
              <a:spcAft>
                <a:spcPts val="0"/>
              </a:spcAft>
              <a:buNone/>
            </a:pPr>
            <a:r>
              <a:rPr lang="ar-SA" sz="2000" dirty="0">
                <a:solidFill>
                  <a:srgbClr val="000000"/>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292" name="Google Shape;292;p20"/>
          <p:cNvSpPr txBox="1"/>
          <p:nvPr/>
        </p:nvSpPr>
        <p:spPr>
          <a:xfrm>
            <a:off x="8868125" y="5841747"/>
            <a:ext cx="1838965" cy="400069"/>
          </a:xfrm>
          <a:prstGeom prst="rect">
            <a:avLst/>
          </a:prstGeom>
          <a:noFill/>
          <a:ln>
            <a:noFill/>
          </a:ln>
        </p:spPr>
        <p:txBody>
          <a:bodyPr spcFirstLastPara="1" wrap="square" lIns="91425" tIns="45700" rIns="91425" bIns="45700" anchor="t" anchorCtr="0">
            <a:spAutoFit/>
          </a:bodyPr>
          <a:lstStyle/>
          <a:p>
            <a:pPr algn="r"/>
            <a:r>
              <a:rPr lang="ku-Arab-IQ" sz="2000" dirty="0">
                <a:latin typeface="Calibri"/>
                <a:ea typeface="Calibri" panose="020F0502020204030204" pitchFamily="34" charset="0"/>
                <a:cs typeface="Calibri"/>
              </a:rPr>
              <a:t>خەڵاتی مامۆستا</a:t>
            </a:r>
            <a:endParaRPr lang="en-GB" sz="2000" dirty="0">
              <a:latin typeface="Calibri"/>
              <a:ea typeface="Calibri" panose="020F0502020204030204" pitchFamily="34" charset="0"/>
              <a:cs typeface="Calibri"/>
            </a:endParaRPr>
          </a:p>
        </p:txBody>
      </p:sp>
      <p:pic>
        <p:nvPicPr>
          <p:cNvPr id="293" name="Google Shape;293;p20" descr="En bild som visar text, silhuett, natthimmel&#10;&#10;Automatiskt genererad beskrivning"/>
          <p:cNvPicPr preferRelativeResize="0"/>
          <p:nvPr/>
        </p:nvPicPr>
        <p:blipFill rotWithShape="1">
          <a:blip r:embed="rId6">
            <a:alphaModFix/>
          </a:blip>
          <a:srcRect/>
          <a:stretch/>
        </p:blipFill>
        <p:spPr>
          <a:xfrm>
            <a:off x="10833957" y="4481879"/>
            <a:ext cx="376574" cy="369332"/>
          </a:xfrm>
          <a:prstGeom prst="rect">
            <a:avLst/>
          </a:prstGeom>
          <a:noFill/>
          <a:ln>
            <a:noFill/>
          </a:ln>
        </p:spPr>
      </p:pic>
      <p:pic>
        <p:nvPicPr>
          <p:cNvPr id="294" name="Google Shape;294;p20"/>
          <p:cNvPicPr preferRelativeResize="0"/>
          <p:nvPr/>
        </p:nvPicPr>
        <p:blipFill rotWithShape="1">
          <a:blip r:embed="rId7">
            <a:alphaModFix/>
          </a:blip>
          <a:srcRect/>
          <a:stretch/>
        </p:blipFill>
        <p:spPr>
          <a:xfrm rot="183398">
            <a:off x="10730564" y="4984225"/>
            <a:ext cx="441999" cy="355178"/>
          </a:xfrm>
          <a:prstGeom prst="rect">
            <a:avLst/>
          </a:prstGeom>
          <a:noFill/>
          <a:ln>
            <a:noFill/>
          </a:ln>
        </p:spPr>
      </p:pic>
      <p:pic>
        <p:nvPicPr>
          <p:cNvPr id="295" name="Google Shape;295;p20" descr="En bild som visar text&#10;&#10;Automatiskt genererad beskrivning"/>
          <p:cNvPicPr preferRelativeResize="0"/>
          <p:nvPr/>
        </p:nvPicPr>
        <p:blipFill rotWithShape="1">
          <a:blip r:embed="rId8">
            <a:alphaModFix/>
          </a:blip>
          <a:srcRect/>
          <a:stretch/>
        </p:blipFill>
        <p:spPr>
          <a:xfrm>
            <a:off x="8655641" y="1692504"/>
            <a:ext cx="2633035" cy="17790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9" name="Google Shape;279;p19">
            <a:extLst>
              <a:ext uri="{FF2B5EF4-FFF2-40B4-BE49-F238E27FC236}">
                <a16:creationId xmlns:a16="http://schemas.microsoft.com/office/drawing/2014/main" id="{1F58766B-0E2A-C381-00F1-69B0BAFA4A61}"/>
              </a:ext>
            </a:extLst>
          </p:cNvPr>
          <p:cNvPicPr preferRelativeResize="0"/>
          <p:nvPr/>
        </p:nvPicPr>
        <p:blipFill rotWithShape="1">
          <a:blip r:embed="rId3">
            <a:alphaModFix/>
          </a:blip>
          <a:srcRect/>
          <a:stretch/>
        </p:blipFill>
        <p:spPr>
          <a:xfrm flipH="1">
            <a:off x="930217" y="794150"/>
            <a:ext cx="10331565" cy="5628169"/>
          </a:xfrm>
          <a:prstGeom prst="rect">
            <a:avLst/>
          </a:prstGeom>
          <a:noFill/>
          <a:ln>
            <a:noFill/>
          </a:ln>
        </p:spPr>
      </p:pic>
      <p:pic>
        <p:nvPicPr>
          <p:cNvPr id="2" name="Google Shape;287;p20">
            <a:extLst>
              <a:ext uri="{FF2B5EF4-FFF2-40B4-BE49-F238E27FC236}">
                <a16:creationId xmlns:a16="http://schemas.microsoft.com/office/drawing/2014/main" id="{90B9017B-9F9D-3986-B271-6C96EBAF7D3F}"/>
              </a:ext>
            </a:extLst>
          </p:cNvPr>
          <p:cNvPicPr preferRelativeResize="0"/>
          <p:nvPr/>
        </p:nvPicPr>
        <p:blipFill rotWithShape="1">
          <a:blip r:embed="rId4">
            <a:alphaModFix/>
          </a:blip>
          <a:srcRect/>
          <a:stretch/>
        </p:blipFill>
        <p:spPr>
          <a:xfrm>
            <a:off x="10786984" y="5897322"/>
            <a:ext cx="321158" cy="369332"/>
          </a:xfrm>
          <a:prstGeom prst="rect">
            <a:avLst/>
          </a:prstGeom>
          <a:noFill/>
          <a:ln>
            <a:noFill/>
          </a:ln>
        </p:spPr>
      </p:pic>
      <p:pic>
        <p:nvPicPr>
          <p:cNvPr id="3" name="Google Shape;288;p20">
            <a:extLst>
              <a:ext uri="{FF2B5EF4-FFF2-40B4-BE49-F238E27FC236}">
                <a16:creationId xmlns:a16="http://schemas.microsoft.com/office/drawing/2014/main" id="{9CCC9822-DE55-0403-1F49-1C3D1DE07C56}"/>
              </a:ext>
            </a:extLst>
          </p:cNvPr>
          <p:cNvPicPr preferRelativeResize="0"/>
          <p:nvPr/>
        </p:nvPicPr>
        <p:blipFill rotWithShape="1">
          <a:blip r:embed="rId5">
            <a:alphaModFix/>
          </a:blip>
          <a:srcRect/>
          <a:stretch/>
        </p:blipFill>
        <p:spPr>
          <a:xfrm>
            <a:off x="10707090" y="5472416"/>
            <a:ext cx="488494" cy="275763"/>
          </a:xfrm>
          <a:prstGeom prst="rect">
            <a:avLst/>
          </a:prstGeom>
          <a:noFill/>
          <a:ln>
            <a:noFill/>
          </a:ln>
        </p:spPr>
      </p:pic>
      <p:sp>
        <p:nvSpPr>
          <p:cNvPr id="4" name="Google Shape;289;p20">
            <a:extLst>
              <a:ext uri="{FF2B5EF4-FFF2-40B4-BE49-F238E27FC236}">
                <a16:creationId xmlns:a16="http://schemas.microsoft.com/office/drawing/2014/main" id="{926E5464-4A7A-BAC3-5569-53A01532AE02}"/>
              </a:ext>
            </a:extLst>
          </p:cNvPr>
          <p:cNvSpPr txBox="1"/>
          <p:nvPr/>
        </p:nvSpPr>
        <p:spPr>
          <a:xfrm>
            <a:off x="8860512" y="4421862"/>
            <a:ext cx="1838965" cy="400069"/>
          </a:xfrm>
          <a:prstGeom prst="rect">
            <a:avLst/>
          </a:prstGeom>
          <a:noFill/>
          <a:ln>
            <a:noFill/>
          </a:ln>
        </p:spPr>
        <p:txBody>
          <a:bodyPr spcFirstLastPara="1" wrap="square" lIns="91425" tIns="45700" rIns="91425" bIns="45700" anchor="t" anchorCtr="0">
            <a:spAutoFit/>
          </a:bodyPr>
          <a:lstStyle/>
          <a:p>
            <a:pPr algn="r"/>
            <a:r>
              <a:rPr lang="ku-Arab-IQ" sz="2000" dirty="0">
                <a:latin typeface="Calibri"/>
                <a:ea typeface="Calibri" panose="020F0502020204030204" pitchFamily="34" charset="0"/>
                <a:cs typeface="Calibri"/>
              </a:rPr>
              <a:t>تیمی تۆپی پێ</a:t>
            </a:r>
            <a:endParaRPr lang="en-GB" sz="2000" dirty="0">
              <a:latin typeface="Calibri"/>
              <a:ea typeface="Calibri" panose="020F0502020204030204" pitchFamily="34" charset="0"/>
              <a:cs typeface="Calibri"/>
            </a:endParaRPr>
          </a:p>
        </p:txBody>
      </p:sp>
      <p:sp>
        <p:nvSpPr>
          <p:cNvPr id="5" name="Google Shape;291;p20">
            <a:extLst>
              <a:ext uri="{FF2B5EF4-FFF2-40B4-BE49-F238E27FC236}">
                <a16:creationId xmlns:a16="http://schemas.microsoft.com/office/drawing/2014/main" id="{E787AB06-8915-DD46-D7C3-4AE784537F58}"/>
              </a:ext>
            </a:extLst>
          </p:cNvPr>
          <p:cNvSpPr txBox="1"/>
          <p:nvPr/>
        </p:nvSpPr>
        <p:spPr>
          <a:xfrm>
            <a:off x="9285945" y="5392533"/>
            <a:ext cx="1454244" cy="750934"/>
          </a:xfrm>
          <a:prstGeom prst="rect">
            <a:avLst/>
          </a:prstGeom>
          <a:noFill/>
          <a:ln>
            <a:noFill/>
          </a:ln>
        </p:spPr>
        <p:txBody>
          <a:bodyPr spcFirstLastPara="1" wrap="square" lIns="91425" tIns="45700" rIns="91425" bIns="45700" anchor="t" anchorCtr="0">
            <a:spAutoFit/>
          </a:bodyPr>
          <a:lstStyle/>
          <a:p>
            <a:pPr algn="r" rtl="1">
              <a:lnSpc>
                <a:spcPct val="107000"/>
              </a:lnSpc>
            </a:pPr>
            <a:r>
              <a:rPr lang="ku-Arab-IQ" sz="2000" dirty="0">
                <a:latin typeface="Calibri"/>
                <a:ea typeface="Calibri" panose="020F0502020204030204" pitchFamily="34" charset="0"/>
                <a:cs typeface="Calibri"/>
              </a:rPr>
              <a:t>ڕازیکردن</a:t>
            </a:r>
            <a:endParaRPr lang="en-GB" sz="2000" dirty="0">
              <a:latin typeface="Calibri"/>
              <a:ea typeface="Calibri" panose="020F0502020204030204" pitchFamily="34" charset="0"/>
              <a:cs typeface="Calibri"/>
            </a:endParaRPr>
          </a:p>
          <a:p>
            <a:pPr marL="0" marR="0" lvl="0" indent="0" algn="r" rtl="1">
              <a:lnSpc>
                <a:spcPct val="107000"/>
              </a:lnSpc>
              <a:spcBef>
                <a:spcPts val="0"/>
              </a:spcBef>
              <a:spcAft>
                <a:spcPts val="0"/>
              </a:spcAft>
              <a:buNone/>
            </a:pPr>
            <a:r>
              <a:rPr lang="ar-SA" sz="2000" dirty="0">
                <a:solidFill>
                  <a:srgbClr val="000000"/>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6" name="Google Shape;292;p20">
            <a:extLst>
              <a:ext uri="{FF2B5EF4-FFF2-40B4-BE49-F238E27FC236}">
                <a16:creationId xmlns:a16="http://schemas.microsoft.com/office/drawing/2014/main" id="{05AB116E-2E6D-5AD0-4380-FC1FB872330E}"/>
              </a:ext>
            </a:extLst>
          </p:cNvPr>
          <p:cNvSpPr txBox="1"/>
          <p:nvPr/>
        </p:nvSpPr>
        <p:spPr>
          <a:xfrm>
            <a:off x="8868125" y="5841747"/>
            <a:ext cx="1838965" cy="400069"/>
          </a:xfrm>
          <a:prstGeom prst="rect">
            <a:avLst/>
          </a:prstGeom>
          <a:noFill/>
          <a:ln>
            <a:noFill/>
          </a:ln>
        </p:spPr>
        <p:txBody>
          <a:bodyPr spcFirstLastPara="1" wrap="square" lIns="91425" tIns="45700" rIns="91425" bIns="45700" anchor="t" anchorCtr="0">
            <a:spAutoFit/>
          </a:bodyPr>
          <a:lstStyle/>
          <a:p>
            <a:pPr algn="r"/>
            <a:r>
              <a:rPr lang="ku-Arab-IQ" sz="2000" dirty="0">
                <a:latin typeface="Calibri"/>
                <a:ea typeface="Calibri" panose="020F0502020204030204" pitchFamily="34" charset="0"/>
                <a:cs typeface="Calibri"/>
              </a:rPr>
              <a:t>خەڵاتی مامۆستا</a:t>
            </a:r>
            <a:endParaRPr lang="en-GB" sz="2000" dirty="0">
              <a:latin typeface="Calibri"/>
              <a:ea typeface="Calibri" panose="020F0502020204030204" pitchFamily="34" charset="0"/>
              <a:cs typeface="Calibri"/>
            </a:endParaRPr>
          </a:p>
        </p:txBody>
      </p:sp>
      <p:pic>
        <p:nvPicPr>
          <p:cNvPr id="7" name="Google Shape;293;p20" descr="En bild som visar text, silhuett, natthimmel&#10;&#10;Automatiskt genererad beskrivning">
            <a:extLst>
              <a:ext uri="{FF2B5EF4-FFF2-40B4-BE49-F238E27FC236}">
                <a16:creationId xmlns:a16="http://schemas.microsoft.com/office/drawing/2014/main" id="{4D4ACF23-071B-6B5E-449C-A62A284813F8}"/>
              </a:ext>
            </a:extLst>
          </p:cNvPr>
          <p:cNvPicPr preferRelativeResize="0"/>
          <p:nvPr/>
        </p:nvPicPr>
        <p:blipFill rotWithShape="1">
          <a:blip r:embed="rId6">
            <a:alphaModFix/>
          </a:blip>
          <a:srcRect/>
          <a:stretch/>
        </p:blipFill>
        <p:spPr>
          <a:xfrm>
            <a:off x="10833957" y="4481879"/>
            <a:ext cx="376574" cy="369332"/>
          </a:xfrm>
          <a:prstGeom prst="rect">
            <a:avLst/>
          </a:prstGeom>
          <a:noFill/>
          <a:ln>
            <a:noFill/>
          </a:ln>
        </p:spPr>
      </p:pic>
      <p:pic>
        <p:nvPicPr>
          <p:cNvPr id="8" name="Google Shape;294;p20">
            <a:extLst>
              <a:ext uri="{FF2B5EF4-FFF2-40B4-BE49-F238E27FC236}">
                <a16:creationId xmlns:a16="http://schemas.microsoft.com/office/drawing/2014/main" id="{F90322E8-1A56-9729-0130-01D5239B9557}"/>
              </a:ext>
            </a:extLst>
          </p:cNvPr>
          <p:cNvPicPr preferRelativeResize="0"/>
          <p:nvPr/>
        </p:nvPicPr>
        <p:blipFill rotWithShape="1">
          <a:blip r:embed="rId7">
            <a:alphaModFix/>
          </a:blip>
          <a:srcRect/>
          <a:stretch/>
        </p:blipFill>
        <p:spPr>
          <a:xfrm rot="183398">
            <a:off x="10730564" y="4984225"/>
            <a:ext cx="441999" cy="355178"/>
          </a:xfrm>
          <a:prstGeom prst="rect">
            <a:avLst/>
          </a:prstGeom>
          <a:noFill/>
          <a:ln>
            <a:noFill/>
          </a:ln>
        </p:spPr>
      </p:pic>
      <p:sp>
        <p:nvSpPr>
          <p:cNvPr id="306" name="Google Shape;306;p21"/>
          <p:cNvSpPr txBox="1"/>
          <p:nvPr/>
        </p:nvSpPr>
        <p:spPr>
          <a:xfrm>
            <a:off x="5636658" y="3554445"/>
            <a:ext cx="3041612" cy="769401"/>
          </a:xfrm>
          <a:prstGeom prst="rect">
            <a:avLst/>
          </a:prstGeom>
          <a:noFill/>
          <a:ln>
            <a:noFill/>
          </a:ln>
        </p:spPr>
        <p:txBody>
          <a:bodyPr spcFirstLastPara="1" wrap="square" lIns="91425" tIns="45700" rIns="91425" bIns="45700" anchor="t" anchorCtr="0">
            <a:spAutoFit/>
          </a:bodyPr>
          <a:lstStyle/>
          <a:p>
            <a:pPr lvl="0" algn="r" rtl="1"/>
            <a:r>
              <a:rPr lang="ku-Arab-IQ" sz="4400" b="1" dirty="0">
                <a:latin typeface="Calibri" panose="020F0502020204030204" pitchFamily="34" charset="0"/>
                <a:ea typeface="Calibri" panose="020F0502020204030204" pitchFamily="34" charset="0"/>
                <a:cs typeface="Calibri" panose="020F0502020204030204" pitchFamily="34" charset="0"/>
              </a:rPr>
              <a:t>هەنگاوەکان</a:t>
            </a:r>
            <a:endParaRPr sz="4400" b="1" dirty="0">
              <a:solidFill>
                <a:schemeClr val="dk1"/>
              </a:solidFill>
              <a:latin typeface="Calibri"/>
              <a:ea typeface="Calibri"/>
              <a:cs typeface="Calibri"/>
              <a:sym typeface="Calibri"/>
            </a:endParaRPr>
          </a:p>
        </p:txBody>
      </p:sp>
      <p:pic>
        <p:nvPicPr>
          <p:cNvPr id="11" name="Google Shape;295;p20" descr="En bild som visar text&#10;&#10;Automatiskt genererad beskrivning">
            <a:extLst>
              <a:ext uri="{FF2B5EF4-FFF2-40B4-BE49-F238E27FC236}">
                <a16:creationId xmlns:a16="http://schemas.microsoft.com/office/drawing/2014/main" id="{2DC22D93-441A-DB5D-F53F-FE58F6BBA7CF}"/>
              </a:ext>
            </a:extLst>
          </p:cNvPr>
          <p:cNvPicPr preferRelativeResize="0"/>
          <p:nvPr/>
        </p:nvPicPr>
        <p:blipFill rotWithShape="1">
          <a:blip r:embed="rId8">
            <a:alphaModFix/>
          </a:blip>
          <a:srcRect/>
          <a:stretch/>
        </p:blipFill>
        <p:spPr>
          <a:xfrm>
            <a:off x="6227477" y="1718467"/>
            <a:ext cx="2633035" cy="17790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3" name="Google Shape;323;p22"/>
          <p:cNvGrpSpPr/>
          <p:nvPr/>
        </p:nvGrpSpPr>
        <p:grpSpPr>
          <a:xfrm flipH="1">
            <a:off x="2514601" y="656924"/>
            <a:ext cx="7056781" cy="5544152"/>
            <a:chOff x="3186124" y="1001336"/>
            <a:chExt cx="3674607" cy="3256690"/>
          </a:xfrm>
        </p:grpSpPr>
        <p:pic>
          <p:nvPicPr>
            <p:cNvPr id="324" name="Google Shape;324;p22"/>
            <p:cNvPicPr preferRelativeResize="0"/>
            <p:nvPr/>
          </p:nvPicPr>
          <p:blipFill rotWithShape="1">
            <a:blip r:embed="rId3">
              <a:alphaModFix/>
            </a:blip>
            <a:srcRect/>
            <a:stretch/>
          </p:blipFill>
          <p:spPr>
            <a:xfrm>
              <a:off x="3186124" y="1001336"/>
              <a:ext cx="3674607" cy="3256690"/>
            </a:xfrm>
            <a:prstGeom prst="rect">
              <a:avLst/>
            </a:prstGeom>
            <a:noFill/>
            <a:ln>
              <a:noFill/>
            </a:ln>
          </p:spPr>
        </p:pic>
        <p:sp>
          <p:nvSpPr>
            <p:cNvPr id="325" name="Google Shape;325;p22"/>
            <p:cNvSpPr txBox="1"/>
            <p:nvPr/>
          </p:nvSpPr>
          <p:spPr>
            <a:xfrm>
              <a:off x="3878470" y="2620325"/>
              <a:ext cx="847562" cy="271163"/>
            </a:xfrm>
            <a:prstGeom prst="rect">
              <a:avLst/>
            </a:prstGeom>
            <a:noFill/>
            <a:ln>
              <a:noFill/>
            </a:ln>
          </p:spPr>
          <p:txBody>
            <a:bodyPr spcFirstLastPara="1" wrap="square" lIns="91425" tIns="45700" rIns="91425" bIns="45700" anchor="t" anchorCtr="0">
              <a:spAutoFit/>
            </a:bodyPr>
            <a:lstStyle/>
            <a:p>
              <a:pPr lvl="0" algn="ctr" rtl="1"/>
              <a:r>
                <a:rPr lang="ku-Arab-IQ" sz="1200" dirty="0">
                  <a:latin typeface="Calibri"/>
                  <a:ea typeface="Calibri" panose="020F0502020204030204" pitchFamily="34" charset="0"/>
                  <a:cs typeface="Calibri"/>
                </a:rPr>
                <a:t>مندالان</a:t>
              </a:r>
              <a:r>
                <a:rPr lang="ar-S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ctr" rtl="1">
                <a:spcBef>
                  <a:spcPts val="0"/>
                </a:spcBef>
                <a:spcAft>
                  <a:spcPts val="0"/>
                </a:spcAft>
                <a:buNone/>
              </a:pPr>
              <a:endParaRPr sz="1200" dirty="0">
                <a:solidFill>
                  <a:schemeClr val="dk1"/>
                </a:solidFill>
                <a:latin typeface="Calibri"/>
                <a:ea typeface="Calibri"/>
                <a:cs typeface="Calibri"/>
                <a:sym typeface="Calibri"/>
              </a:endParaRPr>
            </a:p>
          </p:txBody>
        </p:sp>
        <p:sp>
          <p:nvSpPr>
            <p:cNvPr id="326" name="Google Shape;326;p22"/>
            <p:cNvSpPr txBox="1"/>
            <p:nvPr/>
          </p:nvSpPr>
          <p:spPr>
            <a:xfrm>
              <a:off x="4698027" y="2467670"/>
              <a:ext cx="665872" cy="379637"/>
            </a:xfrm>
            <a:prstGeom prst="rect">
              <a:avLst/>
            </a:prstGeom>
            <a:noFill/>
            <a:ln>
              <a:noFill/>
            </a:ln>
          </p:spPr>
          <p:txBody>
            <a:bodyPr spcFirstLastPara="1" wrap="square" lIns="91425" tIns="45700" rIns="91425" bIns="45700" anchor="t" anchorCtr="0">
              <a:spAutoFit/>
            </a:bodyPr>
            <a:lstStyle/>
            <a:p>
              <a:pPr algn="ctr"/>
              <a:r>
                <a:rPr lang="ku-Arab-IQ" sz="1200" dirty="0">
                  <a:latin typeface="Calibri"/>
                  <a:ea typeface="Calibri" panose="020F0502020204030204" pitchFamily="34" charset="0"/>
                  <a:cs typeface="Calibri"/>
                </a:rPr>
                <a:t>سەرۆکایەتی خوێندنگە</a:t>
              </a:r>
            </a:p>
            <a:p>
              <a:pPr algn="ctr"/>
              <a:r>
                <a:rPr lang="ku-Arab-IQ" sz="1200" dirty="0">
                  <a:latin typeface="Calibri"/>
                  <a:ea typeface="Calibri" panose="020F0502020204030204" pitchFamily="34" charset="0"/>
                  <a:cs typeface="Calibri"/>
                </a:rPr>
                <a:t>دایک و باوکان</a:t>
              </a:r>
            </a:p>
            <a:p>
              <a:pPr algn="ctr"/>
              <a:r>
                <a:rPr lang="ku-Arab-IQ" sz="1200" dirty="0">
                  <a:latin typeface="Calibri"/>
                  <a:ea typeface="Calibri" panose="020F0502020204030204" pitchFamily="34" charset="0"/>
                  <a:cs typeface="Calibri"/>
                </a:rPr>
                <a:t>سەرکردە باوەڕییەکان</a:t>
              </a:r>
              <a:endParaRPr lang="en-GB" sz="1200" dirty="0">
                <a:latin typeface="Calibri"/>
                <a:ea typeface="Calibri" panose="020F0502020204030204" pitchFamily="34" charset="0"/>
                <a:cs typeface="Calibri"/>
              </a:endParaRPr>
            </a:p>
          </p:txBody>
        </p:sp>
        <p:sp>
          <p:nvSpPr>
            <p:cNvPr id="327" name="Google Shape;327;p22"/>
            <p:cNvSpPr txBox="1"/>
            <p:nvPr/>
          </p:nvSpPr>
          <p:spPr>
            <a:xfrm>
              <a:off x="5495313" y="2521908"/>
              <a:ext cx="534458" cy="271163"/>
            </a:xfrm>
            <a:prstGeom prst="rect">
              <a:avLst/>
            </a:prstGeom>
            <a:noFill/>
            <a:ln>
              <a:noFill/>
            </a:ln>
          </p:spPr>
          <p:txBody>
            <a:bodyPr spcFirstLastPara="1" wrap="square" lIns="91425" tIns="45700" rIns="91425" bIns="45700" anchor="t" anchorCtr="0">
              <a:spAutoFit/>
            </a:bodyPr>
            <a:lstStyle/>
            <a:p>
              <a:pPr algn="ctr"/>
              <a:r>
                <a:rPr lang="ku-Arab-IQ" sz="1200" dirty="0">
                  <a:latin typeface="Calibri"/>
                  <a:ea typeface="Calibri" panose="020F0502020204030204" pitchFamily="34" charset="0"/>
                  <a:cs typeface="Calibri"/>
                </a:rPr>
                <a:t>ئەنجوومەنی نێوان ئایینەکان</a:t>
              </a:r>
              <a:endParaRPr lang="en-GB" sz="1200" dirty="0">
                <a:latin typeface="Calibri"/>
                <a:ea typeface="Calibri" panose="020F0502020204030204" pitchFamily="34" charset="0"/>
                <a:cs typeface="Calibri"/>
              </a:endParaRPr>
            </a:p>
          </p:txBody>
        </p:sp>
        <p:sp>
          <p:nvSpPr>
            <p:cNvPr id="328" name="Google Shape;328;p22"/>
            <p:cNvSpPr txBox="1"/>
            <p:nvPr/>
          </p:nvSpPr>
          <p:spPr>
            <a:xfrm>
              <a:off x="6029770" y="2445030"/>
              <a:ext cx="665873" cy="379637"/>
            </a:xfrm>
            <a:prstGeom prst="rect">
              <a:avLst/>
            </a:prstGeom>
            <a:noFill/>
            <a:ln>
              <a:noFill/>
            </a:ln>
          </p:spPr>
          <p:txBody>
            <a:bodyPr spcFirstLastPara="1" wrap="square" lIns="91425" tIns="45700" rIns="91425" bIns="45700" anchor="t" anchorCtr="0">
              <a:spAutoFit/>
            </a:bodyPr>
            <a:lstStyle/>
            <a:p>
              <a:pPr algn="ctr"/>
              <a:r>
                <a:rPr lang="ku-Arab-IQ" sz="1200" dirty="0">
                  <a:latin typeface="Calibri"/>
                  <a:ea typeface="Calibri" panose="020F0502020204030204" pitchFamily="34" charset="0"/>
                  <a:cs typeface="Calibri"/>
                </a:rPr>
                <a:t>کەسی کاریگەری دەمارگرژی ناو تۆڕە</a:t>
              </a:r>
            </a:p>
            <a:p>
              <a:pPr algn="ctr"/>
              <a:r>
                <a:rPr lang="ku-Arab-IQ" sz="1200" dirty="0">
                  <a:latin typeface="Calibri"/>
                  <a:ea typeface="Calibri" panose="020F0502020204030204" pitchFamily="34" charset="0"/>
                  <a:cs typeface="Calibri"/>
                </a:rPr>
                <a:t>کۆمەڵایەتییەکان</a:t>
              </a:r>
              <a:endParaRPr lang="en-GB" sz="1200" dirty="0">
                <a:latin typeface="Calibri"/>
                <a:ea typeface="Calibri" panose="020F0502020204030204" pitchFamily="34" charset="0"/>
                <a:cs typeface="Calibri"/>
              </a:endParaRPr>
            </a:p>
          </p:txBody>
        </p:sp>
      </p:grpSp>
      <p:sp>
        <p:nvSpPr>
          <p:cNvPr id="329" name="Google Shape;329;p22"/>
          <p:cNvSpPr txBox="1"/>
          <p:nvPr/>
        </p:nvSpPr>
        <p:spPr>
          <a:xfrm>
            <a:off x="9450358" y="4125020"/>
            <a:ext cx="2207534" cy="769401"/>
          </a:xfrm>
          <a:prstGeom prst="rect">
            <a:avLst/>
          </a:prstGeom>
          <a:noFill/>
          <a:ln>
            <a:noFill/>
          </a:ln>
        </p:spPr>
        <p:txBody>
          <a:bodyPr spcFirstLastPara="1" wrap="square" lIns="91425" tIns="45700" rIns="91425" bIns="45700" anchor="t" anchorCtr="0">
            <a:spAutoFit/>
          </a:bodyPr>
          <a:lstStyle/>
          <a:p>
            <a:pPr lvl="0" algn="r" rtl="1"/>
            <a:r>
              <a:rPr lang="ku-Arab-IQ" sz="4400" b="1" dirty="0">
                <a:latin typeface="Calibri" panose="020F0502020204030204" pitchFamily="34" charset="0"/>
                <a:ea typeface="Calibri" panose="020F0502020204030204" pitchFamily="34" charset="0"/>
                <a:cs typeface="Calibri" panose="020F0502020204030204" pitchFamily="34" charset="0"/>
              </a:rPr>
              <a:t>پەیامەکە</a:t>
            </a:r>
            <a:endParaRPr sz="4400" b="1"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2" name="Google Shape;279;p19">
            <a:extLst>
              <a:ext uri="{FF2B5EF4-FFF2-40B4-BE49-F238E27FC236}">
                <a16:creationId xmlns:a16="http://schemas.microsoft.com/office/drawing/2014/main" id="{93345735-3350-2C1A-6EB7-766897072B2E}"/>
              </a:ext>
            </a:extLst>
          </p:cNvPr>
          <p:cNvPicPr preferRelativeResize="0"/>
          <p:nvPr/>
        </p:nvPicPr>
        <p:blipFill rotWithShape="1">
          <a:blip r:embed="rId3">
            <a:alphaModFix/>
          </a:blip>
          <a:srcRect/>
          <a:stretch/>
        </p:blipFill>
        <p:spPr>
          <a:xfrm flipH="1">
            <a:off x="930217" y="794150"/>
            <a:ext cx="10331565" cy="5628169"/>
          </a:xfrm>
          <a:prstGeom prst="rect">
            <a:avLst/>
          </a:prstGeom>
          <a:noFill/>
          <a:ln>
            <a:noFill/>
          </a:ln>
        </p:spPr>
      </p:pic>
      <p:pic>
        <p:nvPicPr>
          <p:cNvPr id="338" name="Google Shape;338;p23"/>
          <p:cNvPicPr preferRelativeResize="0"/>
          <p:nvPr/>
        </p:nvPicPr>
        <p:blipFill rotWithShape="1">
          <a:blip r:embed="rId4">
            <a:alphaModFix/>
          </a:blip>
          <a:srcRect/>
          <a:stretch/>
        </p:blipFill>
        <p:spPr>
          <a:xfrm>
            <a:off x="9711401" y="1005813"/>
            <a:ext cx="1537805" cy="1985907"/>
          </a:xfrm>
          <a:prstGeom prst="rect">
            <a:avLst/>
          </a:prstGeom>
          <a:noFill/>
          <a:ln>
            <a:noFill/>
          </a:ln>
        </p:spPr>
      </p:pic>
      <p:pic>
        <p:nvPicPr>
          <p:cNvPr id="3" name="Google Shape;287;p20">
            <a:extLst>
              <a:ext uri="{FF2B5EF4-FFF2-40B4-BE49-F238E27FC236}">
                <a16:creationId xmlns:a16="http://schemas.microsoft.com/office/drawing/2014/main" id="{7A09138B-6513-69AF-860D-E451E07E80CB}"/>
              </a:ext>
            </a:extLst>
          </p:cNvPr>
          <p:cNvPicPr preferRelativeResize="0"/>
          <p:nvPr/>
        </p:nvPicPr>
        <p:blipFill rotWithShape="1">
          <a:blip r:embed="rId5">
            <a:alphaModFix/>
          </a:blip>
          <a:srcRect/>
          <a:stretch/>
        </p:blipFill>
        <p:spPr>
          <a:xfrm>
            <a:off x="10786984" y="5897322"/>
            <a:ext cx="321158" cy="369332"/>
          </a:xfrm>
          <a:prstGeom prst="rect">
            <a:avLst/>
          </a:prstGeom>
          <a:noFill/>
          <a:ln>
            <a:noFill/>
          </a:ln>
        </p:spPr>
      </p:pic>
      <p:pic>
        <p:nvPicPr>
          <p:cNvPr id="4" name="Google Shape;288;p20">
            <a:extLst>
              <a:ext uri="{FF2B5EF4-FFF2-40B4-BE49-F238E27FC236}">
                <a16:creationId xmlns:a16="http://schemas.microsoft.com/office/drawing/2014/main" id="{16800A7D-75A9-5A45-09F0-73C9DBAA297F}"/>
              </a:ext>
            </a:extLst>
          </p:cNvPr>
          <p:cNvPicPr preferRelativeResize="0"/>
          <p:nvPr/>
        </p:nvPicPr>
        <p:blipFill rotWithShape="1">
          <a:blip r:embed="rId6">
            <a:alphaModFix/>
          </a:blip>
          <a:srcRect/>
          <a:stretch/>
        </p:blipFill>
        <p:spPr>
          <a:xfrm>
            <a:off x="10707090" y="5472416"/>
            <a:ext cx="488494" cy="275763"/>
          </a:xfrm>
          <a:prstGeom prst="rect">
            <a:avLst/>
          </a:prstGeom>
          <a:noFill/>
          <a:ln>
            <a:noFill/>
          </a:ln>
        </p:spPr>
      </p:pic>
      <p:sp>
        <p:nvSpPr>
          <p:cNvPr id="5" name="Google Shape;289;p20">
            <a:extLst>
              <a:ext uri="{FF2B5EF4-FFF2-40B4-BE49-F238E27FC236}">
                <a16:creationId xmlns:a16="http://schemas.microsoft.com/office/drawing/2014/main" id="{075CBEC6-1DC8-C0C0-61F9-60A259F8BF6E}"/>
              </a:ext>
            </a:extLst>
          </p:cNvPr>
          <p:cNvSpPr txBox="1"/>
          <p:nvPr/>
        </p:nvSpPr>
        <p:spPr>
          <a:xfrm>
            <a:off x="8860512" y="4421862"/>
            <a:ext cx="1838965" cy="400069"/>
          </a:xfrm>
          <a:prstGeom prst="rect">
            <a:avLst/>
          </a:prstGeom>
          <a:noFill/>
          <a:ln>
            <a:noFill/>
          </a:ln>
        </p:spPr>
        <p:txBody>
          <a:bodyPr spcFirstLastPara="1" wrap="square" lIns="91425" tIns="45700" rIns="91425" bIns="45700" anchor="t" anchorCtr="0">
            <a:spAutoFit/>
          </a:bodyPr>
          <a:lstStyle/>
          <a:p>
            <a:pPr algn="r"/>
            <a:r>
              <a:rPr lang="ku-Arab-IQ" sz="2000" dirty="0">
                <a:latin typeface="Calibri"/>
                <a:ea typeface="Calibri" panose="020F0502020204030204" pitchFamily="34" charset="0"/>
                <a:cs typeface="Calibri"/>
              </a:rPr>
              <a:t>تیمی تۆپی پێ</a:t>
            </a:r>
            <a:endParaRPr lang="en-GB" sz="2000" dirty="0">
              <a:latin typeface="Calibri"/>
              <a:ea typeface="Calibri" panose="020F0502020204030204" pitchFamily="34" charset="0"/>
              <a:cs typeface="Calibri"/>
            </a:endParaRPr>
          </a:p>
        </p:txBody>
      </p:sp>
      <p:sp>
        <p:nvSpPr>
          <p:cNvPr id="6" name="Google Shape;291;p20">
            <a:extLst>
              <a:ext uri="{FF2B5EF4-FFF2-40B4-BE49-F238E27FC236}">
                <a16:creationId xmlns:a16="http://schemas.microsoft.com/office/drawing/2014/main" id="{18C8A51A-9CB6-D6F7-DA4B-6F8B9B7DFBAE}"/>
              </a:ext>
            </a:extLst>
          </p:cNvPr>
          <p:cNvSpPr txBox="1"/>
          <p:nvPr/>
        </p:nvSpPr>
        <p:spPr>
          <a:xfrm>
            <a:off x="9285945" y="5392533"/>
            <a:ext cx="1454244" cy="750934"/>
          </a:xfrm>
          <a:prstGeom prst="rect">
            <a:avLst/>
          </a:prstGeom>
          <a:noFill/>
          <a:ln>
            <a:noFill/>
          </a:ln>
        </p:spPr>
        <p:txBody>
          <a:bodyPr spcFirstLastPara="1" wrap="square" lIns="91425" tIns="45700" rIns="91425" bIns="45700" anchor="t" anchorCtr="0">
            <a:spAutoFit/>
          </a:bodyPr>
          <a:lstStyle/>
          <a:p>
            <a:pPr algn="r" rtl="1">
              <a:lnSpc>
                <a:spcPct val="107000"/>
              </a:lnSpc>
            </a:pPr>
            <a:r>
              <a:rPr lang="ku-Arab-IQ" sz="2000" dirty="0">
                <a:latin typeface="Calibri"/>
                <a:ea typeface="Calibri" panose="020F0502020204030204" pitchFamily="34" charset="0"/>
                <a:cs typeface="Calibri"/>
              </a:rPr>
              <a:t>ڕازیکردن</a:t>
            </a:r>
            <a:endParaRPr lang="en-GB" sz="2000" dirty="0">
              <a:latin typeface="Calibri"/>
              <a:ea typeface="Calibri" panose="020F0502020204030204" pitchFamily="34" charset="0"/>
              <a:cs typeface="Calibri"/>
            </a:endParaRPr>
          </a:p>
          <a:p>
            <a:pPr marL="0" marR="0" lvl="0" indent="0" algn="r" rtl="1">
              <a:lnSpc>
                <a:spcPct val="107000"/>
              </a:lnSpc>
              <a:spcBef>
                <a:spcPts val="0"/>
              </a:spcBef>
              <a:spcAft>
                <a:spcPts val="0"/>
              </a:spcAft>
              <a:buNone/>
            </a:pPr>
            <a:r>
              <a:rPr lang="ar-SA" sz="2000" dirty="0">
                <a:solidFill>
                  <a:srgbClr val="000000"/>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7" name="Google Shape;292;p20">
            <a:extLst>
              <a:ext uri="{FF2B5EF4-FFF2-40B4-BE49-F238E27FC236}">
                <a16:creationId xmlns:a16="http://schemas.microsoft.com/office/drawing/2014/main" id="{57440862-23A6-B33F-742A-5B77BAE95B92}"/>
              </a:ext>
            </a:extLst>
          </p:cNvPr>
          <p:cNvSpPr txBox="1"/>
          <p:nvPr/>
        </p:nvSpPr>
        <p:spPr>
          <a:xfrm>
            <a:off x="8868125" y="5841747"/>
            <a:ext cx="1838965" cy="400069"/>
          </a:xfrm>
          <a:prstGeom prst="rect">
            <a:avLst/>
          </a:prstGeom>
          <a:noFill/>
          <a:ln>
            <a:noFill/>
          </a:ln>
        </p:spPr>
        <p:txBody>
          <a:bodyPr spcFirstLastPara="1" wrap="square" lIns="91425" tIns="45700" rIns="91425" bIns="45700" anchor="t" anchorCtr="0">
            <a:spAutoFit/>
          </a:bodyPr>
          <a:lstStyle/>
          <a:p>
            <a:pPr algn="r"/>
            <a:r>
              <a:rPr lang="ku-Arab-IQ" sz="2000" dirty="0">
                <a:latin typeface="Calibri"/>
                <a:ea typeface="Calibri" panose="020F0502020204030204" pitchFamily="34" charset="0"/>
                <a:cs typeface="Calibri"/>
              </a:rPr>
              <a:t>خەڵاتی مامۆستا</a:t>
            </a:r>
            <a:endParaRPr lang="en-GB" sz="2000" dirty="0">
              <a:latin typeface="Calibri"/>
              <a:ea typeface="Calibri" panose="020F0502020204030204" pitchFamily="34" charset="0"/>
              <a:cs typeface="Calibri"/>
            </a:endParaRPr>
          </a:p>
        </p:txBody>
      </p:sp>
      <p:pic>
        <p:nvPicPr>
          <p:cNvPr id="8" name="Google Shape;293;p20" descr="En bild som visar text, silhuett, natthimmel&#10;&#10;Automatiskt genererad beskrivning">
            <a:extLst>
              <a:ext uri="{FF2B5EF4-FFF2-40B4-BE49-F238E27FC236}">
                <a16:creationId xmlns:a16="http://schemas.microsoft.com/office/drawing/2014/main" id="{32217B77-72E3-EEFE-1DFA-C73363B42361}"/>
              </a:ext>
            </a:extLst>
          </p:cNvPr>
          <p:cNvPicPr preferRelativeResize="0"/>
          <p:nvPr/>
        </p:nvPicPr>
        <p:blipFill rotWithShape="1">
          <a:blip r:embed="rId7">
            <a:alphaModFix/>
          </a:blip>
          <a:srcRect/>
          <a:stretch/>
        </p:blipFill>
        <p:spPr>
          <a:xfrm>
            <a:off x="10833957" y="4481879"/>
            <a:ext cx="376574" cy="369332"/>
          </a:xfrm>
          <a:prstGeom prst="rect">
            <a:avLst/>
          </a:prstGeom>
          <a:noFill/>
          <a:ln>
            <a:noFill/>
          </a:ln>
        </p:spPr>
      </p:pic>
      <p:pic>
        <p:nvPicPr>
          <p:cNvPr id="9" name="Google Shape;294;p20">
            <a:extLst>
              <a:ext uri="{FF2B5EF4-FFF2-40B4-BE49-F238E27FC236}">
                <a16:creationId xmlns:a16="http://schemas.microsoft.com/office/drawing/2014/main" id="{572AB3CF-E7E5-697F-5857-63BF5038FC80}"/>
              </a:ext>
            </a:extLst>
          </p:cNvPr>
          <p:cNvPicPr preferRelativeResize="0"/>
          <p:nvPr/>
        </p:nvPicPr>
        <p:blipFill rotWithShape="1">
          <a:blip r:embed="rId8">
            <a:alphaModFix/>
          </a:blip>
          <a:srcRect/>
          <a:stretch/>
        </p:blipFill>
        <p:spPr>
          <a:xfrm rot="183398">
            <a:off x="10730564" y="4984225"/>
            <a:ext cx="441999" cy="355178"/>
          </a:xfrm>
          <a:prstGeom prst="rect">
            <a:avLst/>
          </a:prstGeom>
          <a:noFill/>
          <a:ln>
            <a:noFill/>
          </a:ln>
        </p:spPr>
      </p:pic>
      <p:sp>
        <p:nvSpPr>
          <p:cNvPr id="12" name="Google Shape;339;p23"/>
          <p:cNvSpPr txBox="1"/>
          <p:nvPr/>
        </p:nvSpPr>
        <p:spPr>
          <a:xfrm>
            <a:off x="8107155" y="3055098"/>
            <a:ext cx="3291282" cy="769401"/>
          </a:xfrm>
          <a:prstGeom prst="rect">
            <a:avLst/>
          </a:prstGeom>
          <a:noFill/>
          <a:ln>
            <a:noFill/>
          </a:ln>
        </p:spPr>
        <p:txBody>
          <a:bodyPr spcFirstLastPara="1" wrap="square" lIns="91425" tIns="45700" rIns="91425" bIns="45700" anchor="t" anchorCtr="0">
            <a:spAutoFit/>
          </a:bodyPr>
          <a:lstStyle/>
          <a:p>
            <a:pPr lvl="0" algn="r" rtl="1"/>
            <a:r>
              <a:rPr lang="ku-Arab-IQ" sz="4400" b="1" dirty="0">
                <a:latin typeface="Calibri" panose="020F0502020204030204" pitchFamily="34" charset="0"/>
                <a:ea typeface="Calibri" panose="020F0502020204030204" pitchFamily="34" charset="0"/>
                <a:cs typeface="Calibri" panose="020F0502020204030204" pitchFamily="34" charset="0"/>
              </a:rPr>
              <a:t>مەترسییەکان</a:t>
            </a:r>
            <a:endParaRPr sz="4400" b="1"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grpSp>
        <p:nvGrpSpPr>
          <p:cNvPr id="355" name="Google Shape;355;p24"/>
          <p:cNvGrpSpPr/>
          <p:nvPr/>
        </p:nvGrpSpPr>
        <p:grpSpPr>
          <a:xfrm>
            <a:off x="316312" y="484521"/>
            <a:ext cx="11715908" cy="6203955"/>
            <a:chOff x="190104" y="351573"/>
            <a:chExt cx="11965405" cy="6246091"/>
          </a:xfrm>
        </p:grpSpPr>
        <p:pic>
          <p:nvPicPr>
            <p:cNvPr id="356" name="Google Shape;356;p24"/>
            <p:cNvPicPr preferRelativeResize="0"/>
            <p:nvPr/>
          </p:nvPicPr>
          <p:blipFill>
            <a:blip r:embed="rId3"/>
            <a:srcRect/>
            <a:stretch/>
          </p:blipFill>
          <p:spPr>
            <a:xfrm>
              <a:off x="9854118" y="5215972"/>
              <a:ext cx="1872000" cy="1141317"/>
            </a:xfrm>
            <a:prstGeom prst="rect">
              <a:avLst/>
            </a:prstGeom>
            <a:noFill/>
            <a:ln>
              <a:noFill/>
            </a:ln>
          </p:spPr>
        </p:pic>
        <p:pic>
          <p:nvPicPr>
            <p:cNvPr id="357" name="Google Shape;357;p24"/>
            <p:cNvPicPr preferRelativeResize="0"/>
            <p:nvPr/>
          </p:nvPicPr>
          <p:blipFill>
            <a:blip r:embed="rId4"/>
            <a:srcRect/>
            <a:stretch/>
          </p:blipFill>
          <p:spPr>
            <a:xfrm>
              <a:off x="2681183" y="637915"/>
              <a:ext cx="1755433" cy="1149126"/>
            </a:xfrm>
            <a:prstGeom prst="rect">
              <a:avLst/>
            </a:prstGeom>
            <a:noFill/>
            <a:ln>
              <a:noFill/>
            </a:ln>
          </p:spPr>
        </p:pic>
        <p:pic>
          <p:nvPicPr>
            <p:cNvPr id="358" name="Google Shape;358;p24"/>
            <p:cNvPicPr preferRelativeResize="0"/>
            <p:nvPr/>
          </p:nvPicPr>
          <p:blipFill rotWithShape="1">
            <a:blip r:embed="rId5">
              <a:alphaModFix/>
            </a:blip>
            <a:srcRect/>
            <a:stretch/>
          </p:blipFill>
          <p:spPr>
            <a:xfrm flipH="1">
              <a:off x="190104" y="351573"/>
              <a:ext cx="9135330" cy="6234862"/>
            </a:xfrm>
            <a:prstGeom prst="rect">
              <a:avLst/>
            </a:prstGeom>
            <a:noFill/>
            <a:ln>
              <a:noFill/>
            </a:ln>
          </p:spPr>
        </p:pic>
        <p:pic>
          <p:nvPicPr>
            <p:cNvPr id="359" name="Google Shape;359;p24"/>
            <p:cNvPicPr preferRelativeResize="0"/>
            <p:nvPr/>
          </p:nvPicPr>
          <p:blipFill rotWithShape="1">
            <a:blip r:embed="rId6">
              <a:alphaModFix/>
            </a:blip>
            <a:srcRect/>
            <a:stretch/>
          </p:blipFill>
          <p:spPr>
            <a:xfrm>
              <a:off x="9105959" y="708728"/>
              <a:ext cx="2389608" cy="1613153"/>
            </a:xfrm>
            <a:prstGeom prst="rect">
              <a:avLst/>
            </a:prstGeom>
            <a:noFill/>
            <a:ln>
              <a:noFill/>
            </a:ln>
          </p:spPr>
        </p:pic>
        <p:pic>
          <p:nvPicPr>
            <p:cNvPr id="360" name="Google Shape;360;p24"/>
            <p:cNvPicPr preferRelativeResize="0"/>
            <p:nvPr/>
          </p:nvPicPr>
          <p:blipFill rotWithShape="1">
            <a:blip r:embed="rId7">
              <a:alphaModFix/>
            </a:blip>
            <a:srcRect/>
            <a:stretch/>
          </p:blipFill>
          <p:spPr>
            <a:xfrm>
              <a:off x="9500820" y="2483636"/>
              <a:ext cx="2654689" cy="2460314"/>
            </a:xfrm>
            <a:prstGeom prst="rect">
              <a:avLst/>
            </a:prstGeom>
            <a:noFill/>
            <a:ln>
              <a:noFill/>
            </a:ln>
          </p:spPr>
        </p:pic>
        <p:pic>
          <p:nvPicPr>
            <p:cNvPr id="361" name="Google Shape;361;p24"/>
            <p:cNvPicPr preferRelativeResize="0"/>
            <p:nvPr/>
          </p:nvPicPr>
          <p:blipFill rotWithShape="1">
            <a:blip r:embed="rId8">
              <a:alphaModFix/>
            </a:blip>
            <a:srcRect/>
            <a:stretch/>
          </p:blipFill>
          <p:spPr>
            <a:xfrm flipH="1">
              <a:off x="5263677" y="1430753"/>
              <a:ext cx="2936763" cy="2521221"/>
            </a:xfrm>
            <a:prstGeom prst="rect">
              <a:avLst/>
            </a:prstGeom>
            <a:noFill/>
            <a:ln>
              <a:noFill/>
            </a:ln>
          </p:spPr>
        </p:pic>
        <p:pic>
          <p:nvPicPr>
            <p:cNvPr id="362" name="Google Shape;362;p24"/>
            <p:cNvPicPr preferRelativeResize="0"/>
            <p:nvPr/>
          </p:nvPicPr>
          <p:blipFill rotWithShape="1">
            <a:blip r:embed="rId9">
              <a:alphaModFix/>
            </a:blip>
            <a:srcRect/>
            <a:stretch/>
          </p:blipFill>
          <p:spPr>
            <a:xfrm>
              <a:off x="198630" y="4492411"/>
              <a:ext cx="1480814" cy="2105253"/>
            </a:xfrm>
            <a:prstGeom prst="rect">
              <a:avLst/>
            </a:prstGeom>
            <a:noFill/>
            <a:ln>
              <a:noFill/>
            </a:ln>
          </p:spPr>
        </p:pic>
        <p:sp>
          <p:nvSpPr>
            <p:cNvPr id="363" name="Google Shape;363;p24"/>
            <p:cNvSpPr/>
            <p:nvPr/>
          </p:nvSpPr>
          <p:spPr>
            <a:xfrm>
              <a:off x="4262877" y="494372"/>
              <a:ext cx="5237943" cy="774627"/>
            </a:xfrm>
            <a:custGeom>
              <a:avLst/>
              <a:gdLst/>
              <a:ahLst/>
              <a:cxnLst/>
              <a:rect l="l" t="t" r="r" b="b"/>
              <a:pathLst>
                <a:path w="5237943" h="923330" extrusionOk="0">
                  <a:moveTo>
                    <a:pt x="0" y="0"/>
                  </a:moveTo>
                  <a:cubicBezTo>
                    <a:pt x="291851" y="11870"/>
                    <a:pt x="416994" y="32689"/>
                    <a:pt x="759502" y="0"/>
                  </a:cubicBezTo>
                  <a:cubicBezTo>
                    <a:pt x="1102010" y="-32689"/>
                    <a:pt x="1140798" y="1844"/>
                    <a:pt x="1519003" y="0"/>
                  </a:cubicBezTo>
                  <a:cubicBezTo>
                    <a:pt x="1897208" y="-1844"/>
                    <a:pt x="1794134" y="-23143"/>
                    <a:pt x="2016608" y="0"/>
                  </a:cubicBezTo>
                  <a:cubicBezTo>
                    <a:pt x="2239082" y="23143"/>
                    <a:pt x="2552696" y="18557"/>
                    <a:pt x="2776110" y="0"/>
                  </a:cubicBezTo>
                  <a:cubicBezTo>
                    <a:pt x="2999524" y="-18557"/>
                    <a:pt x="3210936" y="25406"/>
                    <a:pt x="3326094" y="0"/>
                  </a:cubicBezTo>
                  <a:cubicBezTo>
                    <a:pt x="3441252" y="-25406"/>
                    <a:pt x="3657977" y="-11974"/>
                    <a:pt x="3876078" y="0"/>
                  </a:cubicBezTo>
                  <a:cubicBezTo>
                    <a:pt x="4094179" y="11974"/>
                    <a:pt x="4306585" y="26739"/>
                    <a:pt x="4530821" y="0"/>
                  </a:cubicBezTo>
                  <a:cubicBezTo>
                    <a:pt x="4755057" y="-26739"/>
                    <a:pt x="5028551" y="-30335"/>
                    <a:pt x="5237943" y="0"/>
                  </a:cubicBezTo>
                  <a:cubicBezTo>
                    <a:pt x="5248537" y="182359"/>
                    <a:pt x="5252033" y="255934"/>
                    <a:pt x="5237943" y="433965"/>
                  </a:cubicBezTo>
                  <a:cubicBezTo>
                    <a:pt x="5223853" y="611997"/>
                    <a:pt x="5254409" y="794457"/>
                    <a:pt x="5237943" y="923330"/>
                  </a:cubicBezTo>
                  <a:cubicBezTo>
                    <a:pt x="4927716" y="914220"/>
                    <a:pt x="4729693" y="909202"/>
                    <a:pt x="4530821" y="923330"/>
                  </a:cubicBezTo>
                  <a:cubicBezTo>
                    <a:pt x="4331949" y="937458"/>
                    <a:pt x="4094326" y="931295"/>
                    <a:pt x="3876078" y="923330"/>
                  </a:cubicBezTo>
                  <a:cubicBezTo>
                    <a:pt x="3657830" y="915365"/>
                    <a:pt x="3471559" y="888964"/>
                    <a:pt x="3168956" y="923330"/>
                  </a:cubicBezTo>
                  <a:cubicBezTo>
                    <a:pt x="2866353" y="957696"/>
                    <a:pt x="2905172" y="916694"/>
                    <a:pt x="2671351" y="923330"/>
                  </a:cubicBezTo>
                  <a:cubicBezTo>
                    <a:pt x="2437530" y="929966"/>
                    <a:pt x="2162759" y="899098"/>
                    <a:pt x="2016608" y="923330"/>
                  </a:cubicBezTo>
                  <a:cubicBezTo>
                    <a:pt x="1870457" y="947562"/>
                    <a:pt x="1587703" y="922795"/>
                    <a:pt x="1466624" y="923330"/>
                  </a:cubicBezTo>
                  <a:cubicBezTo>
                    <a:pt x="1345545" y="923865"/>
                    <a:pt x="920191" y="922810"/>
                    <a:pt x="759502" y="923330"/>
                  </a:cubicBezTo>
                  <a:cubicBezTo>
                    <a:pt x="598813" y="923850"/>
                    <a:pt x="281695" y="892035"/>
                    <a:pt x="0" y="923330"/>
                  </a:cubicBezTo>
                  <a:cubicBezTo>
                    <a:pt x="21894" y="695708"/>
                    <a:pt x="19173" y="675812"/>
                    <a:pt x="0" y="452432"/>
                  </a:cubicBezTo>
                  <a:cubicBezTo>
                    <a:pt x="-19173" y="229052"/>
                    <a:pt x="-13670" y="196850"/>
                    <a:pt x="0" y="0"/>
                  </a:cubicBezTo>
                  <a:close/>
                </a:path>
              </a:pathLst>
            </a:custGeom>
            <a:noFill/>
            <a:ln>
              <a:noFill/>
            </a:ln>
          </p:spPr>
          <p:txBody>
            <a:bodyPr spcFirstLastPara="1" wrap="square" lIns="91425" tIns="45700" rIns="91425" bIns="45700" anchor="t" anchorCtr="0">
              <a:spAutoFit/>
            </a:bodyPr>
            <a:lstStyle/>
            <a:p>
              <a:pPr algn="ctr"/>
              <a:r>
                <a:rPr lang="ku-Arab-IQ" sz="4400" b="1" dirty="0">
                  <a:latin typeface="Calibri" panose="020F0502020204030204" pitchFamily="34" charset="0"/>
                  <a:ea typeface="Calibri" panose="020F0502020204030204" pitchFamily="34" charset="0"/>
                  <a:cs typeface="Calibri" panose="020F0502020204030204" pitchFamily="34" charset="0"/>
                </a:rPr>
                <a:t>گەشتی گۆڕانکاریمان</a:t>
              </a:r>
              <a:endParaRPr lang="en-GB" sz="4400" b="1" dirty="0">
                <a:latin typeface="Calibri" panose="020F0502020204030204" pitchFamily="34" charset="0"/>
                <a:ea typeface="Calibri" panose="020F0502020204030204" pitchFamily="34" charset="0"/>
                <a:cs typeface="Calibri" panose="020F0502020204030204" pitchFamily="34" charset="0"/>
              </a:endParaRPr>
            </a:p>
          </p:txBody>
        </p:sp>
        <p:sp>
          <p:nvSpPr>
            <p:cNvPr id="364" name="Google Shape;364;p24"/>
            <p:cNvSpPr txBox="1"/>
            <p:nvPr/>
          </p:nvSpPr>
          <p:spPr>
            <a:xfrm>
              <a:off x="10043712" y="4771416"/>
              <a:ext cx="1327295" cy="402786"/>
            </a:xfrm>
            <a:prstGeom prst="rect">
              <a:avLst/>
            </a:prstGeom>
            <a:noFill/>
            <a:ln>
              <a:noFill/>
            </a:ln>
          </p:spPr>
          <p:txBody>
            <a:bodyPr spcFirstLastPara="1" wrap="square" lIns="91425" tIns="45700" rIns="91425" bIns="45700" anchor="t" anchorCtr="0">
              <a:spAutoFit/>
            </a:bodyPr>
            <a:lstStyle/>
            <a:p>
              <a:pPr lvl="0" algn="ctr" rtl="1"/>
              <a:r>
                <a:rPr lang="ku-Arab-IQ" sz="2000" b="1" dirty="0">
                  <a:latin typeface="Calibri" panose="020F0502020204030204" pitchFamily="34" charset="0"/>
                  <a:ea typeface="Calibri" panose="020F0502020204030204" pitchFamily="34" charset="0"/>
                  <a:cs typeface="Calibri" panose="020F0502020204030204" pitchFamily="34" charset="0"/>
                </a:rPr>
                <a:t>کێشەکە</a:t>
              </a:r>
              <a:endParaRPr sz="2000" b="1" dirty="0">
                <a:solidFill>
                  <a:schemeClr val="dk1"/>
                </a:solidFill>
                <a:latin typeface="Calibri"/>
                <a:ea typeface="Calibri"/>
                <a:cs typeface="Calibri"/>
                <a:sym typeface="Calibri"/>
              </a:endParaRPr>
            </a:p>
          </p:txBody>
        </p:sp>
        <p:sp>
          <p:nvSpPr>
            <p:cNvPr id="365" name="Google Shape;365;p24"/>
            <p:cNvSpPr txBox="1"/>
            <p:nvPr/>
          </p:nvSpPr>
          <p:spPr>
            <a:xfrm>
              <a:off x="947561" y="2266886"/>
              <a:ext cx="1499999" cy="424478"/>
            </a:xfrm>
            <a:prstGeom prst="rect">
              <a:avLst/>
            </a:prstGeom>
            <a:noFill/>
            <a:ln>
              <a:noFill/>
            </a:ln>
          </p:spPr>
          <p:txBody>
            <a:bodyPr spcFirstLastPara="1" wrap="square" lIns="91425" tIns="45700" rIns="91425" bIns="45700" anchor="t" anchorCtr="0">
              <a:spAutoFit/>
            </a:bodyPr>
            <a:lstStyle/>
            <a:p>
              <a:pPr lvl="0" algn="ctr" rtl="1">
                <a:lnSpc>
                  <a:spcPct val="107000"/>
                </a:lnSpc>
              </a:pPr>
              <a:r>
                <a:rPr lang="ku-Arab-IQ" sz="2000" b="1" dirty="0">
                  <a:latin typeface="Calibri" panose="020F0502020204030204" pitchFamily="34" charset="0"/>
                  <a:ea typeface="Calibri" panose="020F0502020204030204" pitchFamily="34" charset="0"/>
                  <a:cs typeface="Calibri" panose="020F0502020204030204" pitchFamily="34" charset="0"/>
                </a:rPr>
                <a:t>ئامانجەکە</a:t>
              </a:r>
              <a:endParaRPr sz="2000" b="1" dirty="0">
                <a:solidFill>
                  <a:schemeClr val="dk1"/>
                </a:solidFill>
                <a:latin typeface="Calibri"/>
                <a:ea typeface="Calibri"/>
                <a:cs typeface="Calibri"/>
                <a:sym typeface="Calibri"/>
              </a:endParaRPr>
            </a:p>
          </p:txBody>
        </p:sp>
        <p:sp>
          <p:nvSpPr>
            <p:cNvPr id="366" name="Google Shape;366;p24"/>
            <p:cNvSpPr txBox="1"/>
            <p:nvPr/>
          </p:nvSpPr>
          <p:spPr>
            <a:xfrm>
              <a:off x="313810" y="4492411"/>
              <a:ext cx="1633800" cy="712654"/>
            </a:xfrm>
            <a:prstGeom prst="rect">
              <a:avLst/>
            </a:prstGeom>
            <a:noFill/>
            <a:ln>
              <a:noFill/>
            </a:ln>
          </p:spPr>
          <p:txBody>
            <a:bodyPr spcFirstLastPara="1" wrap="square" lIns="91425" tIns="45700" rIns="91425" bIns="45700" anchor="t" anchorCtr="0">
              <a:spAutoFit/>
            </a:bodyPr>
            <a:lstStyle/>
            <a:p>
              <a:pPr algn="r" rtl="1"/>
              <a:r>
                <a:rPr lang="ku-Arab-IQ" sz="2000" b="1" dirty="0">
                  <a:latin typeface="Calibri" panose="020F0502020204030204" pitchFamily="34" charset="0"/>
                  <a:ea typeface="Calibri" panose="020F0502020204030204" pitchFamily="34" charset="0"/>
                  <a:cs typeface="Calibri" panose="020F0502020204030204" pitchFamily="34" charset="0"/>
                </a:rPr>
                <a:t>مەترسییەکان</a:t>
              </a:r>
              <a:endParaRPr lang="en-GB" sz="2000" b="1" dirty="0">
                <a:latin typeface="Calibri" panose="020F0502020204030204" pitchFamily="34" charset="0"/>
                <a:ea typeface="Calibri" panose="020F0502020204030204" pitchFamily="34" charset="0"/>
                <a:cs typeface="Calibri" panose="020F0502020204030204" pitchFamily="34" charset="0"/>
              </a:endParaRPr>
            </a:p>
            <a:p>
              <a:pPr marL="0" marR="0" lvl="0" indent="0" algn="r" rtl="1">
                <a:spcBef>
                  <a:spcPts val="0"/>
                </a:spcBef>
                <a:spcAft>
                  <a:spcPts val="0"/>
                </a:spcAft>
                <a:buNone/>
              </a:pPr>
              <a:endParaRPr sz="2000" b="1" dirty="0">
                <a:solidFill>
                  <a:schemeClr val="dk1"/>
                </a:solidFill>
                <a:latin typeface="Calibri"/>
                <a:ea typeface="Calibri"/>
                <a:cs typeface="Calibri"/>
                <a:sym typeface="Calibri"/>
              </a:endParaRPr>
            </a:p>
          </p:txBody>
        </p:sp>
        <p:sp>
          <p:nvSpPr>
            <p:cNvPr id="367" name="Google Shape;367;p24"/>
            <p:cNvSpPr txBox="1"/>
            <p:nvPr/>
          </p:nvSpPr>
          <p:spPr>
            <a:xfrm>
              <a:off x="7192776" y="4306736"/>
              <a:ext cx="1668601" cy="402786"/>
            </a:xfrm>
            <a:prstGeom prst="rect">
              <a:avLst/>
            </a:prstGeom>
            <a:noFill/>
            <a:ln>
              <a:noFill/>
            </a:ln>
          </p:spPr>
          <p:txBody>
            <a:bodyPr spcFirstLastPara="1" wrap="square" lIns="91425" tIns="45700" rIns="91425" bIns="45700" anchor="t" anchorCtr="0">
              <a:spAutoFit/>
            </a:bodyPr>
            <a:lstStyle/>
            <a:p>
              <a:pPr lvl="0" algn="ctr" rtl="1"/>
              <a:r>
                <a:rPr lang="ku-Arab-IQ" sz="2000" b="1" dirty="0">
                  <a:latin typeface="Calibri" panose="020F0502020204030204" pitchFamily="34" charset="0"/>
                  <a:ea typeface="Calibri" panose="020F0502020204030204" pitchFamily="34" charset="0"/>
                  <a:cs typeface="Calibri" panose="020F0502020204030204" pitchFamily="34" charset="0"/>
                </a:rPr>
                <a:t>تاکتیکەکان</a:t>
              </a:r>
              <a:endParaRPr sz="2000" b="1" dirty="0">
                <a:solidFill>
                  <a:schemeClr val="dk1"/>
                </a:solidFill>
                <a:latin typeface="Calibri"/>
                <a:ea typeface="Calibri"/>
                <a:cs typeface="Calibri"/>
                <a:sym typeface="Calibri"/>
              </a:endParaRPr>
            </a:p>
          </p:txBody>
        </p:sp>
        <p:sp>
          <p:nvSpPr>
            <p:cNvPr id="368" name="Google Shape;368;p24"/>
            <p:cNvSpPr txBox="1"/>
            <p:nvPr/>
          </p:nvSpPr>
          <p:spPr>
            <a:xfrm>
              <a:off x="5287998" y="4306736"/>
              <a:ext cx="1633800" cy="402786"/>
            </a:xfrm>
            <a:prstGeom prst="rect">
              <a:avLst/>
            </a:prstGeom>
            <a:noFill/>
            <a:ln>
              <a:noFill/>
            </a:ln>
          </p:spPr>
          <p:txBody>
            <a:bodyPr spcFirstLastPara="1" wrap="square" lIns="91425" tIns="45700" rIns="91425" bIns="45700" anchor="t" anchorCtr="0">
              <a:spAutoFit/>
            </a:bodyPr>
            <a:lstStyle/>
            <a:p>
              <a:pPr lvl="0" algn="ctr" rtl="1"/>
              <a:r>
                <a:rPr lang="ku-Arab-IQ" sz="2000" b="1" dirty="0">
                  <a:latin typeface="Calibri" panose="020F0502020204030204" pitchFamily="34" charset="0"/>
                  <a:ea typeface="Calibri" panose="020F0502020204030204" pitchFamily="34" charset="0"/>
                  <a:cs typeface="Calibri" panose="020F0502020204030204" pitchFamily="34" charset="0"/>
                </a:rPr>
                <a:t>هەنگاوەکان</a:t>
              </a:r>
              <a:endParaRPr sz="2000" b="1" dirty="0">
                <a:solidFill>
                  <a:schemeClr val="dk1"/>
                </a:solidFill>
                <a:latin typeface="Calibri"/>
                <a:ea typeface="Calibri"/>
                <a:cs typeface="Calibri"/>
                <a:sym typeface="Calibri"/>
              </a:endParaRPr>
            </a:p>
          </p:txBody>
        </p:sp>
        <p:sp>
          <p:nvSpPr>
            <p:cNvPr id="369" name="Google Shape;369;p24"/>
            <p:cNvSpPr txBox="1"/>
            <p:nvPr/>
          </p:nvSpPr>
          <p:spPr>
            <a:xfrm>
              <a:off x="8257735" y="2998489"/>
              <a:ext cx="1480800" cy="402786"/>
            </a:xfrm>
            <a:prstGeom prst="rect">
              <a:avLst/>
            </a:prstGeom>
            <a:noFill/>
            <a:ln>
              <a:noFill/>
            </a:ln>
          </p:spPr>
          <p:txBody>
            <a:bodyPr spcFirstLastPara="1" wrap="square" lIns="91425" tIns="45700" rIns="91425" bIns="45700" anchor="t" anchorCtr="0">
              <a:spAutoFit/>
            </a:bodyPr>
            <a:lstStyle/>
            <a:p>
              <a:pPr lvl="0" rtl="1"/>
              <a:r>
                <a:rPr lang="ku-Arab-IQ" sz="2000" b="1" dirty="0">
                  <a:latin typeface="Calibri" panose="020F0502020204030204" pitchFamily="34" charset="0"/>
                  <a:ea typeface="Calibri" panose="020F0502020204030204" pitchFamily="34" charset="0"/>
                  <a:cs typeface="Calibri" panose="020F0502020204030204" pitchFamily="34" charset="0"/>
                </a:rPr>
                <a:t>پەیامەکە</a:t>
              </a:r>
              <a:endParaRPr sz="2000" b="1" dirty="0">
                <a:solidFill>
                  <a:schemeClr val="dk1"/>
                </a:solidFill>
                <a:latin typeface="Calibri"/>
                <a:ea typeface="Calibri"/>
                <a:cs typeface="Calibri"/>
                <a:sym typeface="Calibri"/>
              </a:endParaRPr>
            </a:p>
          </p:txBody>
        </p:sp>
        <p:sp>
          <p:nvSpPr>
            <p:cNvPr id="370" name="Google Shape;370;p24"/>
            <p:cNvSpPr txBox="1"/>
            <p:nvPr/>
          </p:nvSpPr>
          <p:spPr>
            <a:xfrm>
              <a:off x="9791106" y="1457898"/>
              <a:ext cx="1369061" cy="402786"/>
            </a:xfrm>
            <a:prstGeom prst="rect">
              <a:avLst/>
            </a:prstGeom>
            <a:noFill/>
            <a:ln>
              <a:noFill/>
            </a:ln>
          </p:spPr>
          <p:txBody>
            <a:bodyPr spcFirstLastPara="1" wrap="square" lIns="91425" tIns="45700" rIns="91425" bIns="45700" anchor="t" anchorCtr="0">
              <a:spAutoFit/>
            </a:bodyPr>
            <a:lstStyle/>
            <a:p>
              <a:r>
                <a:rPr lang="ku-Arab-IQ" sz="2000" b="1" dirty="0">
                  <a:latin typeface="Calibri" panose="020F0502020204030204" pitchFamily="34" charset="0"/>
                  <a:ea typeface="Calibri" panose="020F0502020204030204" pitchFamily="34" charset="0"/>
                  <a:cs typeface="Calibri" panose="020F0502020204030204" pitchFamily="34" charset="0"/>
                </a:rPr>
                <a:t>ئێمە کێین؟</a:t>
              </a:r>
              <a:endParaRPr lang="en-GB" sz="2000" b="1" dirty="0">
                <a:latin typeface="Calibri" panose="020F0502020204030204" pitchFamily="34" charset="0"/>
                <a:ea typeface="Calibri" panose="020F0502020204030204" pitchFamily="34" charset="0"/>
                <a:cs typeface="Calibri" panose="020F0502020204030204" pitchFamily="34" charset="0"/>
              </a:endParaRPr>
            </a:p>
          </p:txBody>
        </p:sp>
        <p:sp>
          <p:nvSpPr>
            <p:cNvPr id="371" name="Google Shape;371;p24"/>
            <p:cNvSpPr txBox="1"/>
            <p:nvPr/>
          </p:nvSpPr>
          <p:spPr>
            <a:xfrm>
              <a:off x="247325" y="1729011"/>
              <a:ext cx="1346886" cy="278840"/>
            </a:xfrm>
            <a:prstGeom prst="rect">
              <a:avLst/>
            </a:prstGeom>
            <a:noFill/>
            <a:ln>
              <a:noFill/>
            </a:ln>
          </p:spPr>
          <p:txBody>
            <a:bodyPr spcFirstLastPara="1" wrap="square" lIns="91425" tIns="45700" rIns="91425" bIns="45700" anchor="t" anchorCtr="0">
              <a:spAutoFit/>
            </a:bodyPr>
            <a:lstStyle/>
            <a:p>
              <a:r>
                <a:rPr lang="ku-Arab-IQ" sz="1200" b="1" dirty="0">
                  <a:latin typeface="Calibri" panose="020F0502020204030204" pitchFamily="34" charset="0"/>
                  <a:ea typeface="Calibri" panose="020F0502020204030204" pitchFamily="34" charset="0"/>
                  <a:cs typeface="Calibri" panose="020F0502020204030204" pitchFamily="34" charset="0"/>
                </a:rPr>
                <a:t>چوارچیوەی کات</a:t>
              </a:r>
              <a:endParaRPr lang="en-GB" sz="1200" b="1" dirty="0">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78"/>
        <p:cNvGrpSpPr/>
        <p:nvPr/>
      </p:nvGrpSpPr>
      <p:grpSpPr>
        <a:xfrm>
          <a:off x="0" y="0"/>
          <a:ext cx="0" cy="0"/>
          <a:chOff x="0" y="0"/>
          <a:chExt cx="0" cy="0"/>
        </a:xfrm>
      </p:grpSpPr>
      <p:sp>
        <p:nvSpPr>
          <p:cNvPr id="2" name="Rektangel 4">
            <a:extLst>
              <a:ext uri="{FF2B5EF4-FFF2-40B4-BE49-F238E27FC236}">
                <a16:creationId xmlns:a16="http://schemas.microsoft.com/office/drawing/2014/main" id="{A19C28F4-DC6E-DC1B-2483-AEAA2E5F968C}"/>
              </a:ext>
            </a:extLst>
          </p:cNvPr>
          <p:cNvSpPr/>
          <p:nvPr/>
        </p:nvSpPr>
        <p:spPr>
          <a:xfrm>
            <a:off x="5290522" y="1306239"/>
            <a:ext cx="5622208" cy="1446550"/>
          </a:xfrm>
          <a:prstGeom prst="rect">
            <a:avLst/>
          </a:prstGeom>
        </p:spPr>
        <p:txBody>
          <a:bodyPr wrap="square">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١٠ هەنگاو بۆ گەشتەکە</a:t>
            </a:r>
            <a:endParaRPr lang="en-GB" sz="4400" b="1" dirty="0">
              <a:latin typeface="Calibri" panose="020F0502020204030204" pitchFamily="34" charset="0"/>
              <a:ea typeface="Calibri" panose="020F0502020204030204" pitchFamily="34" charset="0"/>
              <a:cs typeface="Calibri" panose="020F0502020204030204" pitchFamily="34" charset="0"/>
            </a:endParaRPr>
          </a:p>
          <a:p>
            <a:endParaRPr lang="sv-SE" sz="4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Rektangel 3">
            <a:extLst>
              <a:ext uri="{FF2B5EF4-FFF2-40B4-BE49-F238E27FC236}">
                <a16:creationId xmlns:a16="http://schemas.microsoft.com/office/drawing/2014/main" id="{DC3931D5-A0A4-CF83-6323-569F0B597ED3}"/>
              </a:ext>
            </a:extLst>
          </p:cNvPr>
          <p:cNvSpPr/>
          <p:nvPr/>
        </p:nvSpPr>
        <p:spPr>
          <a:xfrm>
            <a:off x="6000811" y="2395722"/>
            <a:ext cx="4911919" cy="3970318"/>
          </a:xfrm>
          <a:prstGeom prst="rect">
            <a:avLst/>
          </a:prstGeom>
        </p:spPr>
        <p:txBody>
          <a:bodyPr wrap="square">
            <a:spAutoFit/>
          </a:bodyPr>
          <a:lstStyle/>
          <a:p>
            <a:pPr lvl="0" algn="r" rtl="1"/>
            <a:r>
              <a:rPr lang="ku-Arab-IQ" sz="3600" dirty="0">
                <a:latin typeface="Calibri" panose="020F0502020204030204" pitchFamily="34" charset="0"/>
                <a:ea typeface="Calibri" panose="020F0502020204030204" pitchFamily="34" charset="0"/>
                <a:cs typeface="Calibri" panose="020F0502020204030204" pitchFamily="34" charset="0"/>
              </a:rPr>
              <a:t>١. پێشەنگەکان</a:t>
            </a:r>
          </a:p>
          <a:p>
            <a:pPr lvl="0" algn="r" rtl="1"/>
            <a:r>
              <a:rPr lang="ku-Arab-IQ" sz="3600" dirty="0">
                <a:latin typeface="Calibri" panose="020F0502020204030204" pitchFamily="34" charset="0"/>
                <a:ea typeface="Calibri" panose="020F0502020204030204" pitchFamily="34" charset="0"/>
                <a:cs typeface="Calibri" panose="020F0502020204030204" pitchFamily="34" charset="0"/>
              </a:rPr>
              <a:t>٢. کێشە سەرەکییەکە</a:t>
            </a:r>
          </a:p>
          <a:p>
            <a:pPr lvl="0" algn="r" rtl="1"/>
            <a:r>
              <a:rPr lang="ku-Arab-IQ" sz="3600" dirty="0">
                <a:latin typeface="Calibri" panose="020F0502020204030204" pitchFamily="34" charset="0"/>
                <a:ea typeface="Calibri" panose="020F0502020204030204" pitchFamily="34" charset="0"/>
                <a:cs typeface="Calibri" panose="020F0502020204030204" pitchFamily="34" charset="0"/>
              </a:rPr>
              <a:t>٣. هەڵوێست و ڕەفتار و یاسا کێشەدارەکان</a:t>
            </a:r>
          </a:p>
          <a:p>
            <a:pPr lvl="0" algn="r" rtl="1"/>
            <a:r>
              <a:rPr lang="ku-Arab-IQ" sz="3600" dirty="0">
                <a:latin typeface="Calibri" panose="020F0502020204030204" pitchFamily="34" charset="0"/>
                <a:ea typeface="Calibri" panose="020F0502020204030204" pitchFamily="34" charset="0"/>
                <a:cs typeface="Calibri" panose="020F0502020204030204" pitchFamily="34" charset="0"/>
              </a:rPr>
              <a:t>٤. هەڵوێست و ڕەفتار و یاسای دڵخواز</a:t>
            </a:r>
            <a:endParaRPr lang="sv-SE" sz="3600" dirty="0">
              <a:latin typeface="Calibri" panose="020F0502020204030204" pitchFamily="34" charset="0"/>
              <a:ea typeface="Calibri" panose="020F0502020204030204" pitchFamily="34" charset="0"/>
              <a:cs typeface="Calibri" panose="020F0502020204030204" pitchFamily="34" charset="0"/>
            </a:endParaRPr>
          </a:p>
          <a:p>
            <a:pPr lvl="0" algn="r" rtl="1"/>
            <a:r>
              <a:rPr lang="en-GB" sz="3600" dirty="0">
                <a:latin typeface="Calibri" panose="020F0502020204030204" pitchFamily="34" charset="0"/>
                <a:ea typeface="Calibri" panose="020F0502020204030204" pitchFamily="34" charset="0"/>
                <a:cs typeface="Calibri" panose="020F0502020204030204" pitchFamily="34" charset="0"/>
              </a:rPr>
              <a:t> </a:t>
            </a:r>
            <a:endParaRPr lang="sv-SE"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Rektangel 1">
            <a:extLst>
              <a:ext uri="{FF2B5EF4-FFF2-40B4-BE49-F238E27FC236}">
                <a16:creationId xmlns:a16="http://schemas.microsoft.com/office/drawing/2014/main" id="{ECEBD61C-C8B9-48B5-FB73-62A780902532}"/>
              </a:ext>
            </a:extLst>
          </p:cNvPr>
          <p:cNvSpPr/>
          <p:nvPr/>
        </p:nvSpPr>
        <p:spPr>
          <a:xfrm>
            <a:off x="1335907" y="1876014"/>
            <a:ext cx="4357524" cy="3970318"/>
          </a:xfrm>
          <a:prstGeom prst="rect">
            <a:avLst/>
          </a:prstGeom>
        </p:spPr>
        <p:txBody>
          <a:bodyPr wrap="square">
            <a:spAutoFit/>
          </a:bodyPr>
          <a:lstStyle/>
          <a:p>
            <a:pPr marL="742950" lvl="0" indent="-742950" algn="r" rtl="1">
              <a:buAutoNum type="arabicPeriod" startAt="10"/>
            </a:pPr>
            <a:endParaRPr lang="ku-Arab-IQ" sz="3600" dirty="0">
              <a:latin typeface="Calibri" panose="020F0502020204030204" pitchFamily="34" charset="0"/>
              <a:ea typeface="Calibri" panose="020F0502020204030204" pitchFamily="34" charset="0"/>
              <a:cs typeface="Calibri" panose="020F0502020204030204" pitchFamily="34" charset="0"/>
            </a:endParaRPr>
          </a:p>
          <a:p>
            <a:pPr algn="r" rtl="1"/>
            <a:r>
              <a:rPr lang="ku-Arab-IQ" sz="3600" dirty="0">
                <a:latin typeface="Calibri" panose="020F0502020204030204" pitchFamily="34" charset="0"/>
                <a:ea typeface="Calibri" panose="020F0502020204030204" pitchFamily="34" charset="0"/>
                <a:cs typeface="Calibri" panose="020F0502020204030204" pitchFamily="34" charset="0"/>
              </a:rPr>
              <a:t>٥. ئامانجەکە</a:t>
            </a:r>
            <a:endParaRPr lang="sv-SE" sz="3600" dirty="0">
              <a:latin typeface="Calibri" panose="020F0502020204030204" pitchFamily="34" charset="0"/>
              <a:ea typeface="Calibri" panose="020F0502020204030204" pitchFamily="34" charset="0"/>
              <a:cs typeface="Calibri" panose="020F0502020204030204" pitchFamily="34" charset="0"/>
            </a:endParaRPr>
          </a:p>
          <a:p>
            <a:pPr algn="r" rtl="1"/>
            <a:r>
              <a:rPr lang="ku-Arab-IQ" sz="3600" dirty="0">
                <a:latin typeface="Calibri" panose="020F0502020204030204" pitchFamily="34" charset="0"/>
                <a:ea typeface="Calibri" panose="020F0502020204030204" pitchFamily="34" charset="0"/>
                <a:cs typeface="Calibri" panose="020F0502020204030204" pitchFamily="34" charset="0"/>
              </a:rPr>
              <a:t>٦. کەسانی بەشدار</a:t>
            </a:r>
          </a:p>
          <a:p>
            <a:pPr lvl="0" algn="r" rtl="1"/>
            <a:r>
              <a:rPr lang="ku-Arab-IQ" sz="3600" dirty="0">
                <a:latin typeface="Calibri" panose="020F0502020204030204" pitchFamily="34" charset="0"/>
                <a:ea typeface="Calibri" panose="020F0502020204030204" pitchFamily="34" charset="0"/>
                <a:cs typeface="Calibri" panose="020F0502020204030204" pitchFamily="34" charset="0"/>
              </a:rPr>
              <a:t>٧. تاکتیک و چالاکییەکان</a:t>
            </a:r>
          </a:p>
          <a:p>
            <a:pPr lvl="0" algn="r" rtl="1"/>
            <a:r>
              <a:rPr lang="ku-Arab-IQ" sz="3600" dirty="0">
                <a:latin typeface="Calibri" panose="020F0502020204030204" pitchFamily="34" charset="0"/>
                <a:ea typeface="Calibri" panose="020F0502020204030204" pitchFamily="34" charset="0"/>
                <a:cs typeface="Calibri" panose="020F0502020204030204" pitchFamily="34" charset="0"/>
              </a:rPr>
              <a:t>٨. پەیامەکە</a:t>
            </a:r>
          </a:p>
          <a:p>
            <a:pPr lvl="0" algn="r" rtl="1"/>
            <a:r>
              <a:rPr lang="ku-Arab-IQ" sz="3600" dirty="0">
                <a:latin typeface="Calibri" panose="020F0502020204030204" pitchFamily="34" charset="0"/>
                <a:ea typeface="Calibri" panose="020F0502020204030204" pitchFamily="34" charset="0"/>
                <a:cs typeface="Calibri" panose="020F0502020204030204" pitchFamily="34" charset="0"/>
              </a:rPr>
              <a:t>٩. هەنگاوەکان</a:t>
            </a:r>
          </a:p>
          <a:p>
            <a:pPr lvl="0" algn="r" rtl="1"/>
            <a:r>
              <a:rPr lang="ku-Arab-IQ" sz="3600" dirty="0">
                <a:latin typeface="Calibri" panose="020F0502020204030204" pitchFamily="34" charset="0"/>
                <a:ea typeface="Calibri" panose="020F0502020204030204" pitchFamily="34" charset="0"/>
                <a:cs typeface="Calibri" panose="020F0502020204030204" pitchFamily="34" charset="0"/>
              </a:rPr>
              <a:t>١٠. مەترسییەکان</a:t>
            </a:r>
            <a:endParaRPr lang="sv-SE"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388"/>
        <p:cNvGrpSpPr/>
        <p:nvPr/>
      </p:nvGrpSpPr>
      <p:grpSpPr>
        <a:xfrm>
          <a:off x="0" y="0"/>
          <a:ext cx="0" cy="0"/>
          <a:chOff x="0" y="0"/>
          <a:chExt cx="0" cy="0"/>
        </a:xfrm>
      </p:grpSpPr>
      <p:pic>
        <p:nvPicPr>
          <p:cNvPr id="390" name="Google Shape;390;p26"/>
          <p:cNvPicPr preferRelativeResize="0"/>
          <p:nvPr/>
        </p:nvPicPr>
        <p:blipFill rotWithShape="1">
          <a:blip r:embed="rId3">
            <a:alphaModFix/>
          </a:blip>
          <a:srcRect/>
          <a:stretch/>
        </p:blipFill>
        <p:spPr>
          <a:xfrm>
            <a:off x="5207481" y="4261653"/>
            <a:ext cx="1777037" cy="1795170"/>
          </a:xfrm>
          <a:prstGeom prst="rect">
            <a:avLst/>
          </a:prstGeom>
          <a:noFill/>
          <a:ln>
            <a:noFill/>
          </a:ln>
        </p:spPr>
      </p:pic>
      <p:sp>
        <p:nvSpPr>
          <p:cNvPr id="2" name="textruta 6">
            <a:extLst>
              <a:ext uri="{FF2B5EF4-FFF2-40B4-BE49-F238E27FC236}">
                <a16:creationId xmlns:a16="http://schemas.microsoft.com/office/drawing/2014/main" id="{B9A68726-FE73-035F-C595-D44520811998}"/>
              </a:ext>
            </a:extLst>
          </p:cNvPr>
          <p:cNvSpPr txBox="1"/>
          <p:nvPr/>
        </p:nvSpPr>
        <p:spPr>
          <a:xfrm>
            <a:off x="-1" y="1198167"/>
            <a:ext cx="12192000" cy="2585323"/>
          </a:xfrm>
          <a:prstGeom prst="rect">
            <a:avLst/>
          </a:prstGeom>
          <a:noFill/>
        </p:spPr>
        <p:txBody>
          <a:bodyPr wrap="square" rtlCol="0">
            <a:spAutoFit/>
          </a:bodyPr>
          <a:lstStyle/>
          <a:p>
            <a:pPr algn="ctr"/>
            <a:r>
              <a:rPr lang="ku-Arab-IQ" sz="5400" b="1" dirty="0">
                <a:solidFill>
                  <a:schemeClr val="bg1"/>
                </a:solidFill>
                <a:latin typeface="Calibri" panose="020F0502020204030204" pitchFamily="34" charset="0"/>
                <a:ea typeface="Calibri" panose="020F0502020204030204" pitchFamily="34" charset="0"/>
                <a:cs typeface="Calibri" panose="020F0502020204030204" pitchFamily="34" charset="0"/>
              </a:rPr>
              <a:t>ئافەرین و بەخێربێنەوە</a:t>
            </a:r>
            <a:endPar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ku-Arab-IQ" sz="4400" dirty="0">
                <a:solidFill>
                  <a:schemeClr val="bg1"/>
                </a:solidFill>
                <a:latin typeface="Calibri" panose="020F0502020204030204" pitchFamily="34" charset="0"/>
                <a:ea typeface="Calibri" panose="020F0502020204030204" pitchFamily="34" charset="0"/>
                <a:cs typeface="Calibri" panose="020F0502020204030204" pitchFamily="34" charset="0"/>
              </a:rPr>
              <a:t>دانیشتنی داهاتوو:</a:t>
            </a:r>
          </a:p>
          <a:p>
            <a:pPr algn="ctr"/>
            <a:r>
              <a:rPr lang="ku-Arab-IQ" sz="4400" dirty="0">
                <a:solidFill>
                  <a:schemeClr val="bg1"/>
                </a:solidFill>
                <a:latin typeface="Calibri" panose="020F0502020204030204" pitchFamily="34" charset="0"/>
                <a:ea typeface="Calibri" panose="020F0502020204030204" pitchFamily="34" charset="0"/>
                <a:cs typeface="Calibri" panose="020F0502020204030204" pitchFamily="34" charset="0"/>
              </a:rPr>
              <a:t>گەشتی گۆڕانکاریمان (بەردەوام دەبێت)</a:t>
            </a:r>
            <a:endParaRPr lang="sv-SE"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72"/>
        <p:cNvGrpSpPr/>
        <p:nvPr/>
      </p:nvGrpSpPr>
      <p:grpSpPr>
        <a:xfrm>
          <a:off x="0" y="0"/>
          <a:ext cx="0" cy="0"/>
          <a:chOff x="0" y="0"/>
          <a:chExt cx="0" cy="0"/>
        </a:xfrm>
      </p:grpSpPr>
      <p:sp>
        <p:nvSpPr>
          <p:cNvPr id="2" name="Rektangel 6">
            <a:extLst>
              <a:ext uri="{FF2B5EF4-FFF2-40B4-BE49-F238E27FC236}">
                <a16:creationId xmlns:a16="http://schemas.microsoft.com/office/drawing/2014/main" id="{F5496A6E-571A-E1E3-B908-BA42703623F5}"/>
              </a:ext>
            </a:extLst>
          </p:cNvPr>
          <p:cNvSpPr/>
          <p:nvPr/>
        </p:nvSpPr>
        <p:spPr>
          <a:xfrm>
            <a:off x="2895917" y="1763673"/>
            <a:ext cx="8010208" cy="1323439"/>
          </a:xfrm>
          <a:prstGeom prst="rect">
            <a:avLst/>
          </a:prstGeom>
        </p:spPr>
        <p:txBody>
          <a:bodyPr wrap="square">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نەخشەی کار چییە و بۆچی گرنگە؟</a:t>
            </a:r>
            <a:r>
              <a:rPr lang="sv-SE" sz="4400" b="1" dirty="0">
                <a:latin typeface="Calibri" panose="020F0502020204030204" pitchFamily="34" charset="0"/>
                <a:ea typeface="Calibri" panose="020F0502020204030204" pitchFamily="34" charset="0"/>
                <a:cs typeface="Calibri" panose="020F0502020204030204" pitchFamily="34" charset="0"/>
              </a:rPr>
              <a:t> </a:t>
            </a:r>
            <a:br>
              <a:rPr lang="sv-SE" sz="3600" dirty="0">
                <a:latin typeface="Calibri" panose="020F0502020204030204" pitchFamily="34" charset="0"/>
                <a:ea typeface="Calibri" panose="020F0502020204030204" pitchFamily="34" charset="0"/>
                <a:cs typeface="Calibri" panose="020F0502020204030204" pitchFamily="34" charset="0"/>
              </a:rPr>
            </a:br>
            <a:endParaRPr lang="sv-SE"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p:cNvPicPr preferRelativeResize="0"/>
          <p:nvPr/>
        </p:nvPicPr>
        <p:blipFill rotWithShape="1">
          <a:blip r:embed="rId3">
            <a:alphaModFix/>
          </a:blip>
          <a:srcRect/>
          <a:stretch/>
        </p:blipFill>
        <p:spPr>
          <a:xfrm flipH="1">
            <a:off x="1517191" y="895657"/>
            <a:ext cx="9159274" cy="4804220"/>
          </a:xfrm>
          <a:prstGeom prst="rect">
            <a:avLst/>
          </a:prstGeom>
          <a:noFill/>
          <a:ln>
            <a:noFill/>
          </a:ln>
        </p:spPr>
      </p:pic>
      <p:pic>
        <p:nvPicPr>
          <p:cNvPr id="82" name="Google Shape;82;p4"/>
          <p:cNvPicPr preferRelativeResize="0"/>
          <p:nvPr/>
        </p:nvPicPr>
        <p:blipFill rotWithShape="1">
          <a:blip r:embed="rId4">
            <a:alphaModFix/>
          </a:blip>
          <a:srcRect/>
          <a:stretch/>
        </p:blipFill>
        <p:spPr>
          <a:xfrm rot="560739">
            <a:off x="8967149" y="4176462"/>
            <a:ext cx="1024455" cy="1125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5"/>
          <p:cNvPicPr preferRelativeResize="0"/>
          <p:nvPr/>
        </p:nvPicPr>
        <p:blipFill rotWithShape="1">
          <a:blip r:embed="rId3">
            <a:alphaModFix/>
          </a:blip>
          <a:srcRect/>
          <a:stretch/>
        </p:blipFill>
        <p:spPr>
          <a:xfrm flipH="1">
            <a:off x="1517191" y="895657"/>
            <a:ext cx="9159274" cy="4804220"/>
          </a:xfrm>
          <a:prstGeom prst="rect">
            <a:avLst/>
          </a:prstGeom>
          <a:noFill/>
          <a:ln>
            <a:noFill/>
          </a:ln>
        </p:spPr>
      </p:pic>
      <p:pic>
        <p:nvPicPr>
          <p:cNvPr id="91" name="Google Shape;91;p5"/>
          <p:cNvPicPr preferRelativeResize="0"/>
          <p:nvPr/>
        </p:nvPicPr>
        <p:blipFill rotWithShape="1">
          <a:blip r:embed="rId4">
            <a:alphaModFix/>
          </a:blip>
          <a:srcRect/>
          <a:stretch/>
        </p:blipFill>
        <p:spPr>
          <a:xfrm rot="560739">
            <a:off x="8967149" y="4176462"/>
            <a:ext cx="1024455" cy="1125949"/>
          </a:xfrm>
          <a:prstGeom prst="rect">
            <a:avLst/>
          </a:prstGeom>
          <a:noFill/>
          <a:ln>
            <a:noFill/>
          </a:ln>
        </p:spPr>
      </p:pic>
      <p:sp>
        <p:nvSpPr>
          <p:cNvPr id="92" name="Google Shape;92;p5"/>
          <p:cNvSpPr/>
          <p:nvPr/>
        </p:nvSpPr>
        <p:spPr>
          <a:xfrm>
            <a:off x="4413108" y="1771650"/>
            <a:ext cx="6493017" cy="779226"/>
          </a:xfrm>
          <a:prstGeom prst="rect">
            <a:avLst/>
          </a:prstGeom>
          <a:noFill/>
          <a:ln>
            <a:noFill/>
          </a:ln>
        </p:spPr>
        <p:txBody>
          <a:bodyPr spcFirstLastPara="1" wrap="square" lIns="91425" tIns="45700" rIns="91425" bIns="45700" anchor="t" anchorCtr="0">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گەشتی گۆڕانکاریمان</a:t>
            </a:r>
            <a:endParaRPr lang="sv-SE" sz="4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2" name="Google Shape;90;p5">
            <a:extLst>
              <a:ext uri="{FF2B5EF4-FFF2-40B4-BE49-F238E27FC236}">
                <a16:creationId xmlns:a16="http://schemas.microsoft.com/office/drawing/2014/main" id="{3C4E2C9C-E443-A5DF-7913-9D2CCA983C2E}"/>
              </a:ext>
            </a:extLst>
          </p:cNvPr>
          <p:cNvPicPr preferRelativeResize="0"/>
          <p:nvPr/>
        </p:nvPicPr>
        <p:blipFill rotWithShape="1">
          <a:blip r:embed="rId3">
            <a:alphaModFix/>
          </a:blip>
          <a:srcRect/>
          <a:stretch/>
        </p:blipFill>
        <p:spPr>
          <a:xfrm flipH="1">
            <a:off x="1517191" y="895657"/>
            <a:ext cx="9159274" cy="4804220"/>
          </a:xfrm>
          <a:prstGeom prst="rect">
            <a:avLst/>
          </a:prstGeom>
          <a:noFill/>
          <a:ln>
            <a:noFill/>
          </a:ln>
        </p:spPr>
      </p:pic>
      <p:sp>
        <p:nvSpPr>
          <p:cNvPr id="101" name="Google Shape;101;p6"/>
          <p:cNvSpPr/>
          <p:nvPr/>
        </p:nvSpPr>
        <p:spPr>
          <a:xfrm>
            <a:off x="7029391" y="1763673"/>
            <a:ext cx="4528044" cy="769401"/>
          </a:xfrm>
          <a:prstGeom prst="rect">
            <a:avLst/>
          </a:prstGeom>
          <a:noFill/>
          <a:ln>
            <a:noFill/>
          </a:ln>
        </p:spPr>
        <p:txBody>
          <a:bodyPr spcFirstLastPara="1" wrap="square" lIns="91425" tIns="45700" rIns="91425" bIns="45700" anchor="t" anchorCtr="0">
            <a:spAutoFit/>
          </a:bodyPr>
          <a:lstStyle/>
          <a:p>
            <a:pPr algn="ctr"/>
            <a:r>
              <a:rPr lang="ku-Arab-IQ" sz="4400" b="1" dirty="0">
                <a:latin typeface="Calibri" panose="020F0502020204030204" pitchFamily="34" charset="0"/>
                <a:ea typeface="Calibri" panose="020F0502020204030204" pitchFamily="34" charset="0"/>
                <a:cs typeface="Calibri" panose="020F0502020204030204" pitchFamily="34" charset="0"/>
              </a:rPr>
              <a:t>ئێمە کێین؟</a:t>
            </a:r>
            <a:endParaRPr lang="sv-SE" sz="4400" dirty="0">
              <a:latin typeface="Calibri" panose="020F0502020204030204" pitchFamily="34" charset="0"/>
              <a:ea typeface="Calibri" panose="020F0502020204030204" pitchFamily="34" charset="0"/>
              <a:cs typeface="Calibri" panose="020F0502020204030204" pitchFamily="34" charset="0"/>
            </a:endParaRPr>
          </a:p>
        </p:txBody>
      </p:sp>
      <p:pic>
        <p:nvPicPr>
          <p:cNvPr id="102" name="Google Shape;102;p6" descr="En bild som visar text&#10;&#10;Automatiskt genererad beskrivning"/>
          <p:cNvPicPr preferRelativeResize="0"/>
          <p:nvPr/>
        </p:nvPicPr>
        <p:blipFill rotWithShape="1">
          <a:blip r:embed="rId4">
            <a:alphaModFix/>
          </a:blip>
          <a:srcRect/>
          <a:stretch/>
        </p:blipFill>
        <p:spPr>
          <a:xfrm flipH="1">
            <a:off x="7840264" y="2824569"/>
            <a:ext cx="2906299" cy="19672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2" name="Google Shape;90;p5">
            <a:extLst>
              <a:ext uri="{FF2B5EF4-FFF2-40B4-BE49-F238E27FC236}">
                <a16:creationId xmlns:a16="http://schemas.microsoft.com/office/drawing/2014/main" id="{69464155-96C8-BF01-6ACC-2BF82885BC3A}"/>
              </a:ext>
            </a:extLst>
          </p:cNvPr>
          <p:cNvPicPr preferRelativeResize="0"/>
          <p:nvPr/>
        </p:nvPicPr>
        <p:blipFill rotWithShape="1">
          <a:blip r:embed="rId3">
            <a:alphaModFix/>
          </a:blip>
          <a:srcRect/>
          <a:stretch/>
        </p:blipFill>
        <p:spPr>
          <a:xfrm flipH="1">
            <a:off x="1517191" y="895657"/>
            <a:ext cx="9159274" cy="4804220"/>
          </a:xfrm>
          <a:prstGeom prst="rect">
            <a:avLst/>
          </a:prstGeom>
          <a:noFill/>
          <a:ln>
            <a:noFill/>
          </a:ln>
        </p:spPr>
      </p:pic>
      <p:sp>
        <p:nvSpPr>
          <p:cNvPr id="3" name="Google Shape;101;p6">
            <a:extLst>
              <a:ext uri="{FF2B5EF4-FFF2-40B4-BE49-F238E27FC236}">
                <a16:creationId xmlns:a16="http://schemas.microsoft.com/office/drawing/2014/main" id="{ACC45AE7-297E-9058-C8C8-7AA09C472478}"/>
              </a:ext>
            </a:extLst>
          </p:cNvPr>
          <p:cNvSpPr/>
          <p:nvPr/>
        </p:nvSpPr>
        <p:spPr>
          <a:xfrm>
            <a:off x="7029391" y="1763673"/>
            <a:ext cx="4528044" cy="769401"/>
          </a:xfrm>
          <a:prstGeom prst="rect">
            <a:avLst/>
          </a:prstGeom>
          <a:noFill/>
          <a:ln>
            <a:noFill/>
          </a:ln>
        </p:spPr>
        <p:txBody>
          <a:bodyPr spcFirstLastPara="1" wrap="square" lIns="91425" tIns="45700" rIns="91425" bIns="45700" anchor="t" anchorCtr="0">
            <a:spAutoFit/>
          </a:bodyPr>
          <a:lstStyle/>
          <a:p>
            <a:pPr algn="ctr"/>
            <a:r>
              <a:rPr lang="ku-Arab-IQ" sz="4400" b="1" dirty="0">
                <a:latin typeface="Calibri" panose="020F0502020204030204" pitchFamily="34" charset="0"/>
                <a:ea typeface="Calibri" panose="020F0502020204030204" pitchFamily="34" charset="0"/>
                <a:cs typeface="Calibri" panose="020F0502020204030204" pitchFamily="34" charset="0"/>
              </a:rPr>
              <a:t>ئێمە کێین؟</a:t>
            </a:r>
            <a:endParaRPr lang="sv-SE" sz="4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02;p6" descr="En bild som visar text&#10;&#10;Automatiskt genererad beskrivning">
            <a:extLst>
              <a:ext uri="{FF2B5EF4-FFF2-40B4-BE49-F238E27FC236}">
                <a16:creationId xmlns:a16="http://schemas.microsoft.com/office/drawing/2014/main" id="{FDE59C3F-C283-3B0F-BA77-AB5BD6126DA8}"/>
              </a:ext>
            </a:extLst>
          </p:cNvPr>
          <p:cNvPicPr preferRelativeResize="0"/>
          <p:nvPr/>
        </p:nvPicPr>
        <p:blipFill rotWithShape="1">
          <a:blip r:embed="rId4">
            <a:alphaModFix/>
          </a:blip>
          <a:srcRect/>
          <a:stretch/>
        </p:blipFill>
        <p:spPr>
          <a:xfrm flipH="1">
            <a:off x="7840264" y="2824569"/>
            <a:ext cx="2906299" cy="1967204"/>
          </a:xfrm>
          <a:prstGeom prst="rect">
            <a:avLst/>
          </a:prstGeom>
          <a:noFill/>
          <a:ln>
            <a:noFill/>
          </a:ln>
        </p:spPr>
      </p:pic>
      <p:sp>
        <p:nvSpPr>
          <p:cNvPr id="112" name="Google Shape;112;p7"/>
          <p:cNvSpPr txBox="1"/>
          <p:nvPr/>
        </p:nvSpPr>
        <p:spPr>
          <a:xfrm>
            <a:off x="7813370" y="3625995"/>
            <a:ext cx="2743200" cy="830956"/>
          </a:xfrm>
          <a:prstGeom prst="rect">
            <a:avLst/>
          </a:prstGeom>
          <a:noFill/>
          <a:ln>
            <a:noFill/>
          </a:ln>
        </p:spPr>
        <p:txBody>
          <a:bodyPr spcFirstLastPara="1" wrap="square" lIns="91425" tIns="45700" rIns="91425" bIns="45700" anchor="t" anchorCtr="0">
            <a:spAutoFit/>
          </a:bodyPr>
          <a:lstStyle/>
          <a:p>
            <a:pPr algn="ctr"/>
            <a:r>
              <a:rPr lang="ku-Arab-IQ" sz="2400" dirty="0">
                <a:latin typeface="Calibri"/>
                <a:ea typeface="Calibri" panose="020F0502020204030204" pitchFamily="34" charset="0"/>
                <a:cs typeface="Calibri"/>
              </a:rPr>
              <a:t>هاوڕێی گەنجی</a:t>
            </a:r>
          </a:p>
          <a:p>
            <a:pPr algn="ctr"/>
            <a:r>
              <a:rPr lang="ku-Arab-IQ" sz="2400" dirty="0">
                <a:latin typeface="Calibri"/>
                <a:ea typeface="Calibri" panose="020F0502020204030204" pitchFamily="34" charset="0"/>
                <a:cs typeface="Calibri"/>
              </a:rPr>
              <a:t> نێوان ئاینیەکان</a:t>
            </a:r>
            <a:endParaRPr lang="sv-SE" sz="2400" dirty="0">
              <a:latin typeface="Calibri"/>
              <a:ea typeface="Calibri" panose="020F0502020204030204" pitchFamily="34" charset="0"/>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8"/>
          <p:cNvPicPr preferRelativeResize="0"/>
          <p:nvPr/>
        </p:nvPicPr>
        <p:blipFill rotWithShape="1">
          <a:blip r:embed="rId3">
            <a:alphaModFix/>
          </a:blip>
          <a:srcRect/>
          <a:stretch/>
        </p:blipFill>
        <p:spPr>
          <a:xfrm flipH="1">
            <a:off x="815220" y="1108268"/>
            <a:ext cx="7173793" cy="4902720"/>
          </a:xfrm>
          <a:prstGeom prst="rect">
            <a:avLst/>
          </a:prstGeom>
          <a:noFill/>
          <a:ln>
            <a:noFill/>
          </a:ln>
        </p:spPr>
      </p:pic>
      <p:pic>
        <p:nvPicPr>
          <p:cNvPr id="122" name="Google Shape;122;p8"/>
          <p:cNvPicPr preferRelativeResize="0"/>
          <p:nvPr/>
        </p:nvPicPr>
        <p:blipFill rotWithShape="1">
          <a:blip r:embed="rId4">
            <a:alphaModFix/>
          </a:blip>
          <a:srcRect/>
          <a:stretch/>
        </p:blipFill>
        <p:spPr>
          <a:xfrm>
            <a:off x="8105127" y="1180835"/>
            <a:ext cx="3249895" cy="3011938"/>
          </a:xfrm>
          <a:prstGeom prst="rect">
            <a:avLst/>
          </a:prstGeom>
          <a:noFill/>
          <a:ln>
            <a:noFill/>
          </a:ln>
        </p:spPr>
      </p:pic>
      <p:sp>
        <p:nvSpPr>
          <p:cNvPr id="123" name="Google Shape;123;p8"/>
          <p:cNvSpPr txBox="1"/>
          <p:nvPr/>
        </p:nvSpPr>
        <p:spPr>
          <a:xfrm>
            <a:off x="8386278" y="4583014"/>
            <a:ext cx="2293779" cy="769401"/>
          </a:xfrm>
          <a:prstGeom prst="rect">
            <a:avLst/>
          </a:prstGeom>
          <a:noFill/>
          <a:ln>
            <a:noFill/>
          </a:ln>
        </p:spPr>
        <p:txBody>
          <a:bodyPr spcFirstLastPara="1" wrap="square" lIns="91425" tIns="45700" rIns="91425" bIns="45700" anchor="t" anchorCtr="0">
            <a:spAutoFit/>
          </a:bodyPr>
          <a:lstStyle/>
          <a:p>
            <a:pPr lvl="0" algn="ctr" rtl="1"/>
            <a:r>
              <a:rPr lang="ku-Arab-IQ" sz="4400" b="1" dirty="0">
                <a:latin typeface="Calibri" panose="020F0502020204030204" pitchFamily="34" charset="0"/>
                <a:ea typeface="Calibri" panose="020F0502020204030204" pitchFamily="34" charset="0"/>
                <a:cs typeface="Calibri" panose="020F0502020204030204" pitchFamily="34" charset="0"/>
              </a:rPr>
              <a:t>کێشەکە</a:t>
            </a:r>
            <a:endParaRPr sz="4400" b="1"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9"/>
          <p:cNvPicPr preferRelativeResize="0"/>
          <p:nvPr/>
        </p:nvPicPr>
        <p:blipFill rotWithShape="1">
          <a:blip r:embed="rId3">
            <a:alphaModFix/>
          </a:blip>
          <a:srcRect/>
          <a:stretch/>
        </p:blipFill>
        <p:spPr>
          <a:xfrm flipH="1">
            <a:off x="815220" y="1108268"/>
            <a:ext cx="7173793" cy="4902720"/>
          </a:xfrm>
          <a:prstGeom prst="rect">
            <a:avLst/>
          </a:prstGeom>
          <a:noFill/>
          <a:ln>
            <a:noFill/>
          </a:ln>
        </p:spPr>
      </p:pic>
      <p:pic>
        <p:nvPicPr>
          <p:cNvPr id="132" name="Google Shape;132;p9"/>
          <p:cNvPicPr preferRelativeResize="0"/>
          <p:nvPr/>
        </p:nvPicPr>
        <p:blipFill rotWithShape="1">
          <a:blip r:embed="rId4">
            <a:alphaModFix/>
          </a:blip>
          <a:srcRect/>
          <a:stretch/>
        </p:blipFill>
        <p:spPr>
          <a:xfrm>
            <a:off x="8105127" y="1180835"/>
            <a:ext cx="3249895" cy="3011938"/>
          </a:xfrm>
          <a:prstGeom prst="rect">
            <a:avLst/>
          </a:prstGeom>
          <a:noFill/>
          <a:ln>
            <a:noFill/>
          </a:ln>
        </p:spPr>
      </p:pic>
      <p:sp>
        <p:nvSpPr>
          <p:cNvPr id="133" name="Google Shape;133;p9"/>
          <p:cNvSpPr txBox="1"/>
          <p:nvPr/>
        </p:nvSpPr>
        <p:spPr>
          <a:xfrm>
            <a:off x="8724683" y="3976579"/>
            <a:ext cx="1840118" cy="954067"/>
          </a:xfrm>
          <a:prstGeom prst="rect">
            <a:avLst/>
          </a:prstGeom>
          <a:noFill/>
          <a:ln>
            <a:noFill/>
          </a:ln>
        </p:spPr>
        <p:txBody>
          <a:bodyPr spcFirstLastPara="1" wrap="square" lIns="91425" tIns="45700" rIns="91425" bIns="45700" anchor="t" anchorCtr="0">
            <a:spAutoFit/>
          </a:bodyPr>
          <a:lstStyle/>
          <a:p>
            <a:pPr algn="ctr" rtl="1"/>
            <a:r>
              <a:rPr lang="ku-Arab-IQ" sz="2800" b="1" dirty="0">
                <a:latin typeface="Calibri" panose="020F0502020204030204" pitchFamily="34" charset="0"/>
                <a:ea typeface="Calibri" panose="020F0502020204030204" pitchFamily="34" charset="0"/>
                <a:cs typeface="Calibri" panose="020F0502020204030204" pitchFamily="34" charset="0"/>
              </a:rPr>
              <a:t>کێشەکە</a:t>
            </a:r>
            <a:endParaRPr lang="sv-SE" sz="2800" b="1" dirty="0">
              <a:latin typeface="Calibri" panose="020F0502020204030204" pitchFamily="34" charset="0"/>
              <a:ea typeface="Calibri" panose="020F0502020204030204" pitchFamily="34" charset="0"/>
              <a:cs typeface="Calibri"/>
            </a:endParaRPr>
          </a:p>
          <a:p>
            <a:pPr marL="0" marR="0" lvl="0" indent="0" algn="ctr" rtl="1">
              <a:spcBef>
                <a:spcPts val="0"/>
              </a:spcBef>
              <a:spcAft>
                <a:spcPts val="0"/>
              </a:spcAft>
              <a:buNone/>
            </a:pPr>
            <a:endParaRPr sz="2800" b="1" dirty="0">
              <a:solidFill>
                <a:schemeClr val="dk1"/>
              </a:solidFill>
              <a:latin typeface="Calibri"/>
              <a:ea typeface="Calibri"/>
              <a:cs typeface="Calibri"/>
              <a:sym typeface="Calibri"/>
            </a:endParaRPr>
          </a:p>
        </p:txBody>
      </p:sp>
      <p:sp>
        <p:nvSpPr>
          <p:cNvPr id="134" name="Google Shape;134;p9"/>
          <p:cNvSpPr txBox="1"/>
          <p:nvPr/>
        </p:nvSpPr>
        <p:spPr>
          <a:xfrm>
            <a:off x="8404411" y="4476877"/>
            <a:ext cx="2595283" cy="1200288"/>
          </a:xfrm>
          <a:prstGeom prst="rect">
            <a:avLst/>
          </a:prstGeom>
          <a:noFill/>
          <a:ln>
            <a:noFill/>
          </a:ln>
        </p:spPr>
        <p:txBody>
          <a:bodyPr spcFirstLastPara="1" wrap="square" lIns="91425" tIns="45700" rIns="91425" bIns="45700" anchor="t" anchorCtr="0">
            <a:spAutoFit/>
          </a:bodyPr>
          <a:lstStyle/>
          <a:p>
            <a:pPr algn="ctr" rtl="1"/>
            <a:r>
              <a:rPr lang="ku-Arab-IQ" sz="2400" dirty="0">
                <a:latin typeface="Calibri"/>
                <a:ea typeface="Calibri" panose="020F0502020204030204" pitchFamily="34" charset="0"/>
                <a:cs typeface="Calibri"/>
              </a:rPr>
              <a:t>منداڵان هاوڕێی کۆمەڵگا باوەڕمەندەکانی تریان نییە</a:t>
            </a:r>
            <a:r>
              <a:rPr lang="en-GB" sz="2400" dirty="0">
                <a:latin typeface="Calibri"/>
                <a:ea typeface="Calibri" panose="020F0502020204030204" pitchFamily="34" charset="0"/>
                <a:cs typeface="Calibri"/>
              </a:rPr>
              <a:t>.</a:t>
            </a:r>
          </a:p>
        </p:txBody>
      </p:sp>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C7AF50-22B0-40AE-84CB-A142063D0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F7730F-50E3-4499-A03A-E7035D0CE780}">
  <ds:schemaRefs>
    <ds:schemaRef ds:uri="27879760-8d42-4139-817b-a85748325e78"/>
    <ds:schemaRef ds:uri="http://purl.org/dc/elements/1.1/"/>
    <ds:schemaRef ds:uri="007ce96f-f6e4-41e9-bbc1-3453ece26c5d"/>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 ds:uri="http://schemas.microsoft.com/office/infopath/2007/PartnerControls"/>
    <ds:schemaRef ds:uri="http://purl.org/dc/dcmitype/"/>
    <ds:schemaRef ds:uri="22fecd5d-df39-456e-b4cb-878c351283d5"/>
    <ds:schemaRef ds:uri="6542285b-0a69-4616-8a34-3bdbf91ac2f1"/>
  </ds:schemaRefs>
</ds:datastoreItem>
</file>

<file path=customXml/itemProps3.xml><?xml version="1.0" encoding="utf-8"?>
<ds:datastoreItem xmlns:ds="http://schemas.openxmlformats.org/officeDocument/2006/customXml" ds:itemID="{19753902-F7F9-4C89-B57E-4E1D1EBEA4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TotalTime>
  <Words>2408</Words>
  <Application>Microsoft Office PowerPoint</Application>
  <PresentationFormat>Bredbild</PresentationFormat>
  <Paragraphs>326</Paragraphs>
  <Slides>26</Slides>
  <Notes>26</Notes>
  <HiddenSlides>0</HiddenSlides>
  <MMClips>0</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26</vt:i4>
      </vt:variant>
    </vt:vector>
  </HeadingPairs>
  <TitlesOfParts>
    <vt:vector size="34" baseType="lpstr">
      <vt:lpstr>Arial</vt:lpstr>
      <vt:lpstr>Calibri</vt:lpstr>
      <vt:lpstr>Symbol</vt:lpstr>
      <vt:lpstr>FORBTema2</vt:lpstr>
      <vt:lpstr>Anpassad formgivning</vt:lpstr>
      <vt:lpstr>1_Anpassad formgivning</vt:lpstr>
      <vt:lpstr>4_FORBTema2</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Victoria Pfeiffer</cp:lastModifiedBy>
  <cp:revision>15</cp:revision>
  <dcterms:created xsi:type="dcterms:W3CDTF">2021-06-24T12:01:27Z</dcterms:created>
  <dcterms:modified xsi:type="dcterms:W3CDTF">2025-11-11T15:09:27Z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