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bue446tjaqIYakzBtiuLgzZ4+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E2426-7143-437C-DD0E-E54AB14993FC}" v="66" dt="2025-09-05T07:23:29.254"/>
    <p1510:client id="{48781CCB-1054-8B93-E8A0-B924C851EE4B}" v="7" dt="2025-09-04T11:51:36.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351E2426-7143-437C-DD0E-E54AB14993FC}"/>
    <pc:docChg chg="modSld">
      <pc:chgData name="Katherine Cash" userId="S::katherine.cash_smc.global#ext#@stefanusalliansen.onmicrosoft.com::c8443033-ba39-4d66-bc55-3451e72e1980" providerId="AD" clId="Web-{351E2426-7143-437C-DD0E-E54AB14993FC}" dt="2025-09-05T07:23:25.895" v="52" actId="1076"/>
      <pc:docMkLst>
        <pc:docMk/>
      </pc:docMkLst>
      <pc:sldChg chg="addSp delSp modSp">
        <pc:chgData name="Katherine Cash" userId="S::katherine.cash_smc.global#ext#@stefanusalliansen.onmicrosoft.com::c8443033-ba39-4d66-bc55-3451e72e1980" providerId="AD" clId="Web-{351E2426-7143-437C-DD0E-E54AB14993FC}" dt="2025-09-05T07:18:33.111" v="9"/>
        <pc:sldMkLst>
          <pc:docMk/>
          <pc:sldMk cId="0" sldId="265"/>
        </pc:sldMkLst>
        <pc:picChg chg="add ord">
          <ac:chgData name="Katherine Cash" userId="S::katherine.cash_smc.global#ext#@stefanusalliansen.onmicrosoft.com::c8443033-ba39-4d66-bc55-3451e72e1980" providerId="AD" clId="Web-{351E2426-7143-437C-DD0E-E54AB14993FC}" dt="2025-09-05T07:18:33.111" v="9"/>
          <ac:picMkLst>
            <pc:docMk/>
            <pc:sldMk cId="0" sldId="265"/>
            <ac:picMk id="3" creationId="{7183B9EA-2AB0-DD84-7CEE-DB6358116F9C}"/>
          </ac:picMkLst>
        </pc:picChg>
        <pc:picChg chg="del mod">
          <ac:chgData name="Katherine Cash" userId="S::katherine.cash_smc.global#ext#@stefanusalliansen.onmicrosoft.com::c8443033-ba39-4d66-bc55-3451e72e1980" providerId="AD" clId="Web-{351E2426-7143-437C-DD0E-E54AB14993FC}" dt="2025-09-05T07:18:28.173" v="7"/>
          <ac:picMkLst>
            <pc:docMk/>
            <pc:sldMk cId="0" sldId="265"/>
            <ac:picMk id="142" creationId="{00000000-0000-0000-0000-000000000000}"/>
          </ac:picMkLst>
        </pc:picChg>
      </pc:sldChg>
      <pc:sldChg chg="addSp delSp modSp">
        <pc:chgData name="Katherine Cash" userId="S::katherine.cash_smc.global#ext#@stefanusalliansen.onmicrosoft.com::c8443033-ba39-4d66-bc55-3451e72e1980" providerId="AD" clId="Web-{351E2426-7143-437C-DD0E-E54AB14993FC}" dt="2025-09-05T07:18:22.626" v="6"/>
        <pc:sldMkLst>
          <pc:docMk/>
          <pc:sldMk cId="0" sldId="266"/>
        </pc:sldMkLst>
        <pc:picChg chg="add mod ord">
          <ac:chgData name="Katherine Cash" userId="S::katherine.cash_smc.global#ext#@stefanusalliansen.onmicrosoft.com::c8443033-ba39-4d66-bc55-3451e72e1980" providerId="AD" clId="Web-{351E2426-7143-437C-DD0E-E54AB14993FC}" dt="2025-09-05T07:18:18.064" v="5"/>
          <ac:picMkLst>
            <pc:docMk/>
            <pc:sldMk cId="0" sldId="266"/>
            <ac:picMk id="3" creationId="{D1B59CC5-8415-BEFB-B7B7-09B2FEE3D4E0}"/>
          </ac:picMkLst>
        </pc:picChg>
        <pc:picChg chg="del">
          <ac:chgData name="Katherine Cash" userId="S::katherine.cash_smc.global#ext#@stefanusalliansen.onmicrosoft.com::c8443033-ba39-4d66-bc55-3451e72e1980" providerId="AD" clId="Web-{351E2426-7143-437C-DD0E-E54AB14993FC}" dt="2025-09-05T07:18:22.626" v="6"/>
          <ac:picMkLst>
            <pc:docMk/>
            <pc:sldMk cId="0" sldId="266"/>
            <ac:picMk id="156" creationId="{00000000-0000-0000-0000-000000000000}"/>
          </ac:picMkLst>
        </pc:picChg>
      </pc:sldChg>
      <pc:sldChg chg="modSp">
        <pc:chgData name="Katherine Cash" userId="S::katherine.cash_smc.global#ext#@stefanusalliansen.onmicrosoft.com::c8443033-ba39-4d66-bc55-3451e72e1980" providerId="AD" clId="Web-{351E2426-7143-437C-DD0E-E54AB14993FC}" dt="2025-09-05T07:19:06.783" v="12" actId="14100"/>
        <pc:sldMkLst>
          <pc:docMk/>
          <pc:sldMk cId="0" sldId="267"/>
        </pc:sldMkLst>
        <pc:picChg chg="mod">
          <ac:chgData name="Katherine Cash" userId="S::katherine.cash_smc.global#ext#@stefanusalliansen.onmicrosoft.com::c8443033-ba39-4d66-bc55-3451e72e1980" providerId="AD" clId="Web-{351E2426-7143-437C-DD0E-E54AB14993FC}" dt="2025-09-05T07:19:06.783" v="12" actId="14100"/>
          <ac:picMkLst>
            <pc:docMk/>
            <pc:sldMk cId="0" sldId="267"/>
            <ac:picMk id="172" creationId="{00000000-0000-0000-0000-000000000000}"/>
          </ac:picMkLst>
        </pc:picChg>
      </pc:sldChg>
      <pc:sldChg chg="addSp delSp modSp">
        <pc:chgData name="Katherine Cash" userId="S::katherine.cash_smc.global#ext#@stefanusalliansen.onmicrosoft.com::c8443033-ba39-4d66-bc55-3451e72e1980" providerId="AD" clId="Web-{351E2426-7143-437C-DD0E-E54AB14993FC}" dt="2025-09-05T07:19:49.080" v="19"/>
        <pc:sldMkLst>
          <pc:docMk/>
          <pc:sldMk cId="0" sldId="268"/>
        </pc:sldMkLst>
        <pc:picChg chg="add mod ord">
          <ac:chgData name="Katherine Cash" userId="S::katherine.cash_smc.global#ext#@stefanusalliansen.onmicrosoft.com::c8443033-ba39-4d66-bc55-3451e72e1980" providerId="AD" clId="Web-{351E2426-7143-437C-DD0E-E54AB14993FC}" dt="2025-09-05T07:19:46.221" v="18"/>
          <ac:picMkLst>
            <pc:docMk/>
            <pc:sldMk cId="0" sldId="268"/>
            <ac:picMk id="2" creationId="{CF2FE59B-C40E-DF64-0BD6-66D91F1769F8}"/>
          </ac:picMkLst>
        </pc:picChg>
        <pc:picChg chg="del">
          <ac:chgData name="Katherine Cash" userId="S::katherine.cash_smc.global#ext#@stefanusalliansen.onmicrosoft.com::c8443033-ba39-4d66-bc55-3451e72e1980" providerId="AD" clId="Web-{351E2426-7143-437C-DD0E-E54AB14993FC}" dt="2025-09-05T07:19:49.080" v="19"/>
          <ac:picMkLst>
            <pc:docMk/>
            <pc:sldMk cId="0" sldId="268"/>
            <ac:picMk id="185" creationId="{00000000-0000-0000-0000-000000000000}"/>
          </ac:picMkLst>
        </pc:picChg>
      </pc:sldChg>
      <pc:sldChg chg="addSp delSp modSp">
        <pc:chgData name="Katherine Cash" userId="S::katherine.cash_smc.global#ext#@stefanusalliansen.onmicrosoft.com::c8443033-ba39-4d66-bc55-3451e72e1980" providerId="AD" clId="Web-{351E2426-7143-437C-DD0E-E54AB14993FC}" dt="2025-09-05T07:21:06.675" v="33"/>
        <pc:sldMkLst>
          <pc:docMk/>
          <pc:sldMk cId="0" sldId="269"/>
        </pc:sldMkLst>
        <pc:picChg chg="add mod ord">
          <ac:chgData name="Katherine Cash" userId="S::katherine.cash_smc.global#ext#@stefanusalliansen.onmicrosoft.com::c8443033-ba39-4d66-bc55-3451e72e1980" providerId="AD" clId="Web-{351E2426-7143-437C-DD0E-E54AB14993FC}" dt="2025-09-05T07:20:39.971" v="26"/>
          <ac:picMkLst>
            <pc:docMk/>
            <pc:sldMk cId="0" sldId="269"/>
            <ac:picMk id="2" creationId="{272289A6-CD15-26FB-C56C-AD723552925A}"/>
          </ac:picMkLst>
        </pc:picChg>
        <pc:picChg chg="add mod ord">
          <ac:chgData name="Katherine Cash" userId="S::katherine.cash_smc.global#ext#@stefanusalliansen.onmicrosoft.com::c8443033-ba39-4d66-bc55-3451e72e1980" providerId="AD" clId="Web-{351E2426-7143-437C-DD0E-E54AB14993FC}" dt="2025-09-05T07:21:04.769" v="32"/>
          <ac:picMkLst>
            <pc:docMk/>
            <pc:sldMk cId="0" sldId="269"/>
            <ac:picMk id="3" creationId="{F75AC476-2561-75E9-25D9-4492FA861617}"/>
          </ac:picMkLst>
        </pc:picChg>
        <pc:picChg chg="del">
          <ac:chgData name="Katherine Cash" userId="S::katherine.cash_smc.global#ext#@stefanusalliansen.onmicrosoft.com::c8443033-ba39-4d66-bc55-3451e72e1980" providerId="AD" clId="Web-{351E2426-7143-437C-DD0E-E54AB14993FC}" dt="2025-09-05T07:21:06.675" v="33"/>
          <ac:picMkLst>
            <pc:docMk/>
            <pc:sldMk cId="0" sldId="269"/>
            <ac:picMk id="199" creationId="{00000000-0000-0000-0000-000000000000}"/>
          </ac:picMkLst>
        </pc:picChg>
        <pc:picChg chg="del">
          <ac:chgData name="Katherine Cash" userId="S::katherine.cash_smc.global#ext#@stefanusalliansen.onmicrosoft.com::c8443033-ba39-4d66-bc55-3451e72e1980" providerId="AD" clId="Web-{351E2426-7143-437C-DD0E-E54AB14993FC}" dt="2025-09-05T07:20:41.815" v="27"/>
          <ac:picMkLst>
            <pc:docMk/>
            <pc:sldMk cId="0" sldId="269"/>
            <ac:picMk id="208" creationId="{00000000-0000-0000-0000-000000000000}"/>
          </ac:picMkLst>
        </pc:picChg>
      </pc:sldChg>
      <pc:sldChg chg="addSp delSp modSp">
        <pc:chgData name="Katherine Cash" userId="S::katherine.cash_smc.global#ext#@stefanusalliansen.onmicrosoft.com::c8443033-ba39-4d66-bc55-3451e72e1980" providerId="AD" clId="Web-{351E2426-7143-437C-DD0E-E54AB14993FC}" dt="2025-09-05T07:23:25.895" v="52" actId="1076"/>
        <pc:sldMkLst>
          <pc:docMk/>
          <pc:sldMk cId="0" sldId="279"/>
        </pc:sldMkLst>
        <pc:spChg chg="mod">
          <ac:chgData name="Katherine Cash" userId="S::katherine.cash_smc.global#ext#@stefanusalliansen.onmicrosoft.com::c8443033-ba39-4d66-bc55-3451e72e1980" providerId="AD" clId="Web-{351E2426-7143-437C-DD0E-E54AB14993FC}" dt="2025-09-05T07:23:25.895" v="52" actId="1076"/>
          <ac:spMkLst>
            <pc:docMk/>
            <pc:sldMk cId="0" sldId="279"/>
            <ac:spMk id="8" creationId="{543F879A-FD69-B01F-CC7E-D837E14F8CA4}"/>
          </ac:spMkLst>
        </pc:spChg>
        <pc:picChg chg="add mod">
          <ac:chgData name="Katherine Cash" userId="S::katherine.cash_smc.global#ext#@stefanusalliansen.onmicrosoft.com::c8443033-ba39-4d66-bc55-3451e72e1980" providerId="AD" clId="Web-{351E2426-7143-437C-DD0E-E54AB14993FC}" dt="2025-09-05T07:22:08.425" v="38" actId="14100"/>
          <ac:picMkLst>
            <pc:docMk/>
            <pc:sldMk cId="0" sldId="279"/>
            <ac:picMk id="10" creationId="{AF7B72A4-5370-EFFE-13CB-861296EF444B}"/>
          </ac:picMkLst>
        </pc:picChg>
        <pc:picChg chg="add mod ord">
          <ac:chgData name="Katherine Cash" userId="S::katherine.cash_smc.global#ext#@stefanusalliansen.onmicrosoft.com::c8443033-ba39-4d66-bc55-3451e72e1980" providerId="AD" clId="Web-{351E2426-7143-437C-DD0E-E54AB14993FC}" dt="2025-09-05T07:23:19.989" v="51" actId="1076"/>
          <ac:picMkLst>
            <pc:docMk/>
            <pc:sldMk cId="0" sldId="279"/>
            <ac:picMk id="11" creationId="{10DAB64C-7072-281C-52E8-66FE3B45BF18}"/>
          </ac:picMkLst>
        </pc:picChg>
        <pc:picChg chg="mod ord">
          <ac:chgData name="Katherine Cash" userId="S::katherine.cash_smc.global#ext#@stefanusalliansen.onmicrosoft.com::c8443033-ba39-4d66-bc55-3451e72e1980" providerId="AD" clId="Web-{351E2426-7143-437C-DD0E-E54AB14993FC}" dt="2025-09-05T07:23:12.363" v="49"/>
          <ac:picMkLst>
            <pc:docMk/>
            <pc:sldMk cId="0" sldId="279"/>
            <ac:picMk id="350" creationId="{00000000-0000-0000-0000-000000000000}"/>
          </ac:picMkLst>
        </pc:picChg>
        <pc:picChg chg="del">
          <ac:chgData name="Katherine Cash" userId="S::katherine.cash_smc.global#ext#@stefanusalliansen.onmicrosoft.com::c8443033-ba39-4d66-bc55-3451e72e1980" providerId="AD" clId="Web-{351E2426-7143-437C-DD0E-E54AB14993FC}" dt="2025-09-05T07:22:58.145" v="46"/>
          <ac:picMkLst>
            <pc:docMk/>
            <pc:sldMk cId="0" sldId="279"/>
            <ac:picMk id="3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50" name="Google Shape;50;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51" name="Google Shape;51;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Ada </a:t>
            </a:r>
            <a:r>
              <a:rPr lang="en-GB" dirty="0" err="1"/>
              <a:t>faktor-faktor</a:t>
            </a:r>
            <a:r>
              <a:rPr lang="en-GB" dirty="0"/>
              <a:t> </a:t>
            </a:r>
            <a:r>
              <a:rPr lang="en-GB" dirty="0" err="1"/>
              <a:t>mendasar</a:t>
            </a:r>
            <a:r>
              <a:rPr lang="en-GB" dirty="0"/>
              <a:t> yang </a:t>
            </a:r>
            <a:r>
              <a:rPr lang="en-GB" dirty="0" err="1"/>
              <a:t>terus</a:t>
            </a:r>
            <a:r>
              <a:rPr lang="en-GB" dirty="0"/>
              <a:t> </a:t>
            </a:r>
            <a:r>
              <a:rPr lang="en-GB" dirty="0" err="1"/>
              <a:t>memberikan</a:t>
            </a:r>
            <a:r>
              <a:rPr lang="en-GB" dirty="0"/>
              <a:t> </a:t>
            </a:r>
            <a:r>
              <a:rPr lang="en-GB" dirty="0" err="1"/>
              <a:t>kontribusi</a:t>
            </a:r>
            <a:r>
              <a:rPr lang="en-GB" dirty="0"/>
              <a:t> </a:t>
            </a:r>
            <a:r>
              <a:rPr lang="en-GB" dirty="0" err="1"/>
              <a:t>ke</a:t>
            </a:r>
            <a:r>
              <a:rPr lang="en-GB" dirty="0"/>
              <a:t> </a:t>
            </a:r>
            <a:r>
              <a:rPr lang="en-GB" dirty="0" err="1"/>
              <a:t>masalah</a:t>
            </a:r>
            <a:r>
              <a:rPr lang="en-GB" dirty="0"/>
              <a:t> </a:t>
            </a:r>
            <a:r>
              <a:rPr lang="en-GB" dirty="0" err="1"/>
              <a:t>ini</a:t>
            </a:r>
            <a:r>
              <a:rPr lang="en-GB" dirty="0"/>
              <a:t>. Yang </a:t>
            </a:r>
            <a:r>
              <a:rPr lang="en-GB" dirty="0" err="1"/>
              <a:t>termasuk</a:t>
            </a:r>
            <a:r>
              <a:rPr lang="en-GB" dirty="0"/>
              <a:t> </a:t>
            </a:r>
            <a:r>
              <a:rPr lang="en-GB" dirty="0" err="1"/>
              <a:t>faktor-faktor</a:t>
            </a:r>
            <a:r>
              <a:rPr lang="en-GB" dirty="0"/>
              <a:t> </a:t>
            </a:r>
            <a:r>
              <a:rPr lang="en-GB" dirty="0" err="1"/>
              <a:t>mendasar</a:t>
            </a:r>
            <a:r>
              <a:rPr lang="en-GB" dirty="0"/>
              <a:t> </a:t>
            </a:r>
            <a:r>
              <a:rPr lang="en-GB" dirty="0" err="1"/>
              <a:t>adalah</a:t>
            </a:r>
            <a:r>
              <a:rPr lang="en-GB" dirty="0"/>
              <a:t>: </a:t>
            </a:r>
            <a:endParaRPr dirty="0"/>
          </a:p>
          <a:p>
            <a:pPr marL="111125" marR="0" lvl="0" indent="-245109" algn="l" rtl="0">
              <a:spcBef>
                <a:spcPts val="0"/>
              </a:spcBef>
              <a:spcAft>
                <a:spcPts val="0"/>
              </a:spcAft>
              <a:buClr>
                <a:schemeClr val="dk1"/>
              </a:buClr>
              <a:buSzPts val="1200"/>
              <a:buFont typeface="Calibri"/>
              <a:buChar char="●"/>
            </a:pPr>
            <a:r>
              <a:rPr lang="en-GB" dirty="0" err="1"/>
              <a:t>sikap</a:t>
            </a:r>
            <a:r>
              <a:rPr lang="en-GB" dirty="0"/>
              <a:t> orang-orang yang </a:t>
            </a:r>
            <a:r>
              <a:rPr lang="en-GB" dirty="0" err="1"/>
              <a:t>bermasalah</a:t>
            </a:r>
            <a:r>
              <a:rPr lang="en-GB" dirty="0"/>
              <a:t>, </a:t>
            </a:r>
            <a:endParaRPr dirty="0"/>
          </a:p>
          <a:p>
            <a:pPr marL="111125" marR="0" lvl="0" indent="-245109" algn="l" rtl="0">
              <a:spcBef>
                <a:spcPts val="0"/>
              </a:spcBef>
              <a:spcAft>
                <a:spcPts val="0"/>
              </a:spcAft>
              <a:buClr>
                <a:schemeClr val="dk1"/>
              </a:buClr>
              <a:buSzPts val="1200"/>
              <a:buFont typeface="Calibri"/>
              <a:buChar char="●"/>
            </a:pPr>
            <a:r>
              <a:rPr lang="en-GB" dirty="0" err="1"/>
              <a:t>perilaku</a:t>
            </a:r>
            <a:r>
              <a:rPr lang="en-GB" dirty="0"/>
              <a:t> yang </a:t>
            </a:r>
            <a:r>
              <a:rPr lang="en-GB" dirty="0" err="1"/>
              <a:t>bermasalah</a:t>
            </a:r>
            <a:r>
              <a:rPr lang="en-GB" dirty="0"/>
              <a:t> – </a:t>
            </a:r>
            <a:r>
              <a:rPr lang="en-GB" dirty="0" err="1"/>
              <a:t>hal-hal</a:t>
            </a:r>
            <a:r>
              <a:rPr lang="en-GB" dirty="0"/>
              <a:t> yang orang-orang </a:t>
            </a:r>
            <a:r>
              <a:rPr lang="en-GB" dirty="0" err="1"/>
              <a:t>lakukan</a:t>
            </a:r>
            <a:endParaRPr dirty="0"/>
          </a:p>
          <a:p>
            <a:pPr marL="111125" marR="0" lvl="0" indent="-245109" algn="l" rtl="0">
              <a:spcBef>
                <a:spcPts val="0"/>
              </a:spcBef>
              <a:spcAft>
                <a:spcPts val="0"/>
              </a:spcAft>
              <a:buClr>
                <a:schemeClr val="dk1"/>
              </a:buClr>
              <a:buSzPts val="1200"/>
              <a:buFont typeface="Calibri"/>
              <a:buChar char="●"/>
            </a:pPr>
            <a:r>
              <a:rPr lang="en-GB" dirty="0" err="1"/>
              <a:t>atau</a:t>
            </a:r>
            <a:r>
              <a:rPr lang="en-GB" dirty="0"/>
              <a:t> </a:t>
            </a:r>
            <a:r>
              <a:rPr lang="en-GB" dirty="0" err="1"/>
              <a:t>hukum</a:t>
            </a:r>
            <a:r>
              <a:rPr lang="en-GB" dirty="0"/>
              <a:t>, </a:t>
            </a:r>
            <a:r>
              <a:rPr lang="en-GB" dirty="0" err="1"/>
              <a:t>aturan</a:t>
            </a:r>
            <a:r>
              <a:rPr lang="en-GB" dirty="0"/>
              <a:t>, </a:t>
            </a:r>
            <a:r>
              <a:rPr lang="en-GB" dirty="0" err="1"/>
              <a:t>atau</a:t>
            </a:r>
            <a:r>
              <a:rPr lang="en-GB" dirty="0"/>
              <a:t> </a:t>
            </a:r>
            <a:r>
              <a:rPr lang="en-GB" dirty="0" err="1"/>
              <a:t>kebijakan</a:t>
            </a:r>
            <a:r>
              <a:rPr lang="en-GB" dirty="0"/>
              <a:t> yang </a:t>
            </a:r>
            <a:r>
              <a:rPr lang="en-GB" dirty="0" err="1"/>
              <a:t>bermasalah</a:t>
            </a:r>
            <a:r>
              <a:rPr lang="en-GB" dirty="0"/>
              <a:t>.</a:t>
            </a:r>
            <a:endParaRPr dirty="0"/>
          </a:p>
          <a:p>
            <a:pPr marL="109220" marR="0" lvl="0" indent="0" algn="l" rtl="0">
              <a:spcBef>
                <a:spcPts val="0"/>
              </a:spcBef>
              <a:spcAft>
                <a:spcPts val="0"/>
              </a:spcAft>
              <a:buClr>
                <a:schemeClr val="dk1"/>
              </a:buClr>
              <a:buSzPts val="1100"/>
              <a:buFont typeface="Arial"/>
              <a:buNone/>
            </a:pPr>
            <a:endParaRPr dirty="0"/>
          </a:p>
          <a:p>
            <a:pPr marL="0" marR="0" lvl="0" indent="0" algn="l" rtl="0">
              <a:spcBef>
                <a:spcPts val="0"/>
              </a:spcBef>
              <a:spcAft>
                <a:spcPts val="0"/>
              </a:spcAft>
              <a:buClr>
                <a:schemeClr val="dk1"/>
              </a:buClr>
              <a:buSzPts val="1100"/>
              <a:buFont typeface="Arial"/>
              <a:buNone/>
            </a:pPr>
            <a:r>
              <a:rPr lang="en-GB" dirty="0" err="1"/>
              <a:t>Sikap</a:t>
            </a:r>
            <a:r>
              <a:rPr lang="en-GB" dirty="0"/>
              <a:t>, </a:t>
            </a:r>
            <a:r>
              <a:rPr lang="en-GB" dirty="0" err="1"/>
              <a:t>perilaku</a:t>
            </a:r>
            <a:r>
              <a:rPr lang="en-GB" dirty="0"/>
              <a:t>, dan </a:t>
            </a:r>
            <a:r>
              <a:rPr lang="en-GB" dirty="0" err="1"/>
              <a:t>peraturan</a:t>
            </a:r>
            <a:r>
              <a:rPr lang="en-GB" dirty="0"/>
              <a:t> </a:t>
            </a:r>
            <a:r>
              <a:rPr lang="en-GB" dirty="0" err="1"/>
              <a:t>ini</a:t>
            </a:r>
            <a:r>
              <a:rPr lang="en-GB" dirty="0"/>
              <a:t> </a:t>
            </a:r>
            <a:r>
              <a:rPr lang="en-GB" dirty="0" err="1"/>
              <a:t>secara</a:t>
            </a:r>
            <a:r>
              <a:rPr lang="en-GB" dirty="0"/>
              <a:t> </a:t>
            </a:r>
            <a:r>
              <a:rPr lang="en-GB" dirty="0" err="1"/>
              <a:t>bersama-sama</a:t>
            </a:r>
            <a:r>
              <a:rPr lang="en-GB" dirty="0"/>
              <a:t> </a:t>
            </a:r>
            <a:r>
              <a:rPr lang="en-GB" dirty="0" err="1"/>
              <a:t>menciptakan</a:t>
            </a:r>
            <a:r>
              <a:rPr lang="en-GB" dirty="0"/>
              <a:t> </a:t>
            </a:r>
            <a:r>
              <a:rPr lang="en-GB" dirty="0" err="1"/>
              <a:t>masalah</a:t>
            </a:r>
            <a:r>
              <a:rPr lang="en-GB" dirty="0"/>
              <a:t>. Jadi, </a:t>
            </a:r>
            <a:r>
              <a:rPr lang="en-GB" dirty="0" err="1"/>
              <a:t>melihat</a:t>
            </a:r>
            <a:r>
              <a:rPr lang="en-GB" dirty="0"/>
              <a:t> </a:t>
            </a:r>
            <a:r>
              <a:rPr lang="en-GB" dirty="0" err="1"/>
              <a:t>ke</a:t>
            </a:r>
            <a:r>
              <a:rPr lang="en-GB" dirty="0"/>
              <a:t> </a:t>
            </a:r>
            <a:r>
              <a:rPr lang="en-GB" dirty="0" err="1"/>
              <a:t>masalah</a:t>
            </a:r>
            <a:r>
              <a:rPr lang="en-GB" dirty="0"/>
              <a:t> yang </a:t>
            </a:r>
            <a:r>
              <a:rPr lang="en-GB" dirty="0" err="1"/>
              <a:t>sudah</a:t>
            </a:r>
            <a:r>
              <a:rPr lang="en-GB" dirty="0"/>
              <a:t> </a:t>
            </a:r>
            <a:r>
              <a:rPr lang="en-GB" dirty="0" err="1"/>
              <a:t>kita</a:t>
            </a:r>
            <a:r>
              <a:rPr lang="en-GB" dirty="0"/>
              <a:t> </a:t>
            </a:r>
            <a:r>
              <a:rPr lang="en-GB" dirty="0" err="1"/>
              <a:t>identifikasi</a:t>
            </a:r>
            <a:r>
              <a:rPr lang="en-GB" dirty="0"/>
              <a:t>, </a:t>
            </a:r>
            <a:r>
              <a:rPr lang="en-GB" dirty="0" err="1"/>
              <a:t>sikap</a:t>
            </a:r>
            <a:r>
              <a:rPr lang="en-GB" dirty="0"/>
              <a:t>, </a:t>
            </a:r>
            <a:r>
              <a:rPr lang="en-GB" dirty="0" err="1"/>
              <a:t>perilaku</a:t>
            </a:r>
            <a:r>
              <a:rPr lang="en-GB" dirty="0"/>
              <a:t>, </a:t>
            </a:r>
            <a:r>
              <a:rPr lang="en-GB" dirty="0" err="1"/>
              <a:t>atau</a:t>
            </a:r>
            <a:r>
              <a:rPr lang="en-GB" dirty="0"/>
              <a:t> </a:t>
            </a:r>
            <a:r>
              <a:rPr lang="en-GB" dirty="0" err="1"/>
              <a:t>aturan</a:t>
            </a:r>
            <a:r>
              <a:rPr lang="en-GB" dirty="0"/>
              <a:t> </a:t>
            </a:r>
            <a:r>
              <a:rPr lang="en-GB" dirty="0" err="1"/>
              <a:t>seperti</a:t>
            </a:r>
            <a:r>
              <a:rPr lang="en-GB" dirty="0"/>
              <a:t> </a:t>
            </a:r>
            <a:r>
              <a:rPr lang="en-GB" dirty="0" err="1"/>
              <a:t>apa</a:t>
            </a:r>
            <a:r>
              <a:rPr lang="en-GB" dirty="0"/>
              <a:t> yang </a:t>
            </a:r>
            <a:r>
              <a:rPr lang="en-GB" dirty="0" err="1"/>
              <a:t>ingin</a:t>
            </a:r>
            <a:r>
              <a:rPr lang="en-GB" dirty="0"/>
              <a:t> </a:t>
            </a:r>
            <a:r>
              <a:rPr lang="en-GB" dirty="0" err="1"/>
              <a:t>kita</a:t>
            </a:r>
            <a:r>
              <a:rPr lang="en-GB" dirty="0"/>
              <a:t> </a:t>
            </a:r>
            <a:r>
              <a:rPr lang="en-GB" dirty="0" err="1"/>
              <a:t>ubah</a:t>
            </a:r>
            <a:r>
              <a:rPr lang="en-GB" dirty="0"/>
              <a:t>?</a:t>
            </a:r>
            <a:endParaRPr dirty="0"/>
          </a:p>
        </p:txBody>
      </p:sp>
      <p:sp>
        <p:nvSpPr>
          <p:cNvPr id="138" name="Google Shape;13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9" name="Google Shape;13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Terkait</a:t>
            </a:r>
            <a:r>
              <a:rPr lang="en-GB" dirty="0"/>
              <a:t> </a:t>
            </a:r>
            <a:r>
              <a:rPr lang="en-GB" dirty="0" err="1"/>
              <a:t>dengan</a:t>
            </a:r>
            <a:r>
              <a:rPr lang="en-GB" dirty="0"/>
              <a:t> </a:t>
            </a:r>
            <a:r>
              <a:rPr lang="en-GB" dirty="0" err="1"/>
              <a:t>contoh</a:t>
            </a:r>
            <a:r>
              <a:rPr lang="en-GB" dirty="0"/>
              <a:t> yang </a:t>
            </a:r>
            <a:r>
              <a:rPr lang="en-GB" dirty="0" err="1"/>
              <a:t>kita</a:t>
            </a:r>
            <a:r>
              <a:rPr lang="en-GB" dirty="0"/>
              <a:t> punya, </a:t>
            </a:r>
            <a:r>
              <a:rPr lang="en-GB" dirty="0" err="1"/>
              <a:t>mungkin</a:t>
            </a:r>
            <a:r>
              <a:rPr lang="en-GB" dirty="0"/>
              <a:t> </a:t>
            </a:r>
            <a:r>
              <a:rPr lang="en-GB" dirty="0" err="1"/>
              <a:t>kita</a:t>
            </a:r>
            <a:r>
              <a:rPr lang="en-GB" dirty="0"/>
              <a:t> </a:t>
            </a:r>
            <a:r>
              <a:rPr lang="en-GB" dirty="0" err="1"/>
              <a:t>bisa</a:t>
            </a:r>
            <a:r>
              <a:rPr lang="en-GB" dirty="0"/>
              <a:t> </a:t>
            </a:r>
            <a:r>
              <a:rPr lang="en-GB" dirty="0" err="1"/>
              <a:t>mengatakan</a:t>
            </a:r>
            <a:r>
              <a:rPr lang="en-GB" dirty="0"/>
              <a:t> “Orang </a:t>
            </a:r>
            <a:r>
              <a:rPr lang="en-GB" dirty="0" err="1"/>
              <a:t>tua</a:t>
            </a:r>
            <a:r>
              <a:rPr lang="en-GB" dirty="0"/>
              <a:t> </a:t>
            </a:r>
            <a:r>
              <a:rPr lang="en-GB" dirty="0" err="1"/>
              <a:t>bersikap</a:t>
            </a:r>
            <a:r>
              <a:rPr lang="en-GB" dirty="0"/>
              <a:t> </a:t>
            </a:r>
            <a:r>
              <a:rPr lang="en-GB" dirty="0" err="1"/>
              <a:t>negatif</a:t>
            </a:r>
            <a:r>
              <a:rPr lang="en-GB" dirty="0"/>
              <a:t> </a:t>
            </a:r>
            <a:r>
              <a:rPr lang="en-GB" dirty="0" err="1"/>
              <a:t>ke</a:t>
            </a:r>
            <a:r>
              <a:rPr lang="en-GB" dirty="0"/>
              <a:t> </a:t>
            </a:r>
            <a:r>
              <a:rPr lang="en-GB" dirty="0" err="1"/>
              <a:t>anak-anak</a:t>
            </a:r>
            <a:r>
              <a:rPr lang="en-GB" dirty="0"/>
              <a:t> yang </a:t>
            </a:r>
            <a:r>
              <a:rPr lang="en-GB" dirty="0" err="1"/>
              <a:t>memiliki</a:t>
            </a:r>
            <a:r>
              <a:rPr lang="en-GB" dirty="0"/>
              <a:t> </a:t>
            </a:r>
            <a:r>
              <a:rPr lang="en-GB" dirty="0" err="1"/>
              <a:t>teman</a:t>
            </a:r>
            <a:r>
              <a:rPr lang="en-GB" dirty="0"/>
              <a:t> </a:t>
            </a:r>
            <a:r>
              <a:rPr lang="en-GB" dirty="0" err="1"/>
              <a:t>dari</a:t>
            </a:r>
            <a:r>
              <a:rPr lang="en-GB" dirty="0"/>
              <a:t> </a:t>
            </a:r>
            <a:r>
              <a:rPr lang="en-GB" dirty="0" err="1"/>
              <a:t>komunitas</a:t>
            </a:r>
            <a:r>
              <a:rPr lang="en-GB" dirty="0"/>
              <a:t> lain”, </a:t>
            </a:r>
            <a:r>
              <a:rPr lang="en-GB" dirty="0" err="1"/>
              <a:t>atau</a:t>
            </a:r>
            <a:r>
              <a:rPr lang="en-GB" dirty="0"/>
              <a:t> “Guru di </a:t>
            </a:r>
            <a:r>
              <a:rPr lang="en-GB" dirty="0" err="1"/>
              <a:t>sekolah</a:t>
            </a:r>
            <a:r>
              <a:rPr lang="en-GB" dirty="0"/>
              <a:t> </a:t>
            </a:r>
            <a:r>
              <a:rPr lang="en-GB" dirty="0" err="1"/>
              <a:t>mentoleransi</a:t>
            </a:r>
            <a:r>
              <a:rPr lang="en-GB" dirty="0"/>
              <a:t> </a:t>
            </a:r>
            <a:r>
              <a:rPr lang="en-GB" i="1" dirty="0"/>
              <a:t>bullying </a:t>
            </a:r>
            <a:r>
              <a:rPr lang="en-GB" dirty="0"/>
              <a:t>yang </a:t>
            </a:r>
            <a:r>
              <a:rPr lang="en-GB" dirty="0" err="1"/>
              <a:t>terjadi</a:t>
            </a:r>
            <a:r>
              <a:rPr lang="en-GB" dirty="0"/>
              <a:t> </a:t>
            </a:r>
            <a:r>
              <a:rPr lang="en-GB" dirty="0" err="1"/>
              <a:t>antar</a:t>
            </a:r>
            <a:r>
              <a:rPr lang="en-GB" dirty="0"/>
              <a:t> murid yang </a:t>
            </a:r>
            <a:r>
              <a:rPr lang="en-GB" dirty="0" err="1"/>
              <a:t>berbeda</a:t>
            </a:r>
            <a:r>
              <a:rPr lang="en-GB" dirty="0"/>
              <a:t> agama” </a:t>
            </a:r>
            <a:r>
              <a:rPr lang="en-GB" dirty="0" err="1"/>
              <a:t>atau</a:t>
            </a:r>
            <a:r>
              <a:rPr lang="en-GB" dirty="0"/>
              <a:t> “</a:t>
            </a:r>
            <a:r>
              <a:rPr lang="en-GB" dirty="0" err="1"/>
              <a:t>Pemuka</a:t>
            </a:r>
            <a:r>
              <a:rPr lang="en-GB" dirty="0"/>
              <a:t> agama di </a:t>
            </a:r>
            <a:r>
              <a:rPr lang="en-GB" dirty="0" err="1"/>
              <a:t>daerah</a:t>
            </a:r>
            <a:r>
              <a:rPr lang="en-GB" dirty="0"/>
              <a:t> </a:t>
            </a:r>
            <a:r>
              <a:rPr lang="en-GB" dirty="0" err="1"/>
              <a:t>kita</a:t>
            </a:r>
            <a:r>
              <a:rPr lang="en-GB" dirty="0"/>
              <a:t> </a:t>
            </a:r>
            <a:r>
              <a:rPr lang="en-GB" dirty="0" err="1"/>
              <a:t>mengatakan</a:t>
            </a:r>
            <a:r>
              <a:rPr lang="en-GB" dirty="0"/>
              <a:t> </a:t>
            </a:r>
            <a:r>
              <a:rPr lang="en-GB" dirty="0" err="1"/>
              <a:t>bahwa</a:t>
            </a:r>
            <a:r>
              <a:rPr lang="en-GB" dirty="0"/>
              <a:t> </a:t>
            </a:r>
            <a:r>
              <a:rPr lang="en-GB" dirty="0" err="1"/>
              <a:t>pertemanan</a:t>
            </a:r>
            <a:r>
              <a:rPr lang="en-GB" dirty="0"/>
              <a:t> </a:t>
            </a:r>
            <a:r>
              <a:rPr lang="en-GB" dirty="0" err="1"/>
              <a:t>antar</a:t>
            </a:r>
            <a:r>
              <a:rPr lang="en-GB" dirty="0"/>
              <a:t> </a:t>
            </a:r>
            <a:r>
              <a:rPr lang="en-GB" dirty="0" err="1"/>
              <a:t>anak-anak</a:t>
            </a:r>
            <a:r>
              <a:rPr lang="en-GB" dirty="0"/>
              <a:t> </a:t>
            </a:r>
            <a:r>
              <a:rPr lang="en-GB" dirty="0" err="1"/>
              <a:t>dari</a:t>
            </a:r>
            <a:r>
              <a:rPr lang="en-GB" dirty="0"/>
              <a:t> </a:t>
            </a:r>
            <a:r>
              <a:rPr lang="en-GB" dirty="0" err="1"/>
              <a:t>komunitas</a:t>
            </a:r>
            <a:r>
              <a:rPr lang="en-GB" dirty="0"/>
              <a:t> </a:t>
            </a:r>
            <a:r>
              <a:rPr lang="en-GB" dirty="0" err="1"/>
              <a:t>berbeda</a:t>
            </a:r>
            <a:r>
              <a:rPr lang="en-GB" dirty="0"/>
              <a:t> </a:t>
            </a:r>
            <a:r>
              <a:rPr lang="en-GB" dirty="0" err="1"/>
              <a:t>tidak</a:t>
            </a:r>
            <a:r>
              <a:rPr lang="en-GB" dirty="0"/>
              <a:t> </a:t>
            </a:r>
            <a:r>
              <a:rPr lang="en-GB" dirty="0" err="1"/>
              <a:t>diperbolehkan</a:t>
            </a:r>
            <a:r>
              <a:rPr lang="en-GB" dirty="0"/>
              <a:t>”. Hal- </a:t>
            </a:r>
            <a:r>
              <a:rPr lang="en-GB" dirty="0" err="1"/>
              <a:t>hal</a:t>
            </a:r>
            <a:r>
              <a:rPr lang="en-GB" dirty="0"/>
              <a:t> </a:t>
            </a:r>
            <a:r>
              <a:rPr lang="en-GB" dirty="0" err="1"/>
              <a:t>ini</a:t>
            </a:r>
            <a:r>
              <a:rPr lang="en-GB" dirty="0"/>
              <a:t> </a:t>
            </a:r>
            <a:r>
              <a:rPr lang="en-GB" dirty="0" err="1"/>
              <a:t>menjadi</a:t>
            </a:r>
            <a:r>
              <a:rPr lang="en-GB" dirty="0"/>
              <a:t> </a:t>
            </a:r>
            <a:r>
              <a:rPr lang="en-GB" dirty="0" err="1"/>
              <a:t>sikap</a:t>
            </a:r>
            <a:r>
              <a:rPr lang="en-GB" dirty="0"/>
              <a:t>, </a:t>
            </a:r>
            <a:r>
              <a:rPr lang="en-GB" dirty="0" err="1"/>
              <a:t>perilaku</a:t>
            </a:r>
            <a:r>
              <a:rPr lang="en-GB" dirty="0"/>
              <a:t>, dan </a:t>
            </a:r>
            <a:r>
              <a:rPr lang="en-GB" dirty="0" err="1"/>
              <a:t>peraturan</a:t>
            </a:r>
            <a:r>
              <a:rPr lang="en-GB" dirty="0"/>
              <a:t> yang </a:t>
            </a:r>
            <a:r>
              <a:rPr lang="en-GB" dirty="0" err="1"/>
              <a:t>terus</a:t>
            </a:r>
            <a:r>
              <a:rPr lang="en-GB" dirty="0"/>
              <a:t> </a:t>
            </a:r>
            <a:r>
              <a:rPr lang="en-GB" dirty="0" err="1"/>
              <a:t>memberikan</a:t>
            </a:r>
            <a:r>
              <a:rPr lang="en-GB" dirty="0"/>
              <a:t> </a:t>
            </a:r>
            <a:r>
              <a:rPr lang="en-GB" dirty="0" err="1"/>
              <a:t>kontribusi</a:t>
            </a:r>
            <a:r>
              <a:rPr lang="en-GB" dirty="0"/>
              <a:t> </a:t>
            </a:r>
            <a:r>
              <a:rPr lang="en-GB" dirty="0" err="1"/>
              <a:t>ke</a:t>
            </a:r>
            <a:r>
              <a:rPr lang="en-GB" dirty="0"/>
              <a:t> </a:t>
            </a:r>
            <a:r>
              <a:rPr lang="en-GB" dirty="0" err="1"/>
              <a:t>masalah</a:t>
            </a:r>
            <a:r>
              <a:rPr lang="en-GB" dirty="0"/>
              <a:t>.</a:t>
            </a:r>
            <a:endParaRPr dirty="0"/>
          </a:p>
        </p:txBody>
      </p:sp>
      <p:sp>
        <p:nvSpPr>
          <p:cNvPr id="152" name="Google Shape;152;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3" name="Google Shape;153;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TUJUAN KITA</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dirty="0"/>
              <a:t>Ketika </a:t>
            </a:r>
            <a:r>
              <a:rPr lang="en-GB" dirty="0" err="1"/>
              <a:t>kita</a:t>
            </a:r>
            <a:r>
              <a:rPr lang="en-GB" dirty="0"/>
              <a:t> </a:t>
            </a:r>
            <a:r>
              <a:rPr lang="en-GB" dirty="0" err="1"/>
              <a:t>memulai</a:t>
            </a:r>
            <a:r>
              <a:rPr lang="en-GB" dirty="0"/>
              <a:t> </a:t>
            </a:r>
            <a:r>
              <a:rPr lang="en-GB" dirty="0" err="1"/>
              <a:t>perjalanan</a:t>
            </a:r>
            <a:r>
              <a:rPr lang="en-GB" dirty="0"/>
              <a:t> </a:t>
            </a:r>
            <a:r>
              <a:rPr lang="en-GB" dirty="0" err="1"/>
              <a:t>menuju</a:t>
            </a:r>
            <a:r>
              <a:rPr lang="en-GB" dirty="0"/>
              <a:t> </a:t>
            </a:r>
            <a:r>
              <a:rPr lang="en-GB" dirty="0" err="1"/>
              <a:t>perubahan</a:t>
            </a:r>
            <a:r>
              <a:rPr lang="en-GB" dirty="0"/>
              <a:t>, </a:t>
            </a:r>
            <a:r>
              <a:rPr lang="en-GB" dirty="0" err="1"/>
              <a:t>penting</a:t>
            </a:r>
            <a:r>
              <a:rPr lang="en-GB" dirty="0"/>
              <a:t> </a:t>
            </a:r>
            <a:r>
              <a:rPr lang="en-GB" dirty="0" err="1"/>
              <a:t>bagi</a:t>
            </a:r>
            <a:r>
              <a:rPr lang="en-GB" dirty="0"/>
              <a:t> </a:t>
            </a:r>
            <a:r>
              <a:rPr lang="en-GB" dirty="0" err="1"/>
              <a:t>kita</a:t>
            </a:r>
            <a:r>
              <a:rPr lang="en-GB" dirty="0"/>
              <a:t> </a:t>
            </a:r>
            <a:r>
              <a:rPr lang="en-GB" dirty="0" err="1"/>
              <a:t>untuk</a:t>
            </a:r>
            <a:r>
              <a:rPr lang="en-GB" dirty="0"/>
              <a:t> </a:t>
            </a:r>
            <a:r>
              <a:rPr lang="en-GB" dirty="0" err="1"/>
              <a:t>tahu</a:t>
            </a:r>
            <a:r>
              <a:rPr lang="en-GB" dirty="0"/>
              <a:t> </a:t>
            </a:r>
            <a:r>
              <a:rPr lang="en-GB" dirty="0" err="1"/>
              <a:t>tujuannya</a:t>
            </a:r>
            <a:r>
              <a:rPr lang="en-GB" dirty="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err="1"/>
              <a:t>Menentukan</a:t>
            </a:r>
            <a:r>
              <a:rPr lang="en-GB" dirty="0"/>
              <a:t> </a:t>
            </a:r>
            <a:r>
              <a:rPr lang="en-GB" dirty="0" err="1"/>
              <a:t>tujuan</a:t>
            </a:r>
            <a:r>
              <a:rPr lang="en-GB" dirty="0"/>
              <a:t> </a:t>
            </a:r>
            <a:r>
              <a:rPr lang="en-GB" dirty="0" err="1"/>
              <a:t>bisa</a:t>
            </a:r>
            <a:r>
              <a:rPr lang="en-GB" dirty="0"/>
              <a:t> </a:t>
            </a:r>
            <a:r>
              <a:rPr lang="en-GB" dirty="0" err="1"/>
              <a:t>menjadi</a:t>
            </a:r>
            <a:r>
              <a:rPr lang="en-GB" dirty="0"/>
              <a:t> </a:t>
            </a:r>
            <a:r>
              <a:rPr lang="en-GB" dirty="0" err="1"/>
              <a:t>hal</a:t>
            </a:r>
            <a:r>
              <a:rPr lang="en-GB" dirty="0"/>
              <a:t> yang </a:t>
            </a:r>
            <a:r>
              <a:rPr lang="en-GB" dirty="0" err="1"/>
              <a:t>rumit</a:t>
            </a:r>
            <a:r>
              <a:rPr lang="en-GB" dirty="0"/>
              <a:t>. Kita </a:t>
            </a:r>
            <a:r>
              <a:rPr lang="en-GB" dirty="0" err="1"/>
              <a:t>semua</a:t>
            </a:r>
            <a:r>
              <a:rPr lang="en-GB" dirty="0"/>
              <a:t> </a:t>
            </a:r>
            <a:r>
              <a:rPr lang="en-GB" dirty="0" err="1"/>
              <a:t>akhirnya</a:t>
            </a:r>
            <a:r>
              <a:rPr lang="en-GB" dirty="0"/>
              <a:t> </a:t>
            </a:r>
            <a:r>
              <a:rPr lang="en-GB" dirty="0" err="1"/>
              <a:t>ingin</a:t>
            </a:r>
            <a:r>
              <a:rPr lang="en-GB" dirty="0"/>
              <a:t> </a:t>
            </a:r>
            <a:r>
              <a:rPr lang="en-GB" dirty="0" err="1"/>
              <a:t>mencapai</a:t>
            </a:r>
            <a:r>
              <a:rPr lang="en-GB" dirty="0"/>
              <a:t> </a:t>
            </a:r>
            <a:r>
              <a:rPr lang="en-GB" dirty="0" err="1"/>
              <a:t>perdamaian</a:t>
            </a:r>
            <a:r>
              <a:rPr lang="en-GB" dirty="0"/>
              <a:t>, </a:t>
            </a:r>
            <a:r>
              <a:rPr lang="en-GB" dirty="0" err="1"/>
              <a:t>keadilan</a:t>
            </a:r>
            <a:r>
              <a:rPr lang="en-GB" dirty="0"/>
              <a:t> dan non-</a:t>
            </a:r>
            <a:r>
              <a:rPr lang="en-GB" dirty="0" err="1"/>
              <a:t>diskriminasi</a:t>
            </a:r>
            <a:r>
              <a:rPr lang="en-GB" dirty="0"/>
              <a:t>! </a:t>
            </a:r>
            <a:r>
              <a:rPr lang="en-GB" dirty="0" err="1"/>
              <a:t>Namun</a:t>
            </a:r>
            <a:r>
              <a:rPr lang="en-GB" dirty="0"/>
              <a:t>, </a:t>
            </a:r>
            <a:r>
              <a:rPr lang="en-GB" dirty="0" err="1"/>
              <a:t>kita</a:t>
            </a:r>
            <a:r>
              <a:rPr lang="en-GB" dirty="0"/>
              <a:t> </a:t>
            </a:r>
            <a:r>
              <a:rPr lang="en-GB" dirty="0" err="1"/>
              <a:t>perlu</a:t>
            </a:r>
            <a:r>
              <a:rPr lang="en-GB" dirty="0"/>
              <a:t> </a:t>
            </a:r>
            <a:r>
              <a:rPr lang="en-GB" dirty="0" err="1"/>
              <a:t>memikirkan</a:t>
            </a:r>
            <a:r>
              <a:rPr lang="en-GB" dirty="0"/>
              <a:t> </a:t>
            </a:r>
            <a:r>
              <a:rPr lang="en-GB" dirty="0" err="1"/>
              <a:t>hal</a:t>
            </a:r>
            <a:r>
              <a:rPr lang="en-GB" dirty="0"/>
              <a:t> yang </a:t>
            </a:r>
            <a:r>
              <a:rPr lang="en-GB" dirty="0" err="1"/>
              <a:t>konkret</a:t>
            </a:r>
            <a:r>
              <a:rPr lang="en-GB" dirty="0"/>
              <a:t> dan </a:t>
            </a:r>
            <a:r>
              <a:rPr lang="en-GB" dirty="0" err="1"/>
              <a:t>realistis</a:t>
            </a:r>
            <a:r>
              <a:rPr lang="en-GB" dirty="0"/>
              <a:t> </a:t>
            </a:r>
            <a:r>
              <a:rPr lang="en-GB" dirty="0" err="1"/>
              <a:t>untuk</a:t>
            </a:r>
            <a:r>
              <a:rPr lang="en-GB" dirty="0"/>
              <a:t> </a:t>
            </a:r>
            <a:r>
              <a:rPr lang="en-GB" dirty="0" err="1"/>
              <a:t>bisa</a:t>
            </a:r>
            <a:r>
              <a:rPr lang="en-GB" dirty="0"/>
              <a:t> </a:t>
            </a:r>
            <a:r>
              <a:rPr lang="en-GB" dirty="0" err="1"/>
              <a:t>dicapai</a:t>
            </a:r>
            <a:r>
              <a:rPr lang="en-GB" dirty="0"/>
              <a:t> </a:t>
            </a:r>
            <a:r>
              <a:rPr lang="en-GB" dirty="0" err="1"/>
              <a:t>dalam</a:t>
            </a:r>
            <a:r>
              <a:rPr lang="en-GB" dirty="0"/>
              <a:t> </a:t>
            </a:r>
            <a:r>
              <a:rPr lang="en-GB" dirty="0" err="1"/>
              <a:t>periode</a:t>
            </a:r>
            <a:r>
              <a:rPr lang="en-GB" dirty="0"/>
              <a:t> </a:t>
            </a:r>
            <a:r>
              <a:rPr lang="en-GB" dirty="0" err="1"/>
              <a:t>waktu</a:t>
            </a:r>
            <a:r>
              <a:rPr lang="en-GB" dirty="0"/>
              <a:t> </a:t>
            </a:r>
            <a:r>
              <a:rPr lang="en-GB" dirty="0" err="1"/>
              <a:t>tertentu</a:t>
            </a:r>
            <a:r>
              <a:rPr lang="en-GB" dirty="0"/>
              <a:t>.</a:t>
            </a:r>
            <a:endParaRPr dirty="0"/>
          </a:p>
        </p:txBody>
      </p:sp>
      <p:sp>
        <p:nvSpPr>
          <p:cNvPr id="166" name="Google Shape;166;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7" name="Google Shape;167;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68" name="Google Shape;1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GB" dirty="0" err="1"/>
              <a:t>Misalnya</a:t>
            </a:r>
            <a:r>
              <a:rPr lang="en-GB" dirty="0"/>
              <a:t>, </a:t>
            </a:r>
            <a:r>
              <a:rPr lang="en-GB" dirty="0" err="1"/>
              <a:t>tujuan</a:t>
            </a:r>
            <a:r>
              <a:rPr lang="en-GB" dirty="0"/>
              <a:t> </a:t>
            </a:r>
            <a:r>
              <a:rPr lang="en-GB" dirty="0" err="1"/>
              <a:t>kita</a:t>
            </a:r>
            <a:r>
              <a:rPr lang="en-GB" dirty="0"/>
              <a:t> </a:t>
            </a:r>
            <a:r>
              <a:rPr lang="en-GB" dirty="0" err="1"/>
              <a:t>adalah</a:t>
            </a:r>
            <a:r>
              <a:rPr lang="en-GB" dirty="0"/>
              <a:t> agar “Anak-</a:t>
            </a:r>
            <a:r>
              <a:rPr lang="en-GB" dirty="0" err="1"/>
              <a:t>anak</a:t>
            </a:r>
            <a:r>
              <a:rPr lang="en-GB" dirty="0"/>
              <a:t> </a:t>
            </a:r>
            <a:r>
              <a:rPr lang="en-GB" dirty="0" err="1"/>
              <a:t>memiliki</a:t>
            </a:r>
            <a:r>
              <a:rPr lang="en-GB" dirty="0"/>
              <a:t> </a:t>
            </a:r>
            <a:r>
              <a:rPr lang="en-GB" dirty="0" err="1"/>
              <a:t>teman</a:t>
            </a:r>
            <a:r>
              <a:rPr lang="en-GB" dirty="0"/>
              <a:t> </a:t>
            </a:r>
            <a:r>
              <a:rPr lang="en-GB" dirty="0" err="1"/>
              <a:t>dari</a:t>
            </a:r>
            <a:r>
              <a:rPr lang="en-GB" dirty="0"/>
              <a:t> </a:t>
            </a:r>
            <a:r>
              <a:rPr lang="en-GB" dirty="0" err="1"/>
              <a:t>komunitas</a:t>
            </a:r>
            <a:r>
              <a:rPr lang="en-GB" dirty="0"/>
              <a:t> agama lain”. Dan </a:t>
            </a:r>
            <a:r>
              <a:rPr lang="en-GB" dirty="0" err="1"/>
              <a:t>untuk</a:t>
            </a:r>
            <a:r>
              <a:rPr lang="en-GB" dirty="0"/>
              <a:t> </a:t>
            </a:r>
            <a:r>
              <a:rPr lang="en-GB" dirty="0" err="1"/>
              <a:t>mencapai</a:t>
            </a:r>
            <a:r>
              <a:rPr lang="en-GB" dirty="0"/>
              <a:t> </a:t>
            </a:r>
            <a:r>
              <a:rPr lang="en-GB" dirty="0" err="1"/>
              <a:t>tujuan</a:t>
            </a:r>
            <a:r>
              <a:rPr lang="en-GB" dirty="0"/>
              <a:t> </a:t>
            </a:r>
            <a:r>
              <a:rPr lang="en-GB" dirty="0" err="1"/>
              <a:t>tersebut</a:t>
            </a:r>
            <a:r>
              <a:rPr lang="en-GB" dirty="0"/>
              <a:t>, </a:t>
            </a:r>
            <a:r>
              <a:rPr lang="en-GB" dirty="0" err="1"/>
              <a:t>kita</a:t>
            </a:r>
            <a:r>
              <a:rPr lang="en-GB" dirty="0"/>
              <a:t> </a:t>
            </a:r>
            <a:r>
              <a:rPr lang="en-GB" dirty="0" err="1"/>
              <a:t>bisa</a:t>
            </a:r>
            <a:r>
              <a:rPr lang="en-GB" dirty="0"/>
              <a:t> </a:t>
            </a:r>
            <a:r>
              <a:rPr lang="en-GB" dirty="0" err="1"/>
              <a:t>memikirkan</a:t>
            </a:r>
            <a:r>
              <a:rPr lang="en-GB" dirty="0"/>
              <a:t>: </a:t>
            </a:r>
            <a:r>
              <a:rPr lang="en-GB" dirty="0" err="1"/>
              <a:t>sikap</a:t>
            </a:r>
            <a:r>
              <a:rPr lang="en-GB" dirty="0"/>
              <a:t>, </a:t>
            </a:r>
            <a:r>
              <a:rPr lang="en-GB" dirty="0" err="1"/>
              <a:t>perilaku</a:t>
            </a:r>
            <a:r>
              <a:rPr lang="en-GB" dirty="0"/>
              <a:t> dan </a:t>
            </a:r>
            <a:r>
              <a:rPr lang="en-GB" dirty="0" err="1"/>
              <a:t>aturan</a:t>
            </a:r>
            <a:r>
              <a:rPr lang="en-GB" dirty="0"/>
              <a:t> </a:t>
            </a:r>
            <a:r>
              <a:rPr lang="en-GB" dirty="0" err="1"/>
              <a:t>seperti</a:t>
            </a:r>
            <a:r>
              <a:rPr lang="en-GB" dirty="0"/>
              <a:t> </a:t>
            </a:r>
            <a:r>
              <a:rPr lang="en-GB" dirty="0" err="1"/>
              <a:t>apa</a:t>
            </a:r>
            <a:r>
              <a:rPr lang="en-GB" dirty="0"/>
              <a:t> yang </a:t>
            </a:r>
            <a:r>
              <a:rPr lang="en-GB" dirty="0" err="1"/>
              <a:t>ingin</a:t>
            </a:r>
            <a:r>
              <a:rPr lang="en-GB" dirty="0"/>
              <a:t> </a:t>
            </a:r>
            <a:r>
              <a:rPr lang="en-GB" dirty="0" err="1"/>
              <a:t>kita</a:t>
            </a:r>
            <a:r>
              <a:rPr lang="en-GB" dirty="0"/>
              <a:t> </a:t>
            </a:r>
            <a:r>
              <a:rPr lang="en-GB" dirty="0" err="1"/>
              <a:t>lihat</a:t>
            </a:r>
            <a:r>
              <a:rPr lang="en-GB" dirty="0"/>
              <a:t> </a:t>
            </a:r>
            <a:r>
              <a:rPr lang="en-GB" dirty="0" err="1"/>
              <a:t>untuk</a:t>
            </a:r>
            <a:r>
              <a:rPr lang="en-GB" dirty="0"/>
              <a:t> </a:t>
            </a:r>
            <a:r>
              <a:rPr lang="en-GB" dirty="0" err="1"/>
              <a:t>menggantikan</a:t>
            </a:r>
            <a:r>
              <a:rPr lang="en-GB" dirty="0"/>
              <a:t> yang </a:t>
            </a:r>
            <a:r>
              <a:rPr lang="en-GB" dirty="0" err="1"/>
              <a:t>sebelumnya</a:t>
            </a:r>
            <a:r>
              <a:rPr lang="en-GB" dirty="0"/>
              <a:t>, yang </a:t>
            </a:r>
            <a:r>
              <a:rPr lang="en-GB" dirty="0" err="1"/>
              <a:t>bermasalah</a:t>
            </a:r>
            <a:r>
              <a:rPr lang="en-GB" dirty="0"/>
              <a:t>? </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Clr>
                <a:schemeClr val="dk1"/>
              </a:buClr>
              <a:buSzPts val="1100"/>
              <a:buFont typeface="Arial"/>
              <a:buNone/>
            </a:pPr>
            <a:r>
              <a:rPr lang="en-GB" dirty="0" err="1"/>
              <a:t>Misalnya</a:t>
            </a:r>
            <a:r>
              <a:rPr lang="en-GB" dirty="0"/>
              <a:t>: “Orang </a:t>
            </a:r>
            <a:r>
              <a:rPr lang="en-GB" dirty="0" err="1"/>
              <a:t>tua</a:t>
            </a:r>
            <a:r>
              <a:rPr lang="en-GB" dirty="0"/>
              <a:t> </a:t>
            </a:r>
            <a:r>
              <a:rPr lang="en-GB" dirty="0" err="1"/>
              <a:t>mendorong</a:t>
            </a:r>
            <a:r>
              <a:rPr lang="en-GB" dirty="0"/>
              <a:t> </a:t>
            </a:r>
            <a:r>
              <a:rPr lang="en-GB" dirty="0" err="1"/>
              <a:t>anak-anak</a:t>
            </a:r>
            <a:r>
              <a:rPr lang="en-GB" dirty="0"/>
              <a:t> </a:t>
            </a:r>
            <a:r>
              <a:rPr lang="en-GB" dirty="0" err="1"/>
              <a:t>untuk</a:t>
            </a:r>
            <a:r>
              <a:rPr lang="en-GB" dirty="0"/>
              <a:t> </a:t>
            </a:r>
            <a:r>
              <a:rPr lang="en-GB" dirty="0" err="1"/>
              <a:t>memiliki</a:t>
            </a:r>
            <a:r>
              <a:rPr lang="en-GB" dirty="0"/>
              <a:t> </a:t>
            </a:r>
            <a:r>
              <a:rPr lang="en-GB" dirty="0" err="1"/>
              <a:t>teman</a:t>
            </a:r>
            <a:r>
              <a:rPr lang="en-GB" dirty="0"/>
              <a:t> </a:t>
            </a:r>
            <a:r>
              <a:rPr lang="en-GB" dirty="0" err="1"/>
              <a:t>dari</a:t>
            </a:r>
            <a:r>
              <a:rPr lang="en-GB" dirty="0"/>
              <a:t> </a:t>
            </a:r>
            <a:r>
              <a:rPr lang="en-GB" dirty="0" err="1"/>
              <a:t>komunitas</a:t>
            </a:r>
            <a:r>
              <a:rPr lang="en-GB" dirty="0"/>
              <a:t> agama lain” </a:t>
            </a:r>
            <a:r>
              <a:rPr lang="en-GB" dirty="0" err="1"/>
              <a:t>atau</a:t>
            </a:r>
            <a:r>
              <a:rPr lang="en-GB" dirty="0"/>
              <a:t> “</a:t>
            </a:r>
            <a:r>
              <a:rPr lang="en-GB" dirty="0" err="1"/>
              <a:t>Sekolah</a:t>
            </a:r>
            <a:r>
              <a:rPr lang="en-GB" dirty="0"/>
              <a:t> </a:t>
            </a:r>
            <a:r>
              <a:rPr lang="en-GB" dirty="0" err="1"/>
              <a:t>secara</a:t>
            </a:r>
            <a:r>
              <a:rPr lang="en-GB" dirty="0"/>
              <a:t> </a:t>
            </a:r>
            <a:r>
              <a:rPr lang="en-GB" dirty="0" err="1"/>
              <a:t>aktif</a:t>
            </a:r>
            <a:r>
              <a:rPr lang="en-GB" dirty="0"/>
              <a:t> </a:t>
            </a:r>
            <a:r>
              <a:rPr lang="en-GB" dirty="0" err="1"/>
              <a:t>menangani</a:t>
            </a:r>
            <a:r>
              <a:rPr lang="en-GB" dirty="0"/>
              <a:t> </a:t>
            </a:r>
            <a:r>
              <a:rPr lang="en-GB" dirty="0" err="1"/>
              <a:t>perundungan</a:t>
            </a:r>
            <a:r>
              <a:rPr lang="en-GB" dirty="0"/>
              <a:t> (</a:t>
            </a:r>
            <a:r>
              <a:rPr lang="en-GB" i="1" dirty="0"/>
              <a:t>bullying</a:t>
            </a:r>
            <a:r>
              <a:rPr lang="en-GB" dirty="0"/>
              <a:t>)” </a:t>
            </a:r>
            <a:r>
              <a:rPr lang="en-GB" dirty="0" err="1"/>
              <a:t>atau</a:t>
            </a:r>
            <a:r>
              <a:rPr lang="en-GB" dirty="0"/>
              <a:t> “</a:t>
            </a:r>
            <a:r>
              <a:rPr lang="en-GB" dirty="0" err="1"/>
              <a:t>Pemuka</a:t>
            </a:r>
            <a:r>
              <a:rPr lang="en-GB" dirty="0"/>
              <a:t> agama </a:t>
            </a:r>
            <a:r>
              <a:rPr lang="en-GB" dirty="0" err="1"/>
              <a:t>mendorong</a:t>
            </a:r>
            <a:r>
              <a:rPr lang="en-GB" dirty="0"/>
              <a:t> </a:t>
            </a:r>
            <a:r>
              <a:rPr lang="en-GB" dirty="0" err="1"/>
              <a:t>hubungan</a:t>
            </a:r>
            <a:r>
              <a:rPr lang="en-GB" dirty="0"/>
              <a:t> </a:t>
            </a:r>
            <a:r>
              <a:rPr lang="en-GB" dirty="0" err="1"/>
              <a:t>pertemanan</a:t>
            </a:r>
            <a:r>
              <a:rPr lang="en-GB" dirty="0"/>
              <a:t> </a:t>
            </a:r>
            <a:r>
              <a:rPr lang="en-GB" dirty="0" err="1"/>
              <a:t>antar</a:t>
            </a:r>
            <a:r>
              <a:rPr lang="en-GB" dirty="0"/>
              <a:t> </a:t>
            </a:r>
            <a:r>
              <a:rPr lang="en-GB" dirty="0" err="1"/>
              <a:t>komunitas</a:t>
            </a:r>
            <a:r>
              <a:rPr lang="en-GB" dirty="0"/>
              <a:t>”.</a:t>
            </a:r>
            <a:endParaRPr dirty="0"/>
          </a:p>
        </p:txBody>
      </p:sp>
      <p:sp>
        <p:nvSpPr>
          <p:cNvPr id="180" name="Google Shape;180;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1" name="Google Shape;181;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Seperti</a:t>
            </a:r>
            <a:r>
              <a:rPr lang="en-GB" dirty="0"/>
              <a:t> yang </a:t>
            </a:r>
            <a:r>
              <a:rPr lang="en-GB" dirty="0" err="1"/>
              <a:t>bisa</a:t>
            </a:r>
            <a:r>
              <a:rPr lang="en-GB" dirty="0"/>
              <a:t> </a:t>
            </a:r>
            <a:r>
              <a:rPr lang="en-GB" dirty="0" err="1"/>
              <a:t>dilihat</a:t>
            </a:r>
            <a:r>
              <a:rPr lang="en-GB" dirty="0"/>
              <a:t>, </a:t>
            </a:r>
            <a:r>
              <a:rPr lang="en-GB" dirty="0" err="1"/>
              <a:t>masalah</a:t>
            </a:r>
            <a:r>
              <a:rPr lang="en-GB" dirty="0"/>
              <a:t> dan </a:t>
            </a:r>
            <a:r>
              <a:rPr lang="en-GB" dirty="0" err="1"/>
              <a:t>tujuan</a:t>
            </a:r>
            <a:r>
              <a:rPr lang="en-GB" dirty="0"/>
              <a:t> </a:t>
            </a:r>
            <a:r>
              <a:rPr lang="en-GB" dirty="0" err="1"/>
              <a:t>kita</a:t>
            </a:r>
            <a:r>
              <a:rPr lang="en-GB" dirty="0"/>
              <a:t> </a:t>
            </a:r>
            <a:r>
              <a:rPr lang="en-GB" dirty="0" err="1"/>
              <a:t>itu</a:t>
            </a:r>
            <a:r>
              <a:rPr lang="en-GB" dirty="0"/>
              <a:t> </a:t>
            </a:r>
            <a:r>
              <a:rPr lang="en-GB" dirty="0" err="1"/>
              <a:t>seperti</a:t>
            </a:r>
            <a:r>
              <a:rPr lang="en-GB" dirty="0"/>
              <a:t> </a:t>
            </a:r>
            <a:r>
              <a:rPr lang="en-GB" dirty="0" err="1"/>
              <a:t>cerminan</a:t>
            </a:r>
            <a:r>
              <a:rPr lang="en-GB" dirty="0"/>
              <a:t> </a:t>
            </a:r>
            <a:r>
              <a:rPr lang="en-GB" dirty="0" err="1"/>
              <a:t>satu</a:t>
            </a:r>
            <a:r>
              <a:rPr lang="en-GB" dirty="0"/>
              <a:t> </a:t>
            </a:r>
            <a:r>
              <a:rPr lang="en-GB" dirty="0" err="1"/>
              <a:t>sama</a:t>
            </a:r>
            <a:r>
              <a:rPr lang="en-GB" dirty="0"/>
              <a:t> lain. </a:t>
            </a:r>
            <a:r>
              <a:rPr lang="en-GB" dirty="0" err="1"/>
              <a:t>Masalah</a:t>
            </a:r>
            <a:r>
              <a:rPr lang="en-GB" dirty="0"/>
              <a:t> dan </a:t>
            </a:r>
            <a:r>
              <a:rPr lang="en-GB" dirty="0" err="1"/>
              <a:t>tujuan</a:t>
            </a:r>
            <a:r>
              <a:rPr lang="en-GB" dirty="0"/>
              <a:t> </a:t>
            </a:r>
            <a:r>
              <a:rPr lang="en-GB" dirty="0" err="1"/>
              <a:t>akan</a:t>
            </a:r>
            <a:r>
              <a:rPr lang="en-GB" dirty="0"/>
              <a:t> </a:t>
            </a:r>
            <a:r>
              <a:rPr lang="en-GB" dirty="0" err="1"/>
              <a:t>menentukan</a:t>
            </a:r>
            <a:r>
              <a:rPr lang="en-GB" dirty="0"/>
              <a:t> </a:t>
            </a:r>
            <a:r>
              <a:rPr lang="en-GB" dirty="0" err="1"/>
              <a:t>kerangka</a:t>
            </a:r>
            <a:r>
              <a:rPr lang="en-GB" dirty="0"/>
              <a:t> </a:t>
            </a:r>
            <a:r>
              <a:rPr lang="en-GB" dirty="0" err="1"/>
              <a:t>perjalanan</a:t>
            </a:r>
            <a:r>
              <a:rPr lang="en-GB" dirty="0"/>
              <a:t> </a:t>
            </a:r>
            <a:r>
              <a:rPr lang="en-GB" dirty="0" err="1"/>
              <a:t>kita</a:t>
            </a:r>
            <a:r>
              <a:rPr lang="en-GB" dirty="0"/>
              <a:t> </a:t>
            </a:r>
            <a:r>
              <a:rPr lang="en-GB" dirty="0" err="1"/>
              <a:t>menuju</a:t>
            </a:r>
            <a:r>
              <a:rPr lang="en-GB" dirty="0"/>
              <a:t> </a:t>
            </a:r>
            <a:r>
              <a:rPr lang="en-GB" dirty="0" err="1"/>
              <a:t>perubahan</a:t>
            </a:r>
            <a:r>
              <a:rPr lang="en-GB" dirty="0"/>
              <a:t>. Di </a:t>
            </a:r>
            <a:r>
              <a:rPr lang="en-GB" dirty="0" err="1"/>
              <a:t>manakah</a:t>
            </a:r>
            <a:r>
              <a:rPr lang="en-GB" dirty="0"/>
              <a:t> proses </a:t>
            </a:r>
            <a:r>
              <a:rPr lang="en-GB" dirty="0" err="1"/>
              <a:t>perubahan</a:t>
            </a:r>
            <a:r>
              <a:rPr lang="en-GB" dirty="0"/>
              <a:t> </a:t>
            </a:r>
            <a:r>
              <a:rPr lang="en-GB" dirty="0" err="1"/>
              <a:t>ini</a:t>
            </a:r>
            <a:r>
              <a:rPr lang="en-GB" dirty="0"/>
              <a:t> </a:t>
            </a:r>
            <a:r>
              <a:rPr lang="en-GB" dirty="0" err="1"/>
              <a:t>dimulai</a:t>
            </a:r>
            <a:r>
              <a:rPr lang="en-GB" dirty="0"/>
              <a:t>, dan </a:t>
            </a:r>
            <a:r>
              <a:rPr lang="en-GB" dirty="0" err="1"/>
              <a:t>akan</a:t>
            </a:r>
            <a:r>
              <a:rPr lang="en-GB" dirty="0"/>
              <a:t> </a:t>
            </a:r>
            <a:r>
              <a:rPr lang="en-GB" dirty="0" err="1"/>
              <a:t>menuju</a:t>
            </a:r>
            <a:r>
              <a:rPr lang="en-GB" dirty="0"/>
              <a:t> </a:t>
            </a:r>
            <a:r>
              <a:rPr lang="en-GB" dirty="0" err="1"/>
              <a:t>ke</a:t>
            </a:r>
            <a:r>
              <a:rPr lang="en-GB" dirty="0"/>
              <a:t> mana?</a:t>
            </a:r>
            <a:endParaRPr dirty="0">
              <a:solidFill>
                <a:schemeClr val="dk1"/>
              </a:solidFill>
              <a:latin typeface="Calibri"/>
              <a:ea typeface="Calibri"/>
              <a:cs typeface="Calibri"/>
              <a:sym typeface="Calibri"/>
            </a:endParaRPr>
          </a:p>
        </p:txBody>
      </p:sp>
      <p:sp>
        <p:nvSpPr>
          <p:cNvPr id="194" name="Google Shape;194;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5" name="Google Shape;195;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96" name="Google Shape;19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ORANG-ORANG YANG KITA TEMUI DALAM PERJALANAN</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dirty="0" err="1"/>
              <a:t>Saat</a:t>
            </a:r>
            <a:r>
              <a:rPr lang="en-GB" dirty="0"/>
              <a:t> </a:t>
            </a:r>
            <a:r>
              <a:rPr lang="en-GB" dirty="0" err="1"/>
              <a:t>melakukan</a:t>
            </a:r>
            <a:r>
              <a:rPr lang="en-GB" dirty="0"/>
              <a:t> </a:t>
            </a:r>
            <a:r>
              <a:rPr lang="en-GB" dirty="0" err="1"/>
              <a:t>perjalanan</a:t>
            </a:r>
            <a:r>
              <a:rPr lang="en-GB" dirty="0"/>
              <a:t> </a:t>
            </a:r>
            <a:r>
              <a:rPr lang="en-GB" dirty="0" err="1"/>
              <a:t>panjang</a:t>
            </a:r>
            <a:r>
              <a:rPr lang="en-GB" dirty="0"/>
              <a:t>, </a:t>
            </a:r>
            <a:r>
              <a:rPr lang="en-GB" dirty="0" err="1"/>
              <a:t>kita</a:t>
            </a:r>
            <a:r>
              <a:rPr lang="en-GB" dirty="0"/>
              <a:t> </a:t>
            </a:r>
            <a:r>
              <a:rPr lang="en-GB" dirty="0" err="1"/>
              <a:t>akan</a:t>
            </a:r>
            <a:r>
              <a:rPr lang="en-GB" dirty="0"/>
              <a:t> </a:t>
            </a:r>
            <a:r>
              <a:rPr lang="en-GB" dirty="0" err="1"/>
              <a:t>bertemu</a:t>
            </a:r>
            <a:r>
              <a:rPr lang="en-GB" dirty="0"/>
              <a:t> </a:t>
            </a:r>
            <a:r>
              <a:rPr lang="en-GB" dirty="0" err="1"/>
              <a:t>dengan</a:t>
            </a:r>
            <a:r>
              <a:rPr lang="en-GB" dirty="0"/>
              <a:t> </a:t>
            </a:r>
            <a:r>
              <a:rPr lang="en-GB" dirty="0" err="1"/>
              <a:t>banyak</a:t>
            </a:r>
            <a:r>
              <a:rPr lang="en-GB" dirty="0"/>
              <a:t> orang - </a:t>
            </a:r>
            <a:r>
              <a:rPr lang="en-GB" dirty="0" err="1"/>
              <a:t>sesama</a:t>
            </a:r>
            <a:r>
              <a:rPr lang="en-GB" dirty="0"/>
              <a:t> </a:t>
            </a:r>
            <a:r>
              <a:rPr lang="en-GB" dirty="0" err="1"/>
              <a:t>penjelajah</a:t>
            </a:r>
            <a:r>
              <a:rPr lang="en-GB" dirty="0"/>
              <a:t> </a:t>
            </a:r>
            <a:r>
              <a:rPr lang="en-GB" dirty="0" err="1"/>
              <a:t>dengan</a:t>
            </a:r>
            <a:r>
              <a:rPr lang="en-GB" dirty="0"/>
              <a:t> </a:t>
            </a:r>
            <a:r>
              <a:rPr lang="en-GB" dirty="0" err="1"/>
              <a:t>tujuan</a:t>
            </a:r>
            <a:r>
              <a:rPr lang="en-GB" dirty="0"/>
              <a:t> yang </a:t>
            </a:r>
            <a:r>
              <a:rPr lang="en-GB" dirty="0" err="1"/>
              <a:t>sama</a:t>
            </a:r>
            <a:r>
              <a:rPr lang="en-GB" dirty="0"/>
              <a:t>, </a:t>
            </a:r>
            <a:r>
              <a:rPr lang="en-GB" dirty="0" err="1"/>
              <a:t>petugas</a:t>
            </a:r>
            <a:r>
              <a:rPr lang="en-GB" dirty="0"/>
              <a:t> </a:t>
            </a:r>
            <a:r>
              <a:rPr lang="en-GB" dirty="0" err="1"/>
              <a:t>tiket</a:t>
            </a:r>
            <a:r>
              <a:rPr lang="en-GB" dirty="0"/>
              <a:t> yang </a:t>
            </a:r>
            <a:r>
              <a:rPr lang="en-GB" dirty="0" err="1"/>
              <a:t>melakukan</a:t>
            </a:r>
            <a:r>
              <a:rPr lang="en-GB" dirty="0"/>
              <a:t> </a:t>
            </a:r>
            <a:r>
              <a:rPr lang="en-GB" dirty="0" err="1"/>
              <a:t>pengecekan</a:t>
            </a:r>
            <a:r>
              <a:rPr lang="en-GB" dirty="0"/>
              <a:t>, </a:t>
            </a:r>
            <a:r>
              <a:rPr lang="en-GB" dirty="0" err="1"/>
              <a:t>atau</a:t>
            </a:r>
            <a:r>
              <a:rPr lang="en-GB" dirty="0"/>
              <a:t> </a:t>
            </a:r>
            <a:r>
              <a:rPr lang="en-GB" dirty="0" err="1"/>
              <a:t>mereka</a:t>
            </a:r>
            <a:r>
              <a:rPr lang="en-GB" dirty="0"/>
              <a:t> yang </a:t>
            </a:r>
            <a:r>
              <a:rPr lang="en-GB" dirty="0" err="1"/>
              <a:t>menghambat</a:t>
            </a:r>
            <a:r>
              <a:rPr lang="en-GB" dirty="0"/>
              <a:t> </a:t>
            </a:r>
            <a:r>
              <a:rPr lang="en-GB" dirty="0" err="1"/>
              <a:t>perjalanan</a:t>
            </a:r>
            <a:r>
              <a:rPr lang="en-GB" dirty="0"/>
              <a:t> </a:t>
            </a:r>
            <a:r>
              <a:rPr lang="en-GB" dirty="0" err="1"/>
              <a:t>sehingga</a:t>
            </a:r>
            <a:r>
              <a:rPr lang="en-GB" dirty="0"/>
              <a:t> </a:t>
            </a:r>
            <a:r>
              <a:rPr lang="en-GB" dirty="0" err="1"/>
              <a:t>kita</a:t>
            </a:r>
            <a:r>
              <a:rPr lang="en-GB" dirty="0"/>
              <a:t> </a:t>
            </a:r>
            <a:r>
              <a:rPr lang="en-GB" dirty="0" err="1"/>
              <a:t>terhenti</a:t>
            </a:r>
            <a:r>
              <a:rPr lang="en-GB" dirty="0"/>
              <a:t> </a:t>
            </a:r>
            <a:r>
              <a:rPr lang="en-GB" dirty="0" err="1"/>
              <a:t>atau</a:t>
            </a:r>
            <a:r>
              <a:rPr lang="en-GB" dirty="0"/>
              <a:t> </a:t>
            </a:r>
            <a:r>
              <a:rPr lang="en-GB" dirty="0" err="1"/>
              <a:t>mengubah</a:t>
            </a:r>
            <a:r>
              <a:rPr lang="en-GB" dirty="0"/>
              <a:t> </a:t>
            </a:r>
            <a:r>
              <a:rPr lang="en-GB" dirty="0" err="1"/>
              <a:t>jalur</a:t>
            </a:r>
            <a:r>
              <a:rPr lang="en-GB" dirty="0"/>
              <a:t>. Jadi, </a:t>
            </a:r>
            <a:r>
              <a:rPr lang="en-GB" dirty="0" err="1"/>
              <a:t>siapa</a:t>
            </a:r>
            <a:r>
              <a:rPr lang="en-GB" dirty="0"/>
              <a:t> yang </a:t>
            </a:r>
            <a:r>
              <a:rPr lang="en-GB" dirty="0" err="1"/>
              <a:t>akan</a:t>
            </a:r>
            <a:r>
              <a:rPr lang="en-GB" dirty="0"/>
              <a:t> </a:t>
            </a:r>
            <a:r>
              <a:rPr lang="en-GB" dirty="0" err="1"/>
              <a:t>kita</a:t>
            </a:r>
            <a:r>
              <a:rPr lang="en-GB" dirty="0"/>
              <a:t> </a:t>
            </a:r>
            <a:r>
              <a:rPr lang="en-GB" dirty="0" err="1"/>
              <a:t>temui</a:t>
            </a:r>
            <a:r>
              <a:rPr lang="en-GB" dirty="0"/>
              <a:t> </a:t>
            </a:r>
            <a:r>
              <a:rPr lang="en-GB" dirty="0" err="1"/>
              <a:t>selama</a:t>
            </a:r>
            <a:r>
              <a:rPr lang="en-GB" dirty="0"/>
              <a:t> </a:t>
            </a:r>
            <a:r>
              <a:rPr lang="en-GB" dirty="0" err="1"/>
              <a:t>perjalanan</a:t>
            </a:r>
            <a:r>
              <a:rPr lang="en-GB" dirty="0"/>
              <a:t>?</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15" name="Google Shape;21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6" name="Google Shape;21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83"/>
              </a:lnSpc>
              <a:spcBef>
                <a:spcPts val="0"/>
              </a:spcBef>
              <a:spcAft>
                <a:spcPts val="0"/>
              </a:spcAft>
              <a:buClr>
                <a:schemeClr val="dk1"/>
              </a:buClr>
              <a:buSzPts val="1100"/>
              <a:buFont typeface="Arial"/>
              <a:buNone/>
            </a:pPr>
            <a:r>
              <a:rPr lang="en-GB" dirty="0"/>
              <a:t>Yang </a:t>
            </a:r>
            <a:r>
              <a:rPr lang="en-GB" dirty="0" err="1"/>
              <a:t>akan</a:t>
            </a:r>
            <a:r>
              <a:rPr lang="en-GB" dirty="0"/>
              <a:t> </a:t>
            </a:r>
            <a:r>
              <a:rPr lang="en-GB" dirty="0" err="1"/>
              <a:t>kita</a:t>
            </a:r>
            <a:r>
              <a:rPr lang="en-GB" dirty="0"/>
              <a:t> </a:t>
            </a:r>
            <a:r>
              <a:rPr lang="en-GB" dirty="0" err="1"/>
              <a:t>temui</a:t>
            </a:r>
            <a:r>
              <a:rPr lang="en-GB" dirty="0"/>
              <a:t>:</a:t>
            </a:r>
            <a:endParaRPr dirty="0"/>
          </a:p>
          <a:p>
            <a:pPr marL="109220" marR="0" lvl="0" indent="-244475" algn="l" rtl="0">
              <a:spcBef>
                <a:spcPts val="0"/>
              </a:spcBef>
              <a:spcAft>
                <a:spcPts val="0"/>
              </a:spcAft>
              <a:buClr>
                <a:schemeClr val="dk1"/>
              </a:buClr>
              <a:buSzPts val="1200"/>
              <a:buFont typeface="Calibri"/>
              <a:buChar char="●"/>
            </a:pPr>
            <a:r>
              <a:rPr lang="en-GB" dirty="0"/>
              <a:t>orang-orang yang </a:t>
            </a:r>
            <a:r>
              <a:rPr lang="en-GB" dirty="0" err="1"/>
              <a:t>terkena</a:t>
            </a:r>
            <a:r>
              <a:rPr lang="en-GB" dirty="0"/>
              <a:t> </a:t>
            </a:r>
            <a:r>
              <a:rPr lang="en-GB" dirty="0" err="1"/>
              <a:t>dampak</a:t>
            </a:r>
            <a:r>
              <a:rPr lang="en-GB" dirty="0"/>
              <a:t> </a:t>
            </a:r>
            <a:r>
              <a:rPr lang="en-GB" dirty="0" err="1"/>
              <a:t>permasalahan</a:t>
            </a:r>
            <a:r>
              <a:rPr lang="en-GB" dirty="0"/>
              <a:t> (pada </a:t>
            </a:r>
            <a:r>
              <a:rPr lang="en-GB" dirty="0" err="1"/>
              <a:t>kasus</a:t>
            </a:r>
            <a:r>
              <a:rPr lang="en-GB" dirty="0"/>
              <a:t> </a:t>
            </a:r>
            <a:r>
              <a:rPr lang="en-GB" dirty="0" err="1"/>
              <a:t>kita</a:t>
            </a:r>
            <a:r>
              <a:rPr lang="en-GB" dirty="0"/>
              <a:t>, </a:t>
            </a:r>
            <a:r>
              <a:rPr lang="en-GB" dirty="0" err="1"/>
              <a:t>anak-anak</a:t>
            </a:r>
            <a:r>
              <a:rPr lang="en-GB" dirty="0"/>
              <a:t>),</a:t>
            </a:r>
            <a:endParaRPr dirty="0"/>
          </a:p>
          <a:p>
            <a:pPr marL="109220" marR="0" lvl="0" indent="-244475" algn="l" rtl="0">
              <a:spcBef>
                <a:spcPts val="0"/>
              </a:spcBef>
              <a:spcAft>
                <a:spcPts val="0"/>
              </a:spcAft>
              <a:buClr>
                <a:schemeClr val="dk1"/>
              </a:buClr>
              <a:buSzPts val="1200"/>
              <a:buFont typeface="Calibri"/>
              <a:buChar char="●"/>
            </a:pPr>
            <a:r>
              <a:rPr lang="en-GB" dirty="0"/>
              <a:t>orang-orang yang </a:t>
            </a:r>
            <a:r>
              <a:rPr lang="en-GB" dirty="0" err="1"/>
              <a:t>memiliki</a:t>
            </a:r>
            <a:r>
              <a:rPr lang="en-GB" dirty="0"/>
              <a:t> </a:t>
            </a:r>
            <a:r>
              <a:rPr lang="en-GB" dirty="0" err="1"/>
              <a:t>otoritas</a:t>
            </a:r>
            <a:r>
              <a:rPr lang="en-GB" dirty="0"/>
              <a:t> </a:t>
            </a:r>
            <a:r>
              <a:rPr lang="en-GB" dirty="0" err="1"/>
              <a:t>untuk</a:t>
            </a:r>
            <a:r>
              <a:rPr lang="en-GB" dirty="0"/>
              <a:t> </a:t>
            </a:r>
            <a:r>
              <a:rPr lang="en-GB" dirty="0" err="1"/>
              <a:t>bisa</a:t>
            </a:r>
            <a:r>
              <a:rPr lang="en-GB" dirty="0"/>
              <a:t> </a:t>
            </a:r>
            <a:r>
              <a:rPr lang="en-GB" dirty="0" err="1"/>
              <a:t>melakukan</a:t>
            </a:r>
            <a:r>
              <a:rPr lang="en-GB" dirty="0"/>
              <a:t> </a:t>
            </a:r>
            <a:r>
              <a:rPr lang="en-GB" dirty="0" err="1"/>
              <a:t>sesuatu</a:t>
            </a:r>
            <a:r>
              <a:rPr lang="en-GB" dirty="0"/>
              <a:t> </a:t>
            </a:r>
            <a:r>
              <a:rPr lang="en-GB" dirty="0" err="1"/>
              <a:t>terkait</a:t>
            </a:r>
            <a:r>
              <a:rPr lang="en-GB" dirty="0"/>
              <a:t> </a:t>
            </a:r>
            <a:r>
              <a:rPr lang="en-GB" dirty="0" err="1"/>
              <a:t>masalah</a:t>
            </a:r>
            <a:r>
              <a:rPr lang="en-GB" dirty="0"/>
              <a:t> </a:t>
            </a:r>
            <a:r>
              <a:rPr lang="en-GB" dirty="0" err="1"/>
              <a:t>tersebut</a:t>
            </a:r>
            <a:r>
              <a:rPr lang="en-GB" dirty="0"/>
              <a:t>. (</a:t>
            </a:r>
            <a:r>
              <a:rPr lang="en-GB" dirty="0" err="1"/>
              <a:t>misalnya</a:t>
            </a:r>
            <a:r>
              <a:rPr lang="en-GB" dirty="0"/>
              <a:t>, dewan dan </a:t>
            </a:r>
            <a:r>
              <a:rPr lang="en-GB" dirty="0" err="1"/>
              <a:t>pegawai</a:t>
            </a:r>
            <a:r>
              <a:rPr lang="en-GB" dirty="0"/>
              <a:t> </a:t>
            </a:r>
            <a:r>
              <a:rPr lang="en-GB" dirty="0" err="1"/>
              <a:t>sekolah</a:t>
            </a:r>
            <a:r>
              <a:rPr lang="en-GB" dirty="0"/>
              <a:t>, dan </a:t>
            </a:r>
            <a:r>
              <a:rPr lang="en-GB" dirty="0" err="1"/>
              <a:t>pemuka</a:t>
            </a:r>
            <a:r>
              <a:rPr lang="en-GB" dirty="0"/>
              <a:t> agama).</a:t>
            </a:r>
            <a:endParaRPr dirty="0"/>
          </a:p>
        </p:txBody>
      </p:sp>
      <p:sp>
        <p:nvSpPr>
          <p:cNvPr id="224" name="Google Shape;224;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5" name="Google Shape;225;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26" name="Google Shape;22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err="1"/>
              <a:t>Selain</a:t>
            </a:r>
            <a:r>
              <a:rPr lang="en-GB" dirty="0"/>
              <a:t> </a:t>
            </a:r>
            <a:r>
              <a:rPr lang="en-GB" dirty="0" err="1"/>
              <a:t>itu</a:t>
            </a:r>
            <a:r>
              <a:rPr lang="en-GB" dirty="0"/>
              <a:t>, </a:t>
            </a:r>
            <a:r>
              <a:rPr lang="en-GB" dirty="0" err="1"/>
              <a:t>kita</a:t>
            </a:r>
            <a:r>
              <a:rPr lang="en-GB" dirty="0"/>
              <a:t> juga </a:t>
            </a:r>
            <a:r>
              <a:rPr lang="en-GB" dirty="0" err="1"/>
              <a:t>mungkin</a:t>
            </a:r>
            <a:r>
              <a:rPr lang="en-GB" dirty="0"/>
              <a:t> </a:t>
            </a:r>
            <a:r>
              <a:rPr lang="en-GB" dirty="0" err="1"/>
              <a:t>akan</a:t>
            </a:r>
            <a:r>
              <a:rPr lang="en-GB" dirty="0"/>
              <a:t> </a:t>
            </a:r>
            <a:r>
              <a:rPr lang="en-GB" dirty="0" err="1"/>
              <a:t>menemui</a:t>
            </a:r>
            <a:r>
              <a:rPr lang="en-GB" dirty="0"/>
              <a:t>: </a:t>
            </a:r>
            <a:endParaRPr dirty="0"/>
          </a:p>
          <a:p>
            <a:pPr marL="109220" marR="0" lvl="0" indent="-244475" algn="l" rtl="0">
              <a:spcBef>
                <a:spcPts val="0"/>
              </a:spcBef>
              <a:spcAft>
                <a:spcPts val="0"/>
              </a:spcAft>
              <a:buClr>
                <a:schemeClr val="dk1"/>
              </a:buClr>
              <a:buSzPts val="1200"/>
              <a:buFont typeface="Calibri"/>
              <a:buChar char="●"/>
            </a:pPr>
            <a:r>
              <a:rPr lang="en-GB" dirty="0" err="1"/>
              <a:t>sesama</a:t>
            </a:r>
            <a:r>
              <a:rPr lang="en-GB" dirty="0"/>
              <a:t> </a:t>
            </a:r>
            <a:r>
              <a:rPr lang="en-GB" dirty="0" err="1"/>
              <a:t>penjelajah</a:t>
            </a:r>
            <a:r>
              <a:rPr lang="en-GB" dirty="0"/>
              <a:t>, </a:t>
            </a:r>
            <a:r>
              <a:rPr lang="en-GB" dirty="0" err="1"/>
              <a:t>mereka</a:t>
            </a:r>
            <a:r>
              <a:rPr lang="en-GB" dirty="0"/>
              <a:t> yang </a:t>
            </a:r>
            <a:r>
              <a:rPr lang="en-GB" dirty="0" err="1"/>
              <a:t>memiliki</a:t>
            </a:r>
            <a:r>
              <a:rPr lang="en-GB" dirty="0"/>
              <a:t> </a:t>
            </a:r>
            <a:r>
              <a:rPr lang="en-GB" dirty="0" err="1"/>
              <a:t>tujuan</a:t>
            </a:r>
            <a:r>
              <a:rPr lang="en-GB" dirty="0"/>
              <a:t> yang </a:t>
            </a:r>
            <a:r>
              <a:rPr lang="en-GB" dirty="0" err="1"/>
              <a:t>sama</a:t>
            </a:r>
            <a:r>
              <a:rPr lang="en-GB" dirty="0"/>
              <a:t> dan </a:t>
            </a:r>
            <a:r>
              <a:rPr lang="en-GB" dirty="0" err="1"/>
              <a:t>bisa</a:t>
            </a:r>
            <a:r>
              <a:rPr lang="en-GB" dirty="0"/>
              <a:t> </a:t>
            </a:r>
            <a:r>
              <a:rPr lang="en-GB" dirty="0" err="1"/>
              <a:t>membantu</a:t>
            </a:r>
            <a:r>
              <a:rPr lang="en-GB" dirty="0"/>
              <a:t> </a:t>
            </a:r>
            <a:r>
              <a:rPr lang="en-GB" dirty="0" err="1"/>
              <a:t>kita</a:t>
            </a:r>
            <a:r>
              <a:rPr lang="en-GB" dirty="0"/>
              <a:t> </a:t>
            </a:r>
            <a:r>
              <a:rPr lang="en-GB" dirty="0" err="1"/>
              <a:t>sepanjang</a:t>
            </a:r>
            <a:r>
              <a:rPr lang="en-GB" dirty="0"/>
              <a:t> </a:t>
            </a:r>
            <a:r>
              <a:rPr lang="en-GB" dirty="0" err="1"/>
              <a:t>perjalanan</a:t>
            </a:r>
            <a:r>
              <a:rPr lang="en-GB" dirty="0"/>
              <a:t>. Pada </a:t>
            </a:r>
            <a:r>
              <a:rPr lang="en-GB" dirty="0" err="1"/>
              <a:t>contoh</a:t>
            </a:r>
            <a:r>
              <a:rPr lang="en-GB" dirty="0"/>
              <a:t> </a:t>
            </a:r>
            <a:r>
              <a:rPr lang="en-GB" dirty="0" err="1"/>
              <a:t>kasus</a:t>
            </a:r>
            <a:r>
              <a:rPr lang="en-GB" dirty="0"/>
              <a:t> </a:t>
            </a:r>
            <a:r>
              <a:rPr lang="en-GB" dirty="0" err="1"/>
              <a:t>kita</a:t>
            </a:r>
            <a:r>
              <a:rPr lang="en-GB" dirty="0"/>
              <a:t>, yang </a:t>
            </a:r>
            <a:r>
              <a:rPr lang="en-GB" dirty="0" err="1"/>
              <a:t>mungkin</a:t>
            </a:r>
            <a:r>
              <a:rPr lang="en-GB" dirty="0"/>
              <a:t> </a:t>
            </a:r>
            <a:r>
              <a:rPr lang="en-GB" dirty="0" err="1"/>
              <a:t>bisa</a:t>
            </a:r>
            <a:r>
              <a:rPr lang="en-GB" dirty="0"/>
              <a:t> </a:t>
            </a:r>
            <a:r>
              <a:rPr lang="en-GB" dirty="0" err="1"/>
              <a:t>menjadi</a:t>
            </a:r>
            <a:r>
              <a:rPr lang="en-GB" dirty="0"/>
              <a:t> </a:t>
            </a:r>
            <a:r>
              <a:rPr lang="en-GB" dirty="0" err="1"/>
              <a:t>rekan</a:t>
            </a:r>
            <a:r>
              <a:rPr lang="en-GB" dirty="0"/>
              <a:t> </a:t>
            </a:r>
            <a:r>
              <a:rPr lang="en-GB" dirty="0" err="1"/>
              <a:t>kita</a:t>
            </a:r>
            <a:r>
              <a:rPr lang="en-GB" dirty="0"/>
              <a:t> </a:t>
            </a:r>
            <a:r>
              <a:rPr lang="en-GB" dirty="0" err="1"/>
              <a:t>adalah</a:t>
            </a:r>
            <a:r>
              <a:rPr lang="en-GB" dirty="0"/>
              <a:t> </a:t>
            </a:r>
            <a:r>
              <a:rPr lang="en-GB" dirty="0" err="1"/>
              <a:t>komite</a:t>
            </a:r>
            <a:r>
              <a:rPr lang="en-GB" dirty="0"/>
              <a:t> </a:t>
            </a:r>
            <a:r>
              <a:rPr lang="en-GB" dirty="0" err="1"/>
              <a:t>lintas</a:t>
            </a:r>
            <a:r>
              <a:rPr lang="en-GB" dirty="0"/>
              <a:t> agama di </a:t>
            </a:r>
            <a:r>
              <a:rPr lang="en-GB" dirty="0" err="1"/>
              <a:t>daerah</a:t>
            </a:r>
            <a:r>
              <a:rPr lang="en-GB" dirty="0"/>
              <a:t> </a:t>
            </a:r>
            <a:r>
              <a:rPr lang="en-GB" dirty="0" err="1"/>
              <a:t>tersebut</a:t>
            </a:r>
            <a:r>
              <a:rPr lang="en-GB" dirty="0"/>
              <a:t>,  </a:t>
            </a:r>
            <a:endParaRPr dirty="0"/>
          </a:p>
          <a:p>
            <a:pPr marL="109220" marR="0" lvl="0" indent="-244475" algn="l" rtl="0">
              <a:lnSpc>
                <a:spcPct val="107083"/>
              </a:lnSpc>
              <a:spcBef>
                <a:spcPts val="0"/>
              </a:spcBef>
              <a:spcAft>
                <a:spcPts val="0"/>
              </a:spcAft>
              <a:buClr>
                <a:schemeClr val="dk1"/>
              </a:buClr>
              <a:buSzPts val="1200"/>
              <a:buFont typeface="Calibri"/>
              <a:buChar char="●"/>
            </a:pPr>
            <a:r>
              <a:rPr lang="en-GB" dirty="0" err="1"/>
              <a:t>atau</a:t>
            </a:r>
            <a:r>
              <a:rPr lang="en-GB" dirty="0"/>
              <a:t>, </a:t>
            </a:r>
            <a:r>
              <a:rPr lang="en-GB" dirty="0" err="1"/>
              <a:t>mereka</a:t>
            </a:r>
            <a:r>
              <a:rPr lang="en-GB" dirty="0"/>
              <a:t> yang </a:t>
            </a:r>
            <a:r>
              <a:rPr lang="en-GB" dirty="0" err="1"/>
              <a:t>menentang</a:t>
            </a:r>
            <a:r>
              <a:rPr lang="en-GB" dirty="0"/>
              <a:t> </a:t>
            </a:r>
            <a:r>
              <a:rPr lang="en-GB" dirty="0" err="1"/>
              <a:t>tujuan</a:t>
            </a:r>
            <a:r>
              <a:rPr lang="en-GB" dirty="0"/>
              <a:t> </a:t>
            </a:r>
            <a:r>
              <a:rPr lang="en-GB" dirty="0" err="1"/>
              <a:t>kita</a:t>
            </a:r>
            <a:r>
              <a:rPr lang="en-GB" dirty="0"/>
              <a:t> dan </a:t>
            </a:r>
            <a:r>
              <a:rPr lang="en-GB" dirty="0" err="1"/>
              <a:t>berusaha</a:t>
            </a:r>
            <a:r>
              <a:rPr lang="en-GB" dirty="0"/>
              <a:t> </a:t>
            </a:r>
            <a:r>
              <a:rPr lang="en-GB" dirty="0" err="1"/>
              <a:t>menghalangi</a:t>
            </a:r>
            <a:r>
              <a:rPr lang="en-GB" dirty="0"/>
              <a:t>. </a:t>
            </a:r>
            <a:r>
              <a:rPr lang="en-GB" dirty="0" err="1"/>
              <a:t>Mungkin</a:t>
            </a:r>
            <a:r>
              <a:rPr lang="en-GB" dirty="0"/>
              <a:t> </a:t>
            </a:r>
            <a:r>
              <a:rPr lang="en-GB" dirty="0" err="1"/>
              <a:t>misalnya</a:t>
            </a:r>
            <a:r>
              <a:rPr lang="en-GB" dirty="0"/>
              <a:t>, influencer media </a:t>
            </a:r>
            <a:r>
              <a:rPr lang="en-GB" dirty="0" err="1"/>
              <a:t>sosial</a:t>
            </a:r>
            <a:r>
              <a:rPr lang="en-GB" dirty="0"/>
              <a:t> yang </a:t>
            </a:r>
            <a:r>
              <a:rPr lang="en-GB" dirty="0" err="1"/>
              <a:t>tidak</a:t>
            </a:r>
            <a:r>
              <a:rPr lang="en-GB" dirty="0"/>
              <a:t> </a:t>
            </a:r>
            <a:r>
              <a:rPr lang="en-GB" dirty="0" err="1"/>
              <a:t>toleran</a:t>
            </a:r>
            <a:r>
              <a:rPr lang="en-GB" dirty="0"/>
              <a:t> </a:t>
            </a:r>
            <a:r>
              <a:rPr lang="en-GB" dirty="0" err="1"/>
              <a:t>terhadap</a:t>
            </a:r>
            <a:r>
              <a:rPr lang="en-GB" dirty="0"/>
              <a:t> </a:t>
            </a:r>
            <a:r>
              <a:rPr lang="en-GB" dirty="0" err="1"/>
              <a:t>komunitas</a:t>
            </a:r>
            <a:r>
              <a:rPr lang="en-GB" dirty="0"/>
              <a:t> </a:t>
            </a:r>
            <a:r>
              <a:rPr lang="en-GB" dirty="0" err="1"/>
              <a:t>kita</a:t>
            </a:r>
            <a:r>
              <a:rPr lang="en-GB" dirty="0"/>
              <a:t>.</a:t>
            </a:r>
            <a:endParaRPr dirty="0"/>
          </a:p>
        </p:txBody>
      </p:sp>
      <p:sp>
        <p:nvSpPr>
          <p:cNvPr id="237" name="Google Shape;237;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8" name="Google Shape;238;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39" name="Google Shape;2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GB" dirty="0"/>
              <a:t>Ketika </a:t>
            </a:r>
            <a:r>
              <a:rPr lang="en-GB" dirty="0" err="1"/>
              <a:t>menuliskan</a:t>
            </a:r>
            <a:r>
              <a:rPr lang="en-GB" dirty="0"/>
              <a:t> </a:t>
            </a:r>
            <a:r>
              <a:rPr lang="en-GB" dirty="0" err="1"/>
              <a:t>rencana</a:t>
            </a:r>
            <a:r>
              <a:rPr lang="en-GB" dirty="0"/>
              <a:t> </a:t>
            </a:r>
            <a:r>
              <a:rPr lang="en-GB" dirty="0" err="1"/>
              <a:t>aksi</a:t>
            </a:r>
            <a:r>
              <a:rPr lang="en-GB" dirty="0"/>
              <a:t>, </a:t>
            </a:r>
            <a:r>
              <a:rPr lang="en-GB" dirty="0" err="1"/>
              <a:t>ada</a:t>
            </a:r>
            <a:r>
              <a:rPr lang="en-GB" dirty="0"/>
              <a:t> </a:t>
            </a:r>
            <a:r>
              <a:rPr lang="en-GB" dirty="0" err="1"/>
              <a:t>baiknya</a:t>
            </a:r>
            <a:r>
              <a:rPr lang="en-GB" dirty="0"/>
              <a:t> </a:t>
            </a:r>
            <a:r>
              <a:rPr lang="en-GB" dirty="0" err="1"/>
              <a:t>kita</a:t>
            </a:r>
            <a:r>
              <a:rPr lang="en-GB" dirty="0"/>
              <a:t> </a:t>
            </a:r>
            <a:r>
              <a:rPr lang="en-GB" dirty="0" err="1"/>
              <a:t>mengingat</a:t>
            </a:r>
            <a:r>
              <a:rPr lang="en-GB" dirty="0"/>
              <a:t> orang-orang, </a:t>
            </a:r>
            <a:r>
              <a:rPr lang="en-GB" dirty="0" err="1"/>
              <a:t>organisasi</a:t>
            </a:r>
            <a:r>
              <a:rPr lang="en-GB" dirty="0"/>
              <a:t>, dan </a:t>
            </a:r>
            <a:r>
              <a:rPr lang="en-GB" dirty="0" err="1"/>
              <a:t>institusi</a:t>
            </a:r>
            <a:r>
              <a:rPr lang="en-GB" dirty="0"/>
              <a:t> </a:t>
            </a:r>
            <a:r>
              <a:rPr lang="en-GB" dirty="0" err="1"/>
              <a:t>tersebut</a:t>
            </a:r>
            <a:r>
              <a:rPr lang="en-GB" dirty="0"/>
              <a:t>, </a:t>
            </a:r>
            <a:r>
              <a:rPr lang="en-GB" dirty="0" err="1"/>
              <a:t>sehingga</a:t>
            </a:r>
            <a:r>
              <a:rPr lang="en-GB" dirty="0"/>
              <a:t>, </a:t>
            </a:r>
            <a:r>
              <a:rPr lang="en-GB" dirty="0" err="1"/>
              <a:t>kita</a:t>
            </a:r>
            <a:r>
              <a:rPr lang="en-GB" dirty="0"/>
              <a:t> </a:t>
            </a:r>
            <a:r>
              <a:rPr lang="en-GB" dirty="0" err="1"/>
              <a:t>bisa</a:t>
            </a:r>
            <a:r>
              <a:rPr lang="en-GB" dirty="0"/>
              <a:t> </a:t>
            </a:r>
            <a:r>
              <a:rPr lang="en-GB" dirty="0" err="1"/>
              <a:t>mempertimbangkan</a:t>
            </a:r>
            <a:r>
              <a:rPr lang="en-GB" dirty="0"/>
              <a:t> </a:t>
            </a:r>
            <a:r>
              <a:rPr lang="en-GB" dirty="0" err="1"/>
              <a:t>keberadaan</a:t>
            </a:r>
            <a:r>
              <a:rPr lang="en-GB" dirty="0"/>
              <a:t> </a:t>
            </a:r>
            <a:r>
              <a:rPr lang="en-GB" dirty="0" err="1"/>
              <a:t>mereka</a:t>
            </a:r>
            <a:r>
              <a:rPr lang="en-GB" dirty="0"/>
              <a:t> </a:t>
            </a:r>
            <a:r>
              <a:rPr lang="en-GB" dirty="0" err="1"/>
              <a:t>ketika</a:t>
            </a:r>
            <a:r>
              <a:rPr lang="en-GB" dirty="0"/>
              <a:t> </a:t>
            </a:r>
            <a:r>
              <a:rPr lang="en-GB" dirty="0" err="1"/>
              <a:t>kita</a:t>
            </a:r>
            <a:r>
              <a:rPr lang="en-GB" dirty="0"/>
              <a:t> </a:t>
            </a:r>
            <a:r>
              <a:rPr lang="en-GB" dirty="0" err="1"/>
              <a:t>memilih</a:t>
            </a:r>
            <a:r>
              <a:rPr lang="en-GB" dirty="0"/>
              <a:t> </a:t>
            </a:r>
            <a:r>
              <a:rPr lang="en-GB" dirty="0" err="1"/>
              <a:t>taktik</a:t>
            </a:r>
            <a:r>
              <a:rPr lang="en-GB" dirty="0"/>
              <a:t> dan </a:t>
            </a:r>
            <a:r>
              <a:rPr lang="en-GB" dirty="0" err="1"/>
              <a:t>rencana</a:t>
            </a:r>
            <a:r>
              <a:rPr lang="en-GB" dirty="0"/>
              <a:t> </a:t>
            </a:r>
            <a:r>
              <a:rPr lang="en-GB" dirty="0" err="1"/>
              <a:t>aksi</a:t>
            </a:r>
            <a:r>
              <a:rPr lang="en-GB" dirty="0"/>
              <a:t>. </a:t>
            </a:r>
            <a:br>
              <a:rPr lang="en-GB" dirty="0"/>
            </a:br>
            <a:r>
              <a:rPr lang="en-GB" dirty="0" err="1"/>
              <a:t>Siapa</a:t>
            </a:r>
            <a:r>
              <a:rPr lang="en-GB" dirty="0"/>
              <a:t> yang </a:t>
            </a:r>
            <a:r>
              <a:rPr lang="en-GB" dirty="0" err="1"/>
              <a:t>dapat</a:t>
            </a:r>
            <a:r>
              <a:rPr lang="en-GB" dirty="0"/>
              <a:t> </a:t>
            </a:r>
            <a:r>
              <a:rPr lang="en-GB" dirty="0" err="1"/>
              <a:t>membantu</a:t>
            </a:r>
            <a:r>
              <a:rPr lang="en-GB" dirty="0"/>
              <a:t> </a:t>
            </a:r>
            <a:r>
              <a:rPr lang="en-GB" dirty="0" err="1"/>
              <a:t>kita</a:t>
            </a:r>
            <a:r>
              <a:rPr lang="en-GB" dirty="0"/>
              <a:t> </a:t>
            </a:r>
            <a:r>
              <a:rPr lang="en-GB" dirty="0" err="1"/>
              <a:t>melakukan</a:t>
            </a:r>
            <a:r>
              <a:rPr lang="en-GB" dirty="0"/>
              <a:t> </a:t>
            </a:r>
            <a:r>
              <a:rPr lang="en-GB" dirty="0" err="1"/>
              <a:t>perubahan</a:t>
            </a:r>
            <a:r>
              <a:rPr lang="en-GB" dirty="0"/>
              <a:t>? </a:t>
            </a:r>
            <a:r>
              <a:rPr lang="en-GB" dirty="0" err="1"/>
              <a:t>Siapa</a:t>
            </a:r>
            <a:r>
              <a:rPr lang="en-GB" dirty="0"/>
              <a:t> yang </a:t>
            </a:r>
            <a:r>
              <a:rPr lang="en-GB" dirty="0" err="1"/>
              <a:t>harus</a:t>
            </a:r>
            <a:r>
              <a:rPr lang="en-GB" dirty="0"/>
              <a:t> </a:t>
            </a:r>
            <a:r>
              <a:rPr lang="en-GB" dirty="0" err="1"/>
              <a:t>kita</a:t>
            </a:r>
            <a:r>
              <a:rPr lang="en-GB" dirty="0"/>
              <a:t> </a:t>
            </a:r>
            <a:r>
              <a:rPr lang="en-GB" dirty="0" err="1"/>
              <a:t>yakinkan</a:t>
            </a:r>
            <a:r>
              <a:rPr lang="en-GB" dirty="0"/>
              <a:t>, dan </a:t>
            </a:r>
            <a:r>
              <a:rPr lang="en-GB" dirty="0" err="1"/>
              <a:t>mengenai</a:t>
            </a:r>
            <a:r>
              <a:rPr lang="en-GB" dirty="0"/>
              <a:t> </a:t>
            </a:r>
            <a:r>
              <a:rPr lang="en-GB" dirty="0" err="1"/>
              <a:t>apa</a:t>
            </a:r>
            <a:r>
              <a:rPr lang="en-GB" dirty="0"/>
              <a:t>? Dan </a:t>
            </a:r>
            <a:r>
              <a:rPr lang="en-GB" dirty="0" err="1"/>
              <a:t>siapa</a:t>
            </a:r>
            <a:r>
              <a:rPr lang="en-GB" dirty="0"/>
              <a:t> yang </a:t>
            </a:r>
            <a:r>
              <a:rPr lang="en-GB" dirty="0" err="1"/>
              <a:t>akan</a:t>
            </a:r>
            <a:r>
              <a:rPr lang="en-GB" dirty="0"/>
              <a:t> </a:t>
            </a:r>
            <a:r>
              <a:rPr lang="en-GB" dirty="0" err="1"/>
              <a:t>berusaha</a:t>
            </a:r>
            <a:r>
              <a:rPr lang="en-GB" dirty="0"/>
              <a:t> </a:t>
            </a:r>
            <a:r>
              <a:rPr lang="en-GB" dirty="0" err="1"/>
              <a:t>menghalangi</a:t>
            </a:r>
            <a:r>
              <a:rPr lang="en-GB" dirty="0"/>
              <a:t> </a:t>
            </a:r>
            <a:r>
              <a:rPr lang="en-GB" dirty="0" err="1"/>
              <a:t>kita</a:t>
            </a:r>
            <a:r>
              <a:rPr lang="en-GB" dirty="0"/>
              <a:t>?</a:t>
            </a:r>
            <a:endParaRPr dirty="0"/>
          </a:p>
        </p:txBody>
      </p:sp>
      <p:sp>
        <p:nvSpPr>
          <p:cNvPr id="254" name="Google Shape;254;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55" name="Google Shape;255;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56" name="Google Shape;25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MEMILIH RUTE PERJALANAN</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dirty="0" err="1"/>
              <a:t>Biasanya</a:t>
            </a:r>
            <a:r>
              <a:rPr lang="en-GB" dirty="0"/>
              <a:t>, </a:t>
            </a:r>
            <a:r>
              <a:rPr lang="en-GB" dirty="0" err="1"/>
              <a:t>ada</a:t>
            </a:r>
            <a:r>
              <a:rPr lang="en-GB" dirty="0"/>
              <a:t> </a:t>
            </a:r>
            <a:r>
              <a:rPr lang="en-GB" dirty="0" err="1"/>
              <a:t>banyak</a:t>
            </a:r>
            <a:r>
              <a:rPr lang="en-GB" dirty="0"/>
              <a:t> </a:t>
            </a:r>
            <a:r>
              <a:rPr lang="en-GB" dirty="0" err="1"/>
              <a:t>cara</a:t>
            </a:r>
            <a:r>
              <a:rPr lang="en-GB" dirty="0"/>
              <a:t> </a:t>
            </a:r>
            <a:r>
              <a:rPr lang="en-GB" dirty="0" err="1"/>
              <a:t>untuk</a:t>
            </a:r>
            <a:r>
              <a:rPr lang="en-GB" dirty="0"/>
              <a:t> </a:t>
            </a:r>
            <a:r>
              <a:rPr lang="en-GB" dirty="0" err="1"/>
              <a:t>pergi</a:t>
            </a:r>
            <a:r>
              <a:rPr lang="en-GB" dirty="0"/>
              <a:t> </a:t>
            </a:r>
            <a:r>
              <a:rPr lang="en-GB" dirty="0" err="1"/>
              <a:t>dari</a:t>
            </a:r>
            <a:r>
              <a:rPr lang="en-GB" dirty="0"/>
              <a:t> </a:t>
            </a:r>
            <a:r>
              <a:rPr lang="en-GB" dirty="0" err="1"/>
              <a:t>titik</a:t>
            </a:r>
            <a:r>
              <a:rPr lang="en-GB" dirty="0"/>
              <a:t> A </a:t>
            </a:r>
            <a:r>
              <a:rPr lang="en-GB" dirty="0" err="1"/>
              <a:t>ke</a:t>
            </a:r>
            <a:r>
              <a:rPr lang="en-GB" dirty="0"/>
              <a:t> B – </a:t>
            </a:r>
            <a:r>
              <a:rPr lang="en-GB" dirty="0" err="1"/>
              <a:t>melalui</a:t>
            </a:r>
            <a:r>
              <a:rPr lang="en-GB" dirty="0"/>
              <a:t> </a:t>
            </a:r>
            <a:r>
              <a:rPr lang="en-GB" dirty="0" err="1"/>
              <a:t>berbagai</a:t>
            </a:r>
            <a:r>
              <a:rPr lang="en-GB" dirty="0"/>
              <a:t> </a:t>
            </a:r>
            <a:r>
              <a:rPr lang="en-GB" dirty="0" err="1"/>
              <a:t>rute</a:t>
            </a:r>
            <a:r>
              <a:rPr lang="en-GB" dirty="0"/>
              <a:t> dan </a:t>
            </a:r>
            <a:r>
              <a:rPr lang="en-GB" dirty="0" err="1"/>
              <a:t>berbagai</a:t>
            </a:r>
            <a:r>
              <a:rPr lang="en-GB" dirty="0"/>
              <a:t> </a:t>
            </a:r>
            <a:r>
              <a:rPr lang="en-GB" dirty="0" err="1"/>
              <a:t>moda</a:t>
            </a:r>
            <a:r>
              <a:rPr lang="en-GB" dirty="0"/>
              <a:t> </a:t>
            </a:r>
            <a:r>
              <a:rPr lang="en-GB" dirty="0" err="1"/>
              <a:t>transportasi</a:t>
            </a:r>
            <a:r>
              <a:rPr lang="en-GB" dirty="0"/>
              <a:t>. Jadi, </a:t>
            </a:r>
            <a:r>
              <a:rPr lang="en-GB" dirty="0" err="1"/>
              <a:t>rute</a:t>
            </a:r>
            <a:r>
              <a:rPr lang="en-GB" dirty="0"/>
              <a:t> mana yang </a:t>
            </a:r>
            <a:r>
              <a:rPr lang="en-GB" dirty="0" err="1"/>
              <a:t>akan</a:t>
            </a:r>
            <a:r>
              <a:rPr lang="en-GB" dirty="0"/>
              <a:t> </a:t>
            </a:r>
            <a:r>
              <a:rPr lang="en-GB" dirty="0" err="1"/>
              <a:t>kita</a:t>
            </a:r>
            <a:r>
              <a:rPr lang="en-GB" dirty="0"/>
              <a:t> </a:t>
            </a:r>
            <a:r>
              <a:rPr lang="en-GB" dirty="0" err="1"/>
              <a:t>pilih</a:t>
            </a:r>
            <a:r>
              <a:rPr lang="en-GB"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Rute yang </a:t>
            </a:r>
            <a:r>
              <a:rPr lang="en-GB" dirty="0" err="1"/>
              <a:t>kita</a:t>
            </a:r>
            <a:r>
              <a:rPr lang="en-GB" dirty="0"/>
              <a:t> </a:t>
            </a:r>
            <a:r>
              <a:rPr lang="en-GB" dirty="0" err="1"/>
              <a:t>ambil</a:t>
            </a:r>
            <a:r>
              <a:rPr lang="en-GB" dirty="0"/>
              <a:t> </a:t>
            </a:r>
            <a:r>
              <a:rPr lang="en-GB" dirty="0" err="1"/>
              <a:t>akan</a:t>
            </a:r>
            <a:r>
              <a:rPr lang="en-GB" dirty="0"/>
              <a:t> </a:t>
            </a:r>
            <a:r>
              <a:rPr lang="en-GB" dirty="0" err="1"/>
              <a:t>ditentukan</a:t>
            </a:r>
            <a:r>
              <a:rPr lang="en-GB" dirty="0"/>
              <a:t> oleh </a:t>
            </a:r>
            <a:r>
              <a:rPr lang="en-GB" dirty="0" err="1"/>
              <a:t>taktik</a:t>
            </a:r>
            <a:r>
              <a:rPr lang="en-GB" dirty="0"/>
              <a:t> yang </a:t>
            </a:r>
            <a:r>
              <a:rPr lang="en-GB" dirty="0" err="1"/>
              <a:t>kita</a:t>
            </a:r>
            <a:r>
              <a:rPr lang="en-GB" dirty="0"/>
              <a:t> </a:t>
            </a:r>
            <a:r>
              <a:rPr lang="en-GB" dirty="0" err="1"/>
              <a:t>gunakan</a:t>
            </a:r>
            <a:r>
              <a:rPr lang="en-GB" dirty="0"/>
              <a:t>. </a:t>
            </a:r>
            <a:r>
              <a:rPr lang="en-GB" dirty="0" err="1"/>
              <a:t>Ingat</a:t>
            </a:r>
            <a:r>
              <a:rPr lang="en-GB" dirty="0"/>
              <a:t>, </a:t>
            </a:r>
            <a:r>
              <a:rPr lang="en-GB" dirty="0" err="1"/>
              <a:t>ada</a:t>
            </a:r>
            <a:r>
              <a:rPr lang="en-GB" dirty="0"/>
              <a:t> 15 </a:t>
            </a:r>
            <a:r>
              <a:rPr lang="en-GB" dirty="0" err="1"/>
              <a:t>jenis</a:t>
            </a:r>
            <a:r>
              <a:rPr lang="en-GB" dirty="0"/>
              <a:t> </a:t>
            </a:r>
            <a:r>
              <a:rPr lang="en-GB" dirty="0" err="1"/>
              <a:t>taktik</a:t>
            </a:r>
            <a:r>
              <a:rPr lang="en-GB" dirty="0"/>
              <a:t> </a:t>
            </a:r>
            <a:r>
              <a:rPr lang="en-GB" dirty="0" err="1"/>
              <a:t>untuk</a:t>
            </a:r>
            <a:r>
              <a:rPr lang="en-GB" dirty="0"/>
              <a:t> </a:t>
            </a:r>
            <a:r>
              <a:rPr lang="en-GB" dirty="0" err="1"/>
              <a:t>dipilih</a:t>
            </a:r>
            <a:r>
              <a:rPr lang="en-GB" dirty="0"/>
              <a:t> – </a:t>
            </a:r>
            <a:r>
              <a:rPr lang="en-GB" dirty="0" err="1"/>
              <a:t>mulai</a:t>
            </a:r>
            <a:r>
              <a:rPr lang="en-GB" dirty="0"/>
              <a:t> </a:t>
            </a:r>
            <a:r>
              <a:rPr lang="en-GB" dirty="0" err="1"/>
              <a:t>dari</a:t>
            </a:r>
            <a:r>
              <a:rPr lang="en-GB" dirty="0"/>
              <a:t> </a:t>
            </a:r>
            <a:r>
              <a:rPr lang="en-GB" dirty="0" err="1"/>
              <a:t>membangun</a:t>
            </a:r>
            <a:r>
              <a:rPr lang="en-GB" dirty="0"/>
              <a:t> </a:t>
            </a:r>
            <a:r>
              <a:rPr lang="en-GB" dirty="0" err="1"/>
              <a:t>kesadaran</a:t>
            </a:r>
            <a:r>
              <a:rPr lang="en-GB" dirty="0"/>
              <a:t>, </a:t>
            </a:r>
            <a:r>
              <a:rPr lang="en-GB" dirty="0" err="1"/>
              <a:t>advokasi</a:t>
            </a:r>
            <a:r>
              <a:rPr lang="en-GB" dirty="0"/>
              <a:t>, </a:t>
            </a:r>
            <a:r>
              <a:rPr lang="en-GB" dirty="0" err="1"/>
              <a:t>sampai</a:t>
            </a:r>
            <a:r>
              <a:rPr lang="en-GB" dirty="0"/>
              <a:t> </a:t>
            </a:r>
            <a:r>
              <a:rPr lang="en-GB" dirty="0" err="1"/>
              <a:t>mendokumentasikan</a:t>
            </a:r>
            <a:r>
              <a:rPr lang="en-GB" dirty="0"/>
              <a:t> </a:t>
            </a:r>
            <a:r>
              <a:rPr lang="en-GB" dirty="0" err="1"/>
              <a:t>pelanggaran</a:t>
            </a:r>
            <a:r>
              <a:rPr lang="en-GB" dirty="0"/>
              <a:t>. Kita </a:t>
            </a:r>
            <a:r>
              <a:rPr lang="en-GB" dirty="0" err="1"/>
              <a:t>sudah</a:t>
            </a:r>
            <a:r>
              <a:rPr lang="en-GB" dirty="0"/>
              <a:t> </a:t>
            </a:r>
            <a:r>
              <a:rPr lang="en-GB" dirty="0" err="1"/>
              <a:t>menuliskan</a:t>
            </a:r>
            <a:r>
              <a:rPr lang="en-GB" dirty="0"/>
              <a:t> </a:t>
            </a:r>
            <a:r>
              <a:rPr lang="en-GB" dirty="0" err="1"/>
              <a:t>banyak</a:t>
            </a:r>
            <a:r>
              <a:rPr lang="en-GB" dirty="0"/>
              <a:t> ide </a:t>
            </a:r>
            <a:r>
              <a:rPr lang="en-GB" dirty="0" err="1"/>
              <a:t>aksi</a:t>
            </a:r>
            <a:r>
              <a:rPr lang="en-GB" dirty="0"/>
              <a:t> </a:t>
            </a:r>
            <a:r>
              <a:rPr lang="en-GB" dirty="0" err="1"/>
              <a:t>untuk</a:t>
            </a:r>
            <a:r>
              <a:rPr lang="en-GB" dirty="0"/>
              <a:t> </a:t>
            </a:r>
            <a:r>
              <a:rPr lang="en-GB" dirty="0" err="1"/>
              <a:t>menggunakan</a:t>
            </a:r>
            <a:r>
              <a:rPr lang="en-GB" dirty="0"/>
              <a:t> </a:t>
            </a:r>
            <a:r>
              <a:rPr lang="en-GB" dirty="0" err="1"/>
              <a:t>taktik</a:t>
            </a:r>
            <a:r>
              <a:rPr lang="en-GB" dirty="0"/>
              <a:t> </a:t>
            </a:r>
            <a:r>
              <a:rPr lang="en-GB" dirty="0" err="1"/>
              <a:t>ini</a:t>
            </a:r>
            <a:r>
              <a:rPr lang="en-GB" dirty="0"/>
              <a:t>! </a:t>
            </a:r>
            <a:r>
              <a:rPr lang="en-GB" dirty="0" err="1"/>
              <a:t>Ini</a:t>
            </a:r>
            <a:r>
              <a:rPr lang="en-GB" dirty="0"/>
              <a:t> </a:t>
            </a:r>
            <a:r>
              <a:rPr lang="en-GB" dirty="0" err="1"/>
              <a:t>saatnya</a:t>
            </a:r>
            <a:r>
              <a:rPr lang="en-GB" dirty="0"/>
              <a:t> Anda </a:t>
            </a:r>
            <a:r>
              <a:rPr lang="en-GB" dirty="0" err="1"/>
              <a:t>menggunakan</a:t>
            </a:r>
            <a:r>
              <a:rPr lang="en-GB" dirty="0"/>
              <a:t> </a:t>
            </a:r>
            <a:r>
              <a:rPr lang="en-GB" dirty="0" err="1"/>
              <a:t>hal</a:t>
            </a:r>
            <a:r>
              <a:rPr lang="en-GB" dirty="0"/>
              <a:t> </a:t>
            </a:r>
            <a:r>
              <a:rPr lang="en-GB" dirty="0" err="1"/>
              <a:t>tersebut</a:t>
            </a:r>
            <a:r>
              <a:rPr lang="en-GB" dirty="0"/>
              <a:t>!</a:t>
            </a:r>
            <a:endParaRPr dirty="0"/>
          </a:p>
        </p:txBody>
      </p:sp>
      <p:sp>
        <p:nvSpPr>
          <p:cNvPr id="269" name="Google Shape;269;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0" name="Google Shape;270;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71" name="Google Shape;2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1" dirty="0" err="1">
                <a:solidFill>
                  <a:srgbClr val="000000"/>
                </a:solidFill>
                <a:latin typeface="Calibri"/>
                <a:ea typeface="Calibri"/>
                <a:cs typeface="Calibri"/>
                <a:sym typeface="Calibri"/>
              </a:rPr>
              <a:t>Tunjukkan</a:t>
            </a:r>
            <a:r>
              <a:rPr lang="en-GB" sz="1800" b="0" i="1" dirty="0">
                <a:solidFill>
                  <a:srgbClr val="000000"/>
                </a:solidFill>
                <a:latin typeface="Calibri"/>
                <a:ea typeface="Calibri"/>
                <a:cs typeface="Calibri"/>
                <a:sym typeface="Calibri"/>
              </a:rPr>
              <a:t> slide </a:t>
            </a:r>
            <a:r>
              <a:rPr lang="en-GB" sz="1800" b="0" i="1" dirty="0" err="1">
                <a:solidFill>
                  <a:srgbClr val="000000"/>
                </a:solidFill>
                <a:latin typeface="Calibri"/>
                <a:ea typeface="Calibri"/>
                <a:cs typeface="Calibri"/>
                <a:sym typeface="Calibri"/>
              </a:rPr>
              <a:t>ketika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latihan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pembuka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berlangsung</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60" name="Google Shape;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61" name="Google Shape;6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62" name="Google Shape;62;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GB" dirty="0" err="1"/>
              <a:t>Misalnya</a:t>
            </a:r>
            <a:r>
              <a:rPr lang="en-GB" dirty="0"/>
              <a:t>, </a:t>
            </a:r>
            <a:r>
              <a:rPr lang="en-GB" dirty="0" err="1"/>
              <a:t>apakah</a:t>
            </a:r>
            <a:r>
              <a:rPr lang="en-GB" dirty="0"/>
              <a:t> </a:t>
            </a:r>
            <a:r>
              <a:rPr lang="en-GB" dirty="0" err="1"/>
              <a:t>kita</a:t>
            </a:r>
            <a:r>
              <a:rPr lang="en-GB" dirty="0"/>
              <a:t> </a:t>
            </a:r>
            <a:r>
              <a:rPr lang="en-GB" dirty="0" err="1"/>
              <a:t>akan</a:t>
            </a:r>
            <a:r>
              <a:rPr lang="en-GB" dirty="0"/>
              <a:t> </a:t>
            </a:r>
            <a:r>
              <a:rPr lang="en-GB" dirty="0" err="1"/>
              <a:t>fokus</a:t>
            </a:r>
            <a:r>
              <a:rPr lang="en-GB" dirty="0"/>
              <a:t> </a:t>
            </a:r>
            <a:r>
              <a:rPr lang="en-GB" dirty="0" err="1"/>
              <a:t>untuk</a:t>
            </a:r>
            <a:r>
              <a:rPr lang="en-GB" dirty="0"/>
              <a:t> </a:t>
            </a:r>
            <a:r>
              <a:rPr lang="en-GB" dirty="0" err="1"/>
              <a:t>mengubah</a:t>
            </a:r>
            <a:r>
              <a:rPr lang="en-GB" dirty="0"/>
              <a:t> </a:t>
            </a:r>
            <a:r>
              <a:rPr lang="en-GB" dirty="0" err="1"/>
              <a:t>pola</a:t>
            </a:r>
            <a:r>
              <a:rPr lang="en-GB" dirty="0"/>
              <a:t> </a:t>
            </a:r>
            <a:r>
              <a:rPr lang="en-GB" dirty="0" err="1"/>
              <a:t>pikir</a:t>
            </a:r>
            <a:r>
              <a:rPr lang="en-GB" dirty="0"/>
              <a:t> </a:t>
            </a:r>
            <a:r>
              <a:rPr lang="en-GB" dirty="0" err="1"/>
              <a:t>anak-anak</a:t>
            </a:r>
            <a:r>
              <a:rPr lang="en-GB" dirty="0"/>
              <a:t> </a:t>
            </a:r>
            <a:r>
              <a:rPr lang="en-GB" dirty="0" err="1"/>
              <a:t>dengan</a:t>
            </a:r>
            <a:r>
              <a:rPr lang="en-GB" dirty="0"/>
              <a:t> </a:t>
            </a:r>
            <a:r>
              <a:rPr lang="en-GB" dirty="0" err="1"/>
              <a:t>membentuk</a:t>
            </a:r>
            <a:r>
              <a:rPr lang="en-GB" dirty="0"/>
              <a:t> </a:t>
            </a:r>
            <a:r>
              <a:rPr lang="en-GB" dirty="0" err="1"/>
              <a:t>tim</a:t>
            </a:r>
            <a:r>
              <a:rPr lang="en-GB" dirty="0"/>
              <a:t> bola </a:t>
            </a:r>
            <a:r>
              <a:rPr lang="en-GB" dirty="0" err="1"/>
              <a:t>lintas</a:t>
            </a:r>
            <a:r>
              <a:rPr lang="en-GB" dirty="0"/>
              <a:t> agama, </a:t>
            </a:r>
            <a:r>
              <a:rPr lang="en-GB" dirty="0" err="1"/>
              <a:t>atau</a:t>
            </a:r>
            <a:r>
              <a:rPr lang="en-GB" dirty="0"/>
              <a:t> </a:t>
            </a:r>
            <a:r>
              <a:rPr lang="en-GB" dirty="0" err="1"/>
              <a:t>mendokumentasikan</a:t>
            </a:r>
            <a:r>
              <a:rPr lang="en-GB" dirty="0"/>
              <a:t> </a:t>
            </a:r>
            <a:r>
              <a:rPr lang="en-GB" dirty="0" err="1"/>
              <a:t>kasus</a:t>
            </a:r>
            <a:r>
              <a:rPr lang="en-GB" dirty="0"/>
              <a:t> bullying dan </a:t>
            </a:r>
            <a:r>
              <a:rPr lang="en-GB" dirty="0" err="1"/>
              <a:t>memakai</a:t>
            </a:r>
            <a:r>
              <a:rPr lang="en-GB" dirty="0"/>
              <a:t> </a:t>
            </a:r>
            <a:r>
              <a:rPr lang="en-GB" dirty="0" err="1"/>
              <a:t>ini</a:t>
            </a:r>
            <a:r>
              <a:rPr lang="en-GB" dirty="0"/>
              <a:t> </a:t>
            </a:r>
            <a:r>
              <a:rPr lang="en-GB" dirty="0" err="1"/>
              <a:t>untuk</a:t>
            </a:r>
            <a:r>
              <a:rPr lang="en-GB" dirty="0"/>
              <a:t> </a:t>
            </a:r>
            <a:r>
              <a:rPr lang="en-GB" dirty="0" err="1"/>
              <a:t>advokasi</a:t>
            </a:r>
            <a:r>
              <a:rPr lang="en-GB" dirty="0"/>
              <a:t> </a:t>
            </a:r>
            <a:r>
              <a:rPr lang="en-GB" dirty="0" err="1"/>
              <a:t>ke</a:t>
            </a:r>
            <a:r>
              <a:rPr lang="en-GB" dirty="0"/>
              <a:t> dewan </a:t>
            </a:r>
            <a:r>
              <a:rPr lang="en-GB" dirty="0" err="1"/>
              <a:t>sekolah</a:t>
            </a:r>
            <a:r>
              <a:rPr lang="en-GB" dirty="0"/>
              <a:t> </a:t>
            </a:r>
            <a:r>
              <a:rPr lang="en-GB" dirty="0" err="1"/>
              <a:t>sehingga</a:t>
            </a:r>
            <a:r>
              <a:rPr lang="en-GB" dirty="0"/>
              <a:t> </a:t>
            </a:r>
            <a:r>
              <a:rPr lang="en-GB" dirty="0" err="1"/>
              <a:t>mereka</a:t>
            </a:r>
            <a:r>
              <a:rPr lang="en-GB" dirty="0"/>
              <a:t> </a:t>
            </a:r>
            <a:r>
              <a:rPr lang="en-GB" dirty="0" err="1"/>
              <a:t>akan</a:t>
            </a:r>
            <a:r>
              <a:rPr lang="en-GB" dirty="0"/>
              <a:t> </a:t>
            </a:r>
            <a:r>
              <a:rPr lang="en-GB" dirty="0" err="1"/>
              <a:t>mengambil</a:t>
            </a:r>
            <a:r>
              <a:rPr lang="en-GB" dirty="0"/>
              <a:t> </a:t>
            </a:r>
            <a:r>
              <a:rPr lang="en-GB" dirty="0" err="1"/>
              <a:t>tindakan</a:t>
            </a:r>
            <a:r>
              <a:rPr lang="en-GB" dirty="0"/>
              <a:t>, </a:t>
            </a:r>
            <a:r>
              <a:rPr lang="en-GB" dirty="0" err="1"/>
              <a:t>atau</a:t>
            </a:r>
            <a:r>
              <a:rPr lang="en-GB" dirty="0"/>
              <a:t> </a:t>
            </a:r>
            <a:r>
              <a:rPr lang="en-GB" dirty="0" err="1"/>
              <a:t>dengan</a:t>
            </a:r>
            <a:r>
              <a:rPr lang="en-GB" dirty="0"/>
              <a:t> </a:t>
            </a:r>
            <a:r>
              <a:rPr lang="en-GB" dirty="0" err="1"/>
              <a:t>memberikan</a:t>
            </a:r>
            <a:r>
              <a:rPr lang="en-GB" dirty="0"/>
              <a:t> </a:t>
            </a:r>
            <a:r>
              <a:rPr lang="en-GB" dirty="0" err="1"/>
              <a:t>insentif</a:t>
            </a:r>
            <a:r>
              <a:rPr lang="en-GB" dirty="0"/>
              <a:t> pada guru yang </a:t>
            </a:r>
            <a:r>
              <a:rPr lang="en-GB" dirty="0" err="1"/>
              <a:t>mendukung</a:t>
            </a:r>
            <a:r>
              <a:rPr lang="en-GB" dirty="0"/>
              <a:t> </a:t>
            </a:r>
            <a:r>
              <a:rPr lang="en-GB" dirty="0" err="1"/>
              <a:t>hubungan</a:t>
            </a:r>
            <a:r>
              <a:rPr lang="en-GB" dirty="0"/>
              <a:t> yang </a:t>
            </a:r>
            <a:r>
              <a:rPr lang="en-GB" dirty="0" err="1"/>
              <a:t>positif</a:t>
            </a:r>
            <a:r>
              <a:rPr lang="en-GB" dirty="0"/>
              <a:t>, </a:t>
            </a:r>
            <a:r>
              <a:rPr lang="en-GB" dirty="0" err="1"/>
              <a:t>misalnya</a:t>
            </a:r>
            <a:r>
              <a:rPr lang="en-GB" dirty="0"/>
              <a:t> </a:t>
            </a:r>
            <a:r>
              <a:rPr lang="en-GB" dirty="0" err="1"/>
              <a:t>memberikan</a:t>
            </a:r>
            <a:r>
              <a:rPr lang="en-GB" dirty="0"/>
              <a:t> </a:t>
            </a:r>
            <a:r>
              <a:rPr lang="en-GB" dirty="0" err="1"/>
              <a:t>anugerah</a:t>
            </a:r>
            <a:r>
              <a:rPr lang="en-GB" dirty="0"/>
              <a:t> </a:t>
            </a:r>
            <a:r>
              <a:rPr lang="en-GB" dirty="0" err="1"/>
              <a:t>untuk</a:t>
            </a:r>
            <a:r>
              <a:rPr lang="en-GB" dirty="0"/>
              <a:t> guru yang </a:t>
            </a:r>
            <a:r>
              <a:rPr lang="en-GB" dirty="0" err="1"/>
              <a:t>mendorong</a:t>
            </a:r>
            <a:r>
              <a:rPr lang="en-GB" dirty="0"/>
              <a:t> </a:t>
            </a:r>
            <a:r>
              <a:rPr lang="en-GB" dirty="0" err="1"/>
              <a:t>keragaman</a:t>
            </a:r>
            <a:r>
              <a:rPr lang="en-GB" dirty="0"/>
              <a:t> dan </a:t>
            </a:r>
            <a:r>
              <a:rPr lang="en-GB" dirty="0" err="1"/>
              <a:t>sikap</a:t>
            </a:r>
            <a:r>
              <a:rPr lang="en-GB" dirty="0"/>
              <a:t> </a:t>
            </a:r>
            <a:r>
              <a:rPr lang="en-GB" dirty="0" err="1"/>
              <a:t>saling</a:t>
            </a:r>
            <a:r>
              <a:rPr lang="en-GB" dirty="0"/>
              <a:t> </a:t>
            </a:r>
            <a:r>
              <a:rPr lang="en-GB" dirty="0" err="1"/>
              <a:t>menghargai</a:t>
            </a:r>
            <a:r>
              <a:rPr lang="en-GB" dirty="0"/>
              <a:t> di </a:t>
            </a:r>
            <a:r>
              <a:rPr lang="en-GB" dirty="0" err="1"/>
              <a:t>kelas</a:t>
            </a:r>
            <a:r>
              <a:rPr lang="en-GB" dirty="0"/>
              <a:t>? </a:t>
            </a:r>
            <a:r>
              <a:rPr lang="en-GB" dirty="0" err="1"/>
              <a:t>Atau</a:t>
            </a:r>
            <a:r>
              <a:rPr lang="en-GB" dirty="0"/>
              <a:t>, </a:t>
            </a:r>
            <a:r>
              <a:rPr lang="en-GB" dirty="0" err="1"/>
              <a:t>dengan</a:t>
            </a:r>
            <a:r>
              <a:rPr lang="en-GB" dirty="0"/>
              <a:t> </a:t>
            </a:r>
            <a:r>
              <a:rPr lang="en-GB" dirty="0" err="1"/>
              <a:t>meyakinkan</a:t>
            </a:r>
            <a:r>
              <a:rPr lang="en-GB" dirty="0"/>
              <a:t> </a:t>
            </a:r>
            <a:r>
              <a:rPr lang="en-GB" dirty="0" err="1"/>
              <a:t>pemuka</a:t>
            </a:r>
            <a:r>
              <a:rPr lang="en-GB" dirty="0"/>
              <a:t> agama </a:t>
            </a:r>
            <a:r>
              <a:rPr lang="en-GB" dirty="0" err="1"/>
              <a:t>untuk</a:t>
            </a:r>
            <a:r>
              <a:rPr lang="en-GB" dirty="0"/>
              <a:t> </a:t>
            </a:r>
            <a:r>
              <a:rPr lang="en-GB" dirty="0" err="1"/>
              <a:t>mendukung</a:t>
            </a:r>
            <a:r>
              <a:rPr lang="en-GB" dirty="0"/>
              <a:t> </a:t>
            </a:r>
            <a:r>
              <a:rPr lang="en-GB" dirty="0" err="1"/>
              <a:t>pertemanan</a:t>
            </a:r>
            <a:r>
              <a:rPr lang="en-GB" dirty="0"/>
              <a:t> </a:t>
            </a:r>
            <a:r>
              <a:rPr lang="en-GB" dirty="0" err="1"/>
              <a:t>lintas</a:t>
            </a:r>
            <a:r>
              <a:rPr lang="en-GB" dirty="0"/>
              <a:t> agama? </a:t>
            </a:r>
            <a:r>
              <a:rPr lang="en-GB" dirty="0" err="1"/>
              <a:t>Atau</a:t>
            </a:r>
            <a:r>
              <a:rPr lang="en-GB" dirty="0"/>
              <a:t>, </a:t>
            </a:r>
            <a:r>
              <a:rPr lang="en-GB" dirty="0" err="1"/>
              <a:t>kombinasi</a:t>
            </a:r>
            <a:r>
              <a:rPr lang="en-GB" dirty="0"/>
              <a:t> </a:t>
            </a:r>
            <a:r>
              <a:rPr lang="en-GB" dirty="0" err="1"/>
              <a:t>dari</a:t>
            </a:r>
            <a:r>
              <a:rPr lang="en-GB" dirty="0"/>
              <a:t> </a:t>
            </a:r>
            <a:r>
              <a:rPr lang="en-GB" dirty="0" err="1"/>
              <a:t>itu</a:t>
            </a:r>
            <a:r>
              <a:rPr lang="en-GB" dirty="0"/>
              <a:t> </a:t>
            </a:r>
            <a:r>
              <a:rPr lang="en-GB" dirty="0" err="1"/>
              <a:t>semua</a:t>
            </a:r>
            <a:r>
              <a:rPr lang="en-GB" dirty="0"/>
              <a:t>?   </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Clr>
                <a:schemeClr val="dk1"/>
              </a:buClr>
              <a:buSzPts val="1100"/>
              <a:buFont typeface="Arial"/>
              <a:buNone/>
            </a:pPr>
            <a:r>
              <a:rPr lang="en-GB" dirty="0"/>
              <a:t>Ada </a:t>
            </a:r>
            <a:r>
              <a:rPr lang="en-GB" dirty="0" err="1"/>
              <a:t>banyak</a:t>
            </a:r>
            <a:r>
              <a:rPr lang="en-GB" dirty="0"/>
              <a:t> </a:t>
            </a:r>
            <a:r>
              <a:rPr lang="en-GB" dirty="0" err="1"/>
              <a:t>hal</a:t>
            </a:r>
            <a:r>
              <a:rPr lang="en-GB" dirty="0"/>
              <a:t> yang </a:t>
            </a:r>
            <a:r>
              <a:rPr lang="en-GB" dirty="0" err="1"/>
              <a:t>dapat</a:t>
            </a:r>
            <a:r>
              <a:rPr lang="en-GB" dirty="0"/>
              <a:t> </a:t>
            </a:r>
            <a:r>
              <a:rPr lang="en-GB" dirty="0" err="1"/>
              <a:t>kita</a:t>
            </a:r>
            <a:r>
              <a:rPr lang="en-GB" dirty="0"/>
              <a:t> </a:t>
            </a:r>
            <a:r>
              <a:rPr lang="en-GB" dirty="0" err="1"/>
              <a:t>perbuat</a:t>
            </a:r>
            <a:r>
              <a:rPr lang="en-GB" dirty="0"/>
              <a:t>. Kita </a:t>
            </a:r>
            <a:r>
              <a:rPr lang="en-GB" dirty="0" err="1"/>
              <a:t>tidak</a:t>
            </a:r>
            <a:r>
              <a:rPr lang="en-GB" dirty="0"/>
              <a:t> </a:t>
            </a:r>
            <a:r>
              <a:rPr lang="en-GB" dirty="0" err="1"/>
              <a:t>dapat</a:t>
            </a:r>
            <a:r>
              <a:rPr lang="en-GB" dirty="0"/>
              <a:t> </a:t>
            </a:r>
            <a:r>
              <a:rPr lang="en-GB" dirty="0" err="1"/>
              <a:t>melakukan</a:t>
            </a:r>
            <a:r>
              <a:rPr lang="en-GB" dirty="0"/>
              <a:t> </a:t>
            </a:r>
            <a:r>
              <a:rPr lang="en-GB" dirty="0" err="1"/>
              <a:t>semuanya</a:t>
            </a:r>
            <a:r>
              <a:rPr lang="en-GB" dirty="0"/>
              <a:t>, </a:t>
            </a:r>
            <a:r>
              <a:rPr lang="en-GB" dirty="0" err="1"/>
              <a:t>namun</a:t>
            </a:r>
            <a:r>
              <a:rPr lang="en-GB" dirty="0"/>
              <a:t>, </a:t>
            </a:r>
            <a:r>
              <a:rPr lang="en-GB" dirty="0" err="1"/>
              <a:t>kita</a:t>
            </a:r>
            <a:r>
              <a:rPr lang="en-GB" dirty="0"/>
              <a:t> </a:t>
            </a:r>
            <a:r>
              <a:rPr lang="en-GB" dirty="0" err="1"/>
              <a:t>mungkin</a:t>
            </a:r>
            <a:r>
              <a:rPr lang="en-GB" dirty="0"/>
              <a:t> </a:t>
            </a:r>
            <a:r>
              <a:rPr lang="en-GB" dirty="0" err="1"/>
              <a:t>perlu</a:t>
            </a:r>
            <a:r>
              <a:rPr lang="en-GB" dirty="0"/>
              <a:t> </a:t>
            </a:r>
            <a:r>
              <a:rPr lang="en-GB" dirty="0" err="1"/>
              <a:t>untuk</a:t>
            </a:r>
            <a:r>
              <a:rPr lang="en-GB" dirty="0"/>
              <a:t> </a:t>
            </a:r>
            <a:r>
              <a:rPr lang="en-GB" dirty="0" err="1"/>
              <a:t>melakukan</a:t>
            </a:r>
            <a:r>
              <a:rPr lang="en-GB" dirty="0"/>
              <a:t> </a:t>
            </a:r>
            <a:r>
              <a:rPr lang="en-GB" dirty="0" err="1"/>
              <a:t>lebih</a:t>
            </a:r>
            <a:r>
              <a:rPr lang="en-GB" dirty="0"/>
              <a:t> </a:t>
            </a:r>
            <a:r>
              <a:rPr lang="en-GB" dirty="0" err="1"/>
              <a:t>dari</a:t>
            </a:r>
            <a:r>
              <a:rPr lang="en-GB" dirty="0"/>
              <a:t> </a:t>
            </a:r>
            <a:r>
              <a:rPr lang="en-GB" dirty="0" err="1"/>
              <a:t>satu</a:t>
            </a:r>
            <a:r>
              <a:rPr lang="en-GB" dirty="0"/>
              <a:t> </a:t>
            </a:r>
            <a:r>
              <a:rPr lang="en-GB" dirty="0" err="1"/>
              <a:t>hal</a:t>
            </a:r>
            <a:r>
              <a:rPr lang="en-GB" dirty="0"/>
              <a:t> </a:t>
            </a:r>
            <a:r>
              <a:rPr lang="en-GB" dirty="0" err="1"/>
              <a:t>kalau</a:t>
            </a:r>
            <a:r>
              <a:rPr lang="en-GB" dirty="0"/>
              <a:t> </a:t>
            </a:r>
            <a:r>
              <a:rPr lang="en-GB" dirty="0" err="1"/>
              <a:t>kita</a:t>
            </a:r>
            <a:r>
              <a:rPr lang="en-GB" dirty="0"/>
              <a:t> </a:t>
            </a:r>
            <a:r>
              <a:rPr lang="en-GB" dirty="0" err="1"/>
              <a:t>ingin</a:t>
            </a:r>
            <a:r>
              <a:rPr lang="en-GB" dirty="0"/>
              <a:t> </a:t>
            </a:r>
            <a:r>
              <a:rPr lang="en-GB" dirty="0" err="1"/>
              <a:t>berhasil</a:t>
            </a:r>
            <a:r>
              <a:rPr lang="en-GB" dirty="0"/>
              <a:t>. </a:t>
            </a:r>
            <a:r>
              <a:rPr lang="en-GB" dirty="0" err="1"/>
              <a:t>Misalnya</a:t>
            </a:r>
            <a:r>
              <a:rPr lang="en-GB" dirty="0"/>
              <a:t>, </a:t>
            </a:r>
            <a:r>
              <a:rPr lang="en-GB" dirty="0" err="1"/>
              <a:t>tidak</a:t>
            </a:r>
            <a:r>
              <a:rPr lang="en-GB" dirty="0"/>
              <a:t> </a:t>
            </a:r>
            <a:r>
              <a:rPr lang="en-GB" dirty="0" err="1"/>
              <a:t>akan</a:t>
            </a:r>
            <a:r>
              <a:rPr lang="en-GB" dirty="0"/>
              <a:t> </a:t>
            </a:r>
            <a:r>
              <a:rPr lang="en-GB" dirty="0" err="1"/>
              <a:t>ada</a:t>
            </a:r>
            <a:r>
              <a:rPr lang="en-GB" dirty="0"/>
              <a:t> </a:t>
            </a:r>
            <a:r>
              <a:rPr lang="en-GB" dirty="0" err="1"/>
              <a:t>gunanya</a:t>
            </a:r>
            <a:r>
              <a:rPr lang="en-GB" dirty="0"/>
              <a:t> </a:t>
            </a:r>
            <a:r>
              <a:rPr lang="en-GB" dirty="0" err="1"/>
              <a:t>apabila</a:t>
            </a:r>
            <a:r>
              <a:rPr lang="en-GB" dirty="0"/>
              <a:t> </a:t>
            </a:r>
            <a:r>
              <a:rPr lang="en-GB" dirty="0" err="1"/>
              <a:t>kita</a:t>
            </a:r>
            <a:r>
              <a:rPr lang="en-GB" dirty="0"/>
              <a:t> </a:t>
            </a:r>
            <a:r>
              <a:rPr lang="en-GB" dirty="0" err="1"/>
              <a:t>membentuk</a:t>
            </a:r>
            <a:r>
              <a:rPr lang="en-GB" dirty="0"/>
              <a:t> </a:t>
            </a:r>
            <a:r>
              <a:rPr lang="en-GB" dirty="0" err="1"/>
              <a:t>tim</a:t>
            </a:r>
            <a:r>
              <a:rPr lang="en-GB" dirty="0"/>
              <a:t> bola </a:t>
            </a:r>
            <a:r>
              <a:rPr lang="en-GB" dirty="0" err="1"/>
              <a:t>jika</a:t>
            </a:r>
            <a:r>
              <a:rPr lang="en-GB" dirty="0"/>
              <a:t> </a:t>
            </a:r>
            <a:r>
              <a:rPr lang="en-GB" dirty="0" err="1"/>
              <a:t>pemuka</a:t>
            </a:r>
            <a:r>
              <a:rPr lang="en-GB" dirty="0"/>
              <a:t> agama </a:t>
            </a:r>
            <a:r>
              <a:rPr lang="en-GB" dirty="0" err="1"/>
              <a:t>tidak</a:t>
            </a:r>
            <a:r>
              <a:rPr lang="en-GB" dirty="0"/>
              <a:t> </a:t>
            </a:r>
            <a:r>
              <a:rPr lang="en-GB" dirty="0" err="1"/>
              <a:t>menyetujui</a:t>
            </a:r>
            <a:r>
              <a:rPr lang="en-GB" dirty="0"/>
              <a:t> </a:t>
            </a:r>
            <a:r>
              <a:rPr lang="en-GB" dirty="0" err="1"/>
              <a:t>sehingga</a:t>
            </a:r>
            <a:r>
              <a:rPr lang="en-GB" dirty="0"/>
              <a:t> </a:t>
            </a:r>
            <a:r>
              <a:rPr lang="en-GB" dirty="0" err="1"/>
              <a:t>tidak</a:t>
            </a:r>
            <a:r>
              <a:rPr lang="en-GB" dirty="0"/>
              <a:t> </a:t>
            </a:r>
            <a:r>
              <a:rPr lang="en-GB" dirty="0" err="1"/>
              <a:t>ada</a:t>
            </a:r>
            <a:r>
              <a:rPr lang="en-GB" dirty="0"/>
              <a:t> </a:t>
            </a:r>
            <a:r>
              <a:rPr lang="en-GB" dirty="0" err="1"/>
              <a:t>anak</a:t>
            </a:r>
            <a:r>
              <a:rPr lang="en-GB" dirty="0"/>
              <a:t> yang </a:t>
            </a:r>
            <a:r>
              <a:rPr lang="en-GB" dirty="0" err="1"/>
              <a:t>berani</a:t>
            </a:r>
            <a:r>
              <a:rPr lang="en-GB" dirty="0"/>
              <a:t> </a:t>
            </a:r>
            <a:r>
              <a:rPr lang="en-GB" dirty="0" err="1"/>
              <a:t>hadir</a:t>
            </a:r>
            <a:r>
              <a:rPr lang="en-GB" dirty="0"/>
              <a:t>. </a:t>
            </a:r>
            <a:r>
              <a:rPr lang="en-GB" dirty="0" err="1"/>
              <a:t>Rencana</a:t>
            </a:r>
            <a:r>
              <a:rPr lang="en-GB" dirty="0"/>
              <a:t> </a:t>
            </a:r>
            <a:r>
              <a:rPr lang="en-GB" dirty="0" err="1"/>
              <a:t>aksi</a:t>
            </a:r>
            <a:r>
              <a:rPr lang="en-GB" dirty="0"/>
              <a:t> yang </a:t>
            </a:r>
            <a:r>
              <a:rPr lang="en-GB" dirty="0" err="1"/>
              <a:t>sukses</a:t>
            </a:r>
            <a:r>
              <a:rPr lang="en-GB" dirty="0"/>
              <a:t> </a:t>
            </a:r>
            <a:r>
              <a:rPr lang="en-GB" dirty="0" err="1"/>
              <a:t>akan</a:t>
            </a:r>
            <a:r>
              <a:rPr lang="en-GB" dirty="0"/>
              <a:t> </a:t>
            </a:r>
            <a:r>
              <a:rPr lang="en-GB" dirty="0" err="1"/>
              <a:t>memiliki</a:t>
            </a:r>
            <a:r>
              <a:rPr lang="en-GB" dirty="0"/>
              <a:t> </a:t>
            </a:r>
            <a:r>
              <a:rPr lang="en-GB" dirty="0" err="1"/>
              <a:t>beberapa</a:t>
            </a:r>
            <a:r>
              <a:rPr lang="en-GB" dirty="0"/>
              <a:t> </a:t>
            </a:r>
            <a:r>
              <a:rPr lang="en-GB" dirty="0" err="1"/>
              <a:t>taktik</a:t>
            </a:r>
            <a:r>
              <a:rPr lang="en-GB" dirty="0"/>
              <a:t> </a:t>
            </a:r>
            <a:r>
              <a:rPr lang="en-GB" dirty="0" err="1"/>
              <a:t>berbeda</a:t>
            </a:r>
            <a:r>
              <a:rPr lang="en-GB" dirty="0"/>
              <a:t> </a:t>
            </a:r>
            <a:r>
              <a:rPr lang="en-GB" dirty="0" err="1"/>
              <a:t>namun</a:t>
            </a:r>
            <a:r>
              <a:rPr lang="en-GB" dirty="0"/>
              <a:t> </a:t>
            </a:r>
            <a:r>
              <a:rPr lang="en-GB" dirty="0" err="1"/>
              <a:t>saling</a:t>
            </a:r>
            <a:r>
              <a:rPr lang="en-GB" dirty="0"/>
              <a:t> </a:t>
            </a:r>
            <a:r>
              <a:rPr lang="en-GB" dirty="0" err="1"/>
              <a:t>melengkapi</a:t>
            </a:r>
            <a:r>
              <a:rPr lang="en-GB" dirty="0"/>
              <a:t>.</a:t>
            </a:r>
            <a:endParaRPr dirty="0"/>
          </a:p>
        </p:txBody>
      </p:sp>
      <p:sp>
        <p:nvSpPr>
          <p:cNvPr id="278" name="Google Shape;278;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9" name="Google Shape;279;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80" name="Google Shape;28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TAHAPAN PERJALANAN</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dirty="0"/>
              <a:t>Ketika </a:t>
            </a:r>
            <a:r>
              <a:rPr lang="en-GB" dirty="0" err="1"/>
              <a:t>kita</a:t>
            </a:r>
            <a:r>
              <a:rPr lang="en-GB" dirty="0"/>
              <a:t> </a:t>
            </a:r>
            <a:r>
              <a:rPr lang="en-GB" dirty="0" err="1"/>
              <a:t>sudah</a:t>
            </a:r>
            <a:r>
              <a:rPr lang="en-GB" dirty="0"/>
              <a:t> </a:t>
            </a:r>
            <a:r>
              <a:rPr lang="en-GB" dirty="0" err="1"/>
              <a:t>menentukan</a:t>
            </a:r>
            <a:r>
              <a:rPr lang="en-GB" dirty="0"/>
              <a:t> </a:t>
            </a:r>
            <a:r>
              <a:rPr lang="en-GB" dirty="0" err="1"/>
              <a:t>taktik</a:t>
            </a:r>
            <a:r>
              <a:rPr lang="en-GB" dirty="0"/>
              <a:t> yang </a:t>
            </a:r>
            <a:r>
              <a:rPr lang="en-GB" dirty="0" err="1"/>
              <a:t>akan</a:t>
            </a:r>
            <a:r>
              <a:rPr lang="en-GB" dirty="0"/>
              <a:t> </a:t>
            </a:r>
            <a:r>
              <a:rPr lang="en-GB" dirty="0" err="1"/>
              <a:t>digunakan</a:t>
            </a:r>
            <a:r>
              <a:rPr lang="en-GB" dirty="0"/>
              <a:t>, </a:t>
            </a:r>
            <a:r>
              <a:rPr lang="en-GB" dirty="0" err="1"/>
              <a:t>kita</a:t>
            </a:r>
            <a:r>
              <a:rPr lang="en-GB" dirty="0"/>
              <a:t> </a:t>
            </a:r>
            <a:r>
              <a:rPr lang="en-GB" dirty="0" err="1"/>
              <a:t>bisa</a:t>
            </a:r>
            <a:r>
              <a:rPr lang="en-GB" dirty="0"/>
              <a:t> </a:t>
            </a:r>
            <a:r>
              <a:rPr lang="en-GB" dirty="0" err="1"/>
              <a:t>memikirkan</a:t>
            </a:r>
            <a:r>
              <a:rPr lang="en-GB" dirty="0"/>
              <a:t> BAGAIMANA </a:t>
            </a:r>
            <a:r>
              <a:rPr lang="en-GB" dirty="0" err="1"/>
              <a:t>kita</a:t>
            </a:r>
            <a:r>
              <a:rPr lang="en-GB" dirty="0"/>
              <a:t> </a:t>
            </a:r>
            <a:r>
              <a:rPr lang="en-GB" dirty="0" err="1"/>
              <a:t>akan</a:t>
            </a:r>
            <a:r>
              <a:rPr lang="en-GB" dirty="0"/>
              <a:t> </a:t>
            </a:r>
            <a:r>
              <a:rPr lang="en-GB" dirty="0" err="1"/>
              <a:t>menggunakan</a:t>
            </a:r>
            <a:r>
              <a:rPr lang="en-GB" dirty="0"/>
              <a:t> </a:t>
            </a:r>
            <a:r>
              <a:rPr lang="en-GB" dirty="0" err="1"/>
              <a:t>mereka</a:t>
            </a:r>
            <a:r>
              <a:rPr lang="en-GB" dirty="0"/>
              <a:t>. Langkah </a:t>
            </a:r>
            <a:r>
              <a:rPr lang="en-GB" dirty="0" err="1"/>
              <a:t>konkret</a:t>
            </a:r>
            <a:r>
              <a:rPr lang="en-GB" dirty="0"/>
              <a:t> </a:t>
            </a:r>
            <a:r>
              <a:rPr lang="en-GB" dirty="0" err="1"/>
              <a:t>seperti</a:t>
            </a:r>
            <a:r>
              <a:rPr lang="en-GB" dirty="0"/>
              <a:t> </a:t>
            </a:r>
            <a:r>
              <a:rPr lang="en-GB" dirty="0" err="1"/>
              <a:t>apa</a:t>
            </a:r>
            <a:r>
              <a:rPr lang="en-GB" dirty="0"/>
              <a:t> yang </a:t>
            </a:r>
            <a:r>
              <a:rPr lang="en-GB" dirty="0" err="1"/>
              <a:t>harus</a:t>
            </a:r>
            <a:r>
              <a:rPr lang="en-GB" dirty="0"/>
              <a:t> </a:t>
            </a:r>
            <a:r>
              <a:rPr lang="en-GB" dirty="0" err="1"/>
              <a:t>kita</a:t>
            </a:r>
            <a:r>
              <a:rPr lang="en-GB" dirty="0"/>
              <a:t> </a:t>
            </a:r>
            <a:r>
              <a:rPr lang="en-GB" dirty="0" err="1"/>
              <a:t>ambil</a:t>
            </a:r>
            <a:r>
              <a:rPr lang="en-GB" dirty="0"/>
              <a:t> dan </a:t>
            </a:r>
            <a:r>
              <a:rPr lang="en-GB" dirty="0" err="1"/>
              <a:t>bagaimana</a:t>
            </a:r>
            <a:r>
              <a:rPr lang="en-GB" dirty="0"/>
              <a:t> </a:t>
            </a:r>
            <a:r>
              <a:rPr lang="en-GB" dirty="0" err="1"/>
              <a:t>urutannya</a:t>
            </a:r>
            <a:r>
              <a:rPr lang="en-GB" dirty="0"/>
              <a:t>? </a:t>
            </a:r>
            <a:r>
              <a:rPr lang="en-GB" dirty="0" err="1"/>
              <a:t>Siapa</a:t>
            </a:r>
            <a:r>
              <a:rPr lang="en-GB" dirty="0"/>
              <a:t> </a:t>
            </a:r>
            <a:r>
              <a:rPr lang="en-GB" dirty="0" err="1"/>
              <a:t>akan</a:t>
            </a:r>
            <a:r>
              <a:rPr lang="en-GB" dirty="0"/>
              <a:t> </a:t>
            </a:r>
            <a:r>
              <a:rPr lang="en-GB" dirty="0" err="1"/>
              <a:t>melakukan</a:t>
            </a:r>
            <a:r>
              <a:rPr lang="en-GB" dirty="0"/>
              <a:t> </a:t>
            </a:r>
            <a:r>
              <a:rPr lang="en-GB" dirty="0" err="1"/>
              <a:t>apa</a:t>
            </a:r>
            <a:r>
              <a:rPr lang="en-GB" dirty="0"/>
              <a:t> dan </a:t>
            </a:r>
            <a:r>
              <a:rPr lang="en-GB" dirty="0" err="1"/>
              <a:t>kapan</a:t>
            </a:r>
            <a:r>
              <a:rPr lang="en-GB" dirty="0"/>
              <a:t> </a:t>
            </a:r>
            <a:r>
              <a:rPr lang="en-GB" dirty="0" err="1"/>
              <a:t>untuk</a:t>
            </a:r>
            <a:r>
              <a:rPr lang="en-GB" dirty="0"/>
              <a:t> masing-masing </a:t>
            </a:r>
            <a:r>
              <a:rPr lang="en-GB" dirty="0" err="1"/>
              <a:t>taktik</a:t>
            </a:r>
            <a:r>
              <a:rPr lang="en-GB" dirty="0"/>
              <a:t> yang </a:t>
            </a:r>
            <a:r>
              <a:rPr lang="en-GB" dirty="0" err="1"/>
              <a:t>sudah</a:t>
            </a:r>
            <a:r>
              <a:rPr lang="en-GB" dirty="0"/>
              <a:t> </a:t>
            </a:r>
            <a:r>
              <a:rPr lang="en-GB" dirty="0" err="1"/>
              <a:t>kita</a:t>
            </a:r>
            <a:r>
              <a:rPr lang="en-GB" dirty="0"/>
              <a:t> </a:t>
            </a:r>
            <a:r>
              <a:rPr lang="en-GB" dirty="0" err="1"/>
              <a:t>pilih</a:t>
            </a:r>
            <a:r>
              <a:rPr lang="en-GB" dirty="0"/>
              <a:t>? </a:t>
            </a:r>
            <a:r>
              <a:rPr lang="en-GB" dirty="0" err="1"/>
              <a:t>Bagaimana</a:t>
            </a:r>
            <a:r>
              <a:rPr lang="en-GB" dirty="0"/>
              <a:t> </a:t>
            </a:r>
            <a:r>
              <a:rPr lang="en-GB" dirty="0" err="1"/>
              <a:t>cara</a:t>
            </a:r>
            <a:r>
              <a:rPr lang="en-GB" dirty="0"/>
              <a:t> </a:t>
            </a:r>
            <a:r>
              <a:rPr lang="en-GB" dirty="0" err="1"/>
              <a:t>praktis</a:t>
            </a:r>
            <a:r>
              <a:rPr lang="en-GB" dirty="0"/>
              <a:t> </a:t>
            </a:r>
            <a:r>
              <a:rPr lang="en-GB" dirty="0" err="1"/>
              <a:t>untuk</a:t>
            </a:r>
            <a:r>
              <a:rPr lang="en-GB" dirty="0"/>
              <a:t> </a:t>
            </a:r>
            <a:r>
              <a:rPr lang="en-GB" dirty="0" err="1"/>
              <a:t>mengorganisasi</a:t>
            </a:r>
            <a:r>
              <a:rPr lang="en-GB" dirty="0"/>
              <a:t> dan </a:t>
            </a:r>
            <a:r>
              <a:rPr lang="en-GB" dirty="0" err="1"/>
              <a:t>mendukung</a:t>
            </a:r>
            <a:r>
              <a:rPr lang="en-GB" dirty="0"/>
              <a:t> </a:t>
            </a:r>
            <a:r>
              <a:rPr lang="en-GB" dirty="0" err="1"/>
              <a:t>tim</a:t>
            </a:r>
            <a:r>
              <a:rPr lang="en-GB" dirty="0"/>
              <a:t> bola </a:t>
            </a:r>
            <a:r>
              <a:rPr lang="en-GB" dirty="0" err="1"/>
              <a:t>atau</a:t>
            </a:r>
            <a:r>
              <a:rPr lang="en-GB" dirty="0"/>
              <a:t> </a:t>
            </a:r>
            <a:r>
              <a:rPr lang="en-GB" dirty="0" err="1"/>
              <a:t>melakukan</a:t>
            </a:r>
            <a:r>
              <a:rPr lang="en-GB" dirty="0"/>
              <a:t> </a:t>
            </a:r>
            <a:r>
              <a:rPr lang="en-GB" dirty="0" err="1"/>
              <a:t>survei</a:t>
            </a:r>
            <a:r>
              <a:rPr lang="en-GB" dirty="0"/>
              <a:t>? </a:t>
            </a:r>
            <a:r>
              <a:rPr lang="en-GB" dirty="0" err="1"/>
              <a:t>Siapa</a:t>
            </a:r>
            <a:r>
              <a:rPr lang="en-GB" dirty="0"/>
              <a:t> yang </a:t>
            </a:r>
            <a:r>
              <a:rPr lang="en-GB" dirty="0" err="1"/>
              <a:t>akan</a:t>
            </a:r>
            <a:r>
              <a:rPr lang="en-GB" dirty="0"/>
              <a:t> </a:t>
            </a:r>
            <a:r>
              <a:rPr lang="en-GB" dirty="0" err="1"/>
              <a:t>berbicara</a:t>
            </a:r>
            <a:r>
              <a:rPr lang="en-GB" dirty="0"/>
              <a:t> </a:t>
            </a:r>
            <a:r>
              <a:rPr lang="en-GB" dirty="0" err="1"/>
              <a:t>ke</a:t>
            </a:r>
            <a:r>
              <a:rPr lang="en-GB" dirty="0"/>
              <a:t> </a:t>
            </a:r>
            <a:r>
              <a:rPr lang="en-GB" dirty="0" err="1"/>
              <a:t>pemuka</a:t>
            </a:r>
            <a:r>
              <a:rPr lang="en-GB" dirty="0"/>
              <a:t> agama?</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96" name="Google Shape;296;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7" name="Google Shape;297;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298" name="Google Shape;2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GB" dirty="0"/>
              <a:t>Ketika </a:t>
            </a:r>
            <a:r>
              <a:rPr lang="en-GB" dirty="0" err="1"/>
              <a:t>kita</a:t>
            </a:r>
            <a:r>
              <a:rPr lang="en-GB" dirty="0"/>
              <a:t> </a:t>
            </a:r>
            <a:r>
              <a:rPr lang="en-GB" dirty="0" err="1"/>
              <a:t>berbicara</a:t>
            </a:r>
            <a:r>
              <a:rPr lang="en-GB" dirty="0"/>
              <a:t> </a:t>
            </a:r>
            <a:r>
              <a:rPr lang="en-GB" dirty="0" err="1"/>
              <a:t>dengan</a:t>
            </a:r>
            <a:r>
              <a:rPr lang="en-GB" dirty="0"/>
              <a:t> orang lain, </a:t>
            </a:r>
            <a:r>
              <a:rPr lang="en-GB" dirty="0" err="1"/>
              <a:t>kita</a:t>
            </a:r>
            <a:r>
              <a:rPr lang="en-GB" dirty="0"/>
              <a:t> </a:t>
            </a:r>
            <a:r>
              <a:rPr lang="en-GB" dirty="0" err="1"/>
              <a:t>harus</a:t>
            </a:r>
            <a:r>
              <a:rPr lang="en-GB" dirty="0"/>
              <a:t> </a:t>
            </a:r>
            <a:r>
              <a:rPr lang="en-GB" dirty="0" err="1"/>
              <a:t>memikirkan</a:t>
            </a:r>
            <a:r>
              <a:rPr lang="en-GB" dirty="0"/>
              <a:t> </a:t>
            </a:r>
            <a:r>
              <a:rPr lang="en-GB" dirty="0" err="1"/>
              <a:t>pesan</a:t>
            </a:r>
            <a:r>
              <a:rPr lang="en-GB" dirty="0"/>
              <a:t> </a:t>
            </a:r>
            <a:r>
              <a:rPr lang="en-GB" dirty="0" err="1"/>
              <a:t>apa</a:t>
            </a:r>
            <a:r>
              <a:rPr lang="en-GB" dirty="0"/>
              <a:t> yang </a:t>
            </a:r>
            <a:r>
              <a:rPr lang="en-GB" dirty="0" err="1"/>
              <a:t>akan</a:t>
            </a:r>
            <a:r>
              <a:rPr lang="en-GB" dirty="0"/>
              <a:t> </a:t>
            </a:r>
            <a:r>
              <a:rPr lang="en-GB" dirty="0" err="1"/>
              <a:t>kita</a:t>
            </a:r>
            <a:r>
              <a:rPr lang="en-GB" dirty="0"/>
              <a:t> </a:t>
            </a:r>
            <a:r>
              <a:rPr lang="en-GB" dirty="0" err="1"/>
              <a:t>sampaikan</a:t>
            </a:r>
            <a:r>
              <a:rPr lang="en-GB" dirty="0"/>
              <a:t>. </a:t>
            </a:r>
            <a:r>
              <a:rPr lang="en-GB" dirty="0" err="1"/>
              <a:t>Informasi</a:t>
            </a:r>
            <a:r>
              <a:rPr lang="en-GB" dirty="0"/>
              <a:t> </a:t>
            </a:r>
            <a:r>
              <a:rPr lang="en-GB" dirty="0" err="1"/>
              <a:t>atau</a:t>
            </a:r>
            <a:r>
              <a:rPr lang="en-GB" dirty="0"/>
              <a:t> </a:t>
            </a:r>
            <a:r>
              <a:rPr lang="en-GB" dirty="0" err="1"/>
              <a:t>argumen</a:t>
            </a:r>
            <a:r>
              <a:rPr lang="en-GB" dirty="0"/>
              <a:t> </a:t>
            </a:r>
            <a:r>
              <a:rPr lang="en-GB" dirty="0" err="1"/>
              <a:t>apa</a:t>
            </a:r>
            <a:r>
              <a:rPr lang="en-GB" dirty="0"/>
              <a:t> yang </a:t>
            </a:r>
            <a:r>
              <a:rPr lang="en-GB" dirty="0" err="1"/>
              <a:t>akan</a:t>
            </a:r>
            <a:r>
              <a:rPr lang="en-GB" dirty="0"/>
              <a:t> </a:t>
            </a:r>
            <a:r>
              <a:rPr lang="en-GB" dirty="0" err="1"/>
              <a:t>meyakinkan</a:t>
            </a:r>
            <a:r>
              <a:rPr lang="en-GB" dirty="0"/>
              <a:t> </a:t>
            </a:r>
            <a:r>
              <a:rPr lang="en-GB" dirty="0" err="1"/>
              <a:t>mereka</a:t>
            </a:r>
            <a:r>
              <a:rPr lang="en-GB" dirty="0"/>
              <a:t> yang </a:t>
            </a:r>
            <a:r>
              <a:rPr lang="en-GB" dirty="0" err="1"/>
              <a:t>berpotensi</a:t>
            </a:r>
            <a:r>
              <a:rPr lang="en-GB" dirty="0"/>
              <a:t> </a:t>
            </a:r>
            <a:r>
              <a:rPr lang="en-GB" dirty="0" err="1"/>
              <a:t>untuk</a:t>
            </a:r>
            <a:r>
              <a:rPr lang="en-GB" dirty="0"/>
              <a:t> </a:t>
            </a:r>
            <a:r>
              <a:rPr lang="en-GB" dirty="0" err="1"/>
              <a:t>menjadi</a:t>
            </a:r>
            <a:r>
              <a:rPr lang="en-GB" dirty="0"/>
              <a:t> </a:t>
            </a:r>
            <a:r>
              <a:rPr lang="en-GB" dirty="0" err="1"/>
              <a:t>rekan</a:t>
            </a:r>
            <a:r>
              <a:rPr lang="en-GB" dirty="0"/>
              <a:t> dan </a:t>
            </a:r>
            <a:r>
              <a:rPr lang="en-GB" dirty="0" err="1"/>
              <a:t>bergabung</a:t>
            </a:r>
            <a:r>
              <a:rPr lang="en-GB" dirty="0"/>
              <a:t>, </a:t>
            </a:r>
            <a:r>
              <a:rPr lang="en-GB" dirty="0" err="1"/>
              <a:t>atau</a:t>
            </a:r>
            <a:r>
              <a:rPr lang="en-GB" dirty="0"/>
              <a:t> </a:t>
            </a:r>
            <a:r>
              <a:rPr lang="en-GB" dirty="0" err="1"/>
              <a:t>meyakinkan</a:t>
            </a:r>
            <a:r>
              <a:rPr lang="en-GB" dirty="0"/>
              <a:t> orang lain </a:t>
            </a:r>
            <a:r>
              <a:rPr lang="en-GB" dirty="0" err="1"/>
              <a:t>untuk</a:t>
            </a:r>
            <a:r>
              <a:rPr lang="en-GB" dirty="0"/>
              <a:t> </a:t>
            </a:r>
            <a:r>
              <a:rPr lang="en-GB" dirty="0" err="1"/>
              <a:t>mengubah</a:t>
            </a:r>
            <a:r>
              <a:rPr lang="en-GB" dirty="0"/>
              <a:t> </a:t>
            </a:r>
            <a:r>
              <a:rPr lang="en-GB" dirty="0" err="1"/>
              <a:t>sikap</a:t>
            </a:r>
            <a:r>
              <a:rPr lang="en-GB" dirty="0"/>
              <a:t> dan </a:t>
            </a:r>
            <a:r>
              <a:rPr lang="en-GB" dirty="0" err="1"/>
              <a:t>perilaku</a:t>
            </a:r>
            <a:r>
              <a:rPr lang="en-GB" dirty="0"/>
              <a:t> </a:t>
            </a:r>
            <a:r>
              <a:rPr lang="en-GB" dirty="0" err="1"/>
              <a:t>mereka</a:t>
            </a:r>
            <a:r>
              <a:rPr lang="en-GB" dirty="0"/>
              <a:t>? Hal </a:t>
            </a:r>
            <a:r>
              <a:rPr lang="en-GB" dirty="0" err="1"/>
              <a:t>apa</a:t>
            </a:r>
            <a:r>
              <a:rPr lang="en-GB" dirty="0"/>
              <a:t> yang </a:t>
            </a:r>
            <a:r>
              <a:rPr lang="en-GB" dirty="0" err="1"/>
              <a:t>akan</a:t>
            </a:r>
            <a:r>
              <a:rPr lang="en-GB" dirty="0"/>
              <a:t> </a:t>
            </a:r>
            <a:r>
              <a:rPr lang="en-GB" dirty="0" err="1"/>
              <a:t>mampu</a:t>
            </a:r>
            <a:r>
              <a:rPr lang="en-GB" dirty="0"/>
              <a:t> </a:t>
            </a:r>
            <a:r>
              <a:rPr lang="en-GB" dirty="0" err="1"/>
              <a:t>meyakinkan</a:t>
            </a:r>
            <a:r>
              <a:rPr lang="en-GB" dirty="0"/>
              <a:t> </a:t>
            </a:r>
            <a:r>
              <a:rPr lang="en-GB" dirty="0" err="1"/>
              <a:t>otoritas</a:t>
            </a:r>
            <a:r>
              <a:rPr lang="en-GB" dirty="0"/>
              <a:t> </a:t>
            </a:r>
            <a:r>
              <a:rPr lang="en-GB" dirty="0" err="1"/>
              <a:t>untuk</a:t>
            </a:r>
            <a:r>
              <a:rPr lang="en-GB" dirty="0"/>
              <a:t> </a:t>
            </a:r>
            <a:r>
              <a:rPr lang="en-GB" dirty="0" err="1"/>
              <a:t>bertindak</a:t>
            </a:r>
            <a:r>
              <a:rPr lang="en-GB" dirty="0"/>
              <a:t>? Dan, </a:t>
            </a:r>
            <a:r>
              <a:rPr lang="en-GB" dirty="0" err="1"/>
              <a:t>apakah</a:t>
            </a:r>
            <a:r>
              <a:rPr lang="en-GB" dirty="0"/>
              <a:t> </a:t>
            </a:r>
            <a:r>
              <a:rPr lang="en-GB" dirty="0" err="1"/>
              <a:t>ada</a:t>
            </a:r>
            <a:r>
              <a:rPr lang="en-GB" dirty="0"/>
              <a:t> </a:t>
            </a:r>
            <a:r>
              <a:rPr lang="en-GB" dirty="0" err="1"/>
              <a:t>cara</a:t>
            </a:r>
            <a:r>
              <a:rPr lang="en-GB" dirty="0"/>
              <a:t> </a:t>
            </a:r>
            <a:r>
              <a:rPr lang="en-GB" dirty="0" err="1"/>
              <a:t>untuk</a:t>
            </a:r>
            <a:r>
              <a:rPr lang="en-GB" dirty="0"/>
              <a:t> </a:t>
            </a:r>
            <a:r>
              <a:rPr lang="en-GB" dirty="0" err="1"/>
              <a:t>mengomunikasikan</a:t>
            </a:r>
            <a:r>
              <a:rPr lang="en-GB" dirty="0"/>
              <a:t> </a:t>
            </a:r>
            <a:r>
              <a:rPr lang="en-GB" dirty="0" err="1"/>
              <a:t>pesan</a:t>
            </a:r>
            <a:r>
              <a:rPr lang="en-GB" dirty="0"/>
              <a:t> </a:t>
            </a:r>
            <a:r>
              <a:rPr lang="en-GB" dirty="0" err="1"/>
              <a:t>kita</a:t>
            </a:r>
            <a:r>
              <a:rPr lang="en-GB" dirty="0"/>
              <a:t> </a:t>
            </a:r>
            <a:r>
              <a:rPr lang="en-GB" dirty="0" err="1"/>
              <a:t>sehingga</a:t>
            </a:r>
            <a:r>
              <a:rPr lang="en-GB" dirty="0"/>
              <a:t> </a:t>
            </a:r>
            <a:r>
              <a:rPr lang="en-GB" dirty="0" err="1"/>
              <a:t>kita</a:t>
            </a:r>
            <a:r>
              <a:rPr lang="en-GB" dirty="0"/>
              <a:t> </a:t>
            </a:r>
            <a:r>
              <a:rPr lang="en-GB" dirty="0" err="1"/>
              <a:t>bisa</a:t>
            </a:r>
            <a:r>
              <a:rPr lang="en-GB" dirty="0"/>
              <a:t> </a:t>
            </a:r>
            <a:r>
              <a:rPr lang="en-GB" dirty="0" err="1"/>
              <a:t>menghindari</a:t>
            </a:r>
            <a:r>
              <a:rPr lang="en-GB" dirty="0"/>
              <a:t> </a:t>
            </a:r>
            <a:r>
              <a:rPr lang="en-GB" dirty="0" err="1"/>
              <a:t>pertentangan</a:t>
            </a:r>
            <a:r>
              <a:rPr lang="en-GB" dirty="0"/>
              <a:t>?</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SzPts val="1100"/>
              <a:buNone/>
            </a:pPr>
            <a:r>
              <a:rPr lang="en-GB" dirty="0" err="1"/>
              <a:t>Misalnya</a:t>
            </a:r>
            <a:r>
              <a:rPr lang="en-GB" dirty="0"/>
              <a:t>:</a:t>
            </a:r>
            <a:endParaRPr dirty="0"/>
          </a:p>
          <a:p>
            <a:pPr marL="0" marR="0" lvl="0" indent="0" algn="l" rtl="0">
              <a:spcBef>
                <a:spcPts val="0"/>
              </a:spcBef>
              <a:spcAft>
                <a:spcPts val="0"/>
              </a:spcAft>
              <a:buSzPts val="1100"/>
              <a:buNone/>
            </a:pPr>
            <a:r>
              <a:rPr lang="en-GB" dirty="0" err="1"/>
              <a:t>Orangtua</a:t>
            </a:r>
            <a:r>
              <a:rPr lang="en-GB" dirty="0"/>
              <a:t> </a:t>
            </a:r>
            <a:r>
              <a:rPr lang="en-GB" dirty="0" err="1"/>
              <a:t>mungkin</a:t>
            </a:r>
            <a:r>
              <a:rPr lang="en-GB" dirty="0"/>
              <a:t> </a:t>
            </a:r>
            <a:r>
              <a:rPr lang="en-GB" dirty="0" err="1"/>
              <a:t>perlu</a:t>
            </a:r>
            <a:r>
              <a:rPr lang="en-GB" dirty="0"/>
              <a:t> </a:t>
            </a:r>
            <a:r>
              <a:rPr lang="en-GB" dirty="0" err="1"/>
              <a:t>mendengar</a:t>
            </a:r>
            <a:r>
              <a:rPr lang="en-GB" dirty="0"/>
              <a:t> </a:t>
            </a:r>
            <a:r>
              <a:rPr lang="en-GB" dirty="0" err="1"/>
              <a:t>manfaat</a:t>
            </a:r>
            <a:r>
              <a:rPr lang="en-GB" dirty="0"/>
              <a:t> </a:t>
            </a:r>
            <a:r>
              <a:rPr lang="en-GB" dirty="0" err="1"/>
              <a:t>dari</a:t>
            </a:r>
            <a:r>
              <a:rPr lang="en-GB" dirty="0"/>
              <a:t> </a:t>
            </a:r>
            <a:r>
              <a:rPr lang="en-GB" dirty="0" err="1"/>
              <a:t>membangun</a:t>
            </a:r>
            <a:r>
              <a:rPr lang="en-GB" dirty="0"/>
              <a:t> </a:t>
            </a:r>
            <a:r>
              <a:rPr lang="en-GB" dirty="0" err="1"/>
              <a:t>hubungan</a:t>
            </a:r>
            <a:r>
              <a:rPr lang="en-GB" dirty="0"/>
              <a:t> </a:t>
            </a:r>
            <a:r>
              <a:rPr lang="en-GB" dirty="0" err="1"/>
              <a:t>antar</a:t>
            </a:r>
            <a:r>
              <a:rPr lang="en-GB" dirty="0"/>
              <a:t> </a:t>
            </a:r>
            <a:r>
              <a:rPr lang="en-GB" dirty="0" err="1"/>
              <a:t>komunitas</a:t>
            </a:r>
            <a:r>
              <a:rPr lang="en-GB" dirty="0"/>
              <a:t> </a:t>
            </a:r>
            <a:r>
              <a:rPr lang="en-GB" dirty="0" err="1"/>
              <a:t>untuk</a:t>
            </a:r>
            <a:r>
              <a:rPr lang="en-GB" dirty="0"/>
              <a:t> masa </a:t>
            </a:r>
            <a:r>
              <a:rPr lang="en-GB" dirty="0" err="1"/>
              <a:t>depan</a:t>
            </a:r>
            <a:r>
              <a:rPr lang="en-GB" dirty="0"/>
              <a:t> </a:t>
            </a:r>
            <a:r>
              <a:rPr lang="en-GB" dirty="0" err="1"/>
              <a:t>anak-anak</a:t>
            </a:r>
            <a:r>
              <a:rPr lang="en-GB" dirty="0"/>
              <a:t> </a:t>
            </a:r>
            <a:r>
              <a:rPr lang="en-GB" dirty="0" err="1"/>
              <a:t>mereka</a:t>
            </a:r>
            <a:r>
              <a:rPr lang="en-GB" dirty="0"/>
              <a:t>, dan juga </a:t>
            </a:r>
            <a:r>
              <a:rPr lang="en-GB" dirty="0" err="1"/>
              <a:t>informasi</a:t>
            </a:r>
            <a:r>
              <a:rPr lang="en-GB" dirty="0"/>
              <a:t> </a:t>
            </a:r>
            <a:r>
              <a:rPr lang="en-GB" dirty="0" err="1"/>
              <a:t>praktis</a:t>
            </a:r>
            <a:r>
              <a:rPr lang="en-GB" dirty="0"/>
              <a:t> yang </a:t>
            </a:r>
            <a:r>
              <a:rPr lang="en-GB" dirty="0" err="1"/>
              <a:t>akan</a:t>
            </a:r>
            <a:r>
              <a:rPr lang="en-GB" dirty="0"/>
              <a:t> </a:t>
            </a:r>
            <a:r>
              <a:rPr lang="en-GB" dirty="0" err="1"/>
              <a:t>meyakinkan</a:t>
            </a:r>
            <a:r>
              <a:rPr lang="en-GB" dirty="0"/>
              <a:t> </a:t>
            </a:r>
            <a:r>
              <a:rPr lang="en-GB" dirty="0" err="1"/>
              <a:t>mereka</a:t>
            </a:r>
            <a:r>
              <a:rPr lang="en-GB" dirty="0"/>
              <a:t> </a:t>
            </a:r>
            <a:r>
              <a:rPr lang="en-GB" dirty="0" err="1"/>
              <a:t>bahwa</a:t>
            </a:r>
            <a:r>
              <a:rPr lang="en-GB" dirty="0"/>
              <a:t> </a:t>
            </a:r>
            <a:r>
              <a:rPr lang="en-GB" dirty="0" err="1"/>
              <a:t>anak</a:t>
            </a:r>
            <a:r>
              <a:rPr lang="en-GB" dirty="0"/>
              <a:t> </a:t>
            </a:r>
            <a:r>
              <a:rPr lang="en-GB" dirty="0" err="1"/>
              <a:t>mereka</a:t>
            </a:r>
            <a:r>
              <a:rPr lang="en-GB" dirty="0"/>
              <a:t> </a:t>
            </a:r>
            <a:r>
              <a:rPr lang="en-GB" dirty="0" err="1"/>
              <a:t>akan</a:t>
            </a:r>
            <a:r>
              <a:rPr lang="en-GB" dirty="0"/>
              <a:t> </a:t>
            </a:r>
            <a:r>
              <a:rPr lang="en-GB" dirty="0" err="1"/>
              <a:t>aman</a:t>
            </a:r>
            <a:r>
              <a:rPr lang="en-GB" dirty="0"/>
              <a:t> dan </a:t>
            </a:r>
            <a:r>
              <a:rPr lang="en-GB" dirty="0" err="1"/>
              <a:t>diperhatikan</a:t>
            </a:r>
            <a:r>
              <a:rPr lang="en-GB" dirty="0"/>
              <a:t> di </a:t>
            </a:r>
            <a:r>
              <a:rPr lang="en-GB" dirty="0" err="1"/>
              <a:t>dalam</a:t>
            </a:r>
            <a:r>
              <a:rPr lang="en-GB" dirty="0"/>
              <a:t> </a:t>
            </a:r>
            <a:r>
              <a:rPr lang="en-GB" dirty="0" err="1"/>
              <a:t>tim</a:t>
            </a:r>
            <a:r>
              <a:rPr lang="en-GB" dirty="0"/>
              <a:t> bola. </a:t>
            </a:r>
            <a:endParaRPr dirty="0"/>
          </a:p>
          <a:p>
            <a:pPr marL="0" marR="0" lvl="0" indent="0" algn="l" rtl="0">
              <a:spcBef>
                <a:spcPts val="0"/>
              </a:spcBef>
              <a:spcAft>
                <a:spcPts val="0"/>
              </a:spcAft>
              <a:buSzPts val="1100"/>
              <a:buNone/>
            </a:pPr>
            <a:r>
              <a:rPr lang="en-GB" dirty="0"/>
              <a:t>Dewan </a:t>
            </a:r>
            <a:r>
              <a:rPr lang="en-GB" dirty="0" err="1"/>
              <a:t>lintas</a:t>
            </a:r>
            <a:r>
              <a:rPr lang="en-GB" dirty="0"/>
              <a:t> agama </a:t>
            </a:r>
            <a:r>
              <a:rPr lang="en-GB" dirty="0" err="1"/>
              <a:t>setempat</a:t>
            </a:r>
            <a:r>
              <a:rPr lang="en-GB" dirty="0"/>
              <a:t> </a:t>
            </a:r>
            <a:r>
              <a:rPr lang="en-GB" dirty="0" err="1"/>
              <a:t>mungkin</a:t>
            </a:r>
            <a:r>
              <a:rPr lang="en-GB" dirty="0"/>
              <a:t> </a:t>
            </a:r>
            <a:r>
              <a:rPr lang="en-GB" dirty="0" err="1"/>
              <a:t>ingin</a:t>
            </a:r>
            <a:r>
              <a:rPr lang="en-GB" dirty="0"/>
              <a:t> </a:t>
            </a:r>
            <a:r>
              <a:rPr lang="en-GB" dirty="0" err="1"/>
              <a:t>diyakinkan</a:t>
            </a:r>
            <a:r>
              <a:rPr lang="en-GB" dirty="0"/>
              <a:t> </a:t>
            </a:r>
            <a:r>
              <a:rPr lang="en-GB" dirty="0" err="1"/>
              <a:t>bahwa</a:t>
            </a:r>
            <a:r>
              <a:rPr lang="en-GB" dirty="0"/>
              <a:t> </a:t>
            </a:r>
            <a:r>
              <a:rPr lang="en-GB" dirty="0" err="1"/>
              <a:t>tim</a:t>
            </a:r>
            <a:r>
              <a:rPr lang="en-GB" dirty="0"/>
              <a:t> bola </a:t>
            </a:r>
            <a:r>
              <a:rPr lang="en-GB" dirty="0" err="1"/>
              <a:t>bukanlah</a:t>
            </a:r>
            <a:r>
              <a:rPr lang="en-GB" dirty="0"/>
              <a:t> </a:t>
            </a:r>
            <a:r>
              <a:rPr lang="en-GB" dirty="0" err="1"/>
              <a:t>sarana</a:t>
            </a:r>
            <a:r>
              <a:rPr lang="en-GB" dirty="0"/>
              <a:t> </a:t>
            </a:r>
            <a:r>
              <a:rPr lang="en-GB" dirty="0" err="1"/>
              <a:t>untuk</a:t>
            </a:r>
            <a:r>
              <a:rPr lang="en-GB" dirty="0"/>
              <a:t> </a:t>
            </a:r>
            <a:r>
              <a:rPr lang="en-GB" dirty="0" err="1"/>
              <a:t>mencoba</a:t>
            </a:r>
            <a:r>
              <a:rPr lang="en-GB" dirty="0"/>
              <a:t> </a:t>
            </a:r>
            <a:r>
              <a:rPr lang="en-GB" dirty="0" err="1"/>
              <a:t>membuat</a:t>
            </a:r>
            <a:r>
              <a:rPr lang="en-GB" dirty="0"/>
              <a:t> </a:t>
            </a:r>
            <a:r>
              <a:rPr lang="en-GB" dirty="0" err="1"/>
              <a:t>anak-anak</a:t>
            </a:r>
            <a:r>
              <a:rPr lang="en-GB" dirty="0"/>
              <a:t> </a:t>
            </a:r>
            <a:r>
              <a:rPr lang="en-GB" dirty="0" err="1"/>
              <a:t>berpindah</a:t>
            </a:r>
            <a:r>
              <a:rPr lang="en-GB" dirty="0"/>
              <a:t> agama.</a:t>
            </a:r>
            <a:endParaRPr dirty="0"/>
          </a:p>
          <a:p>
            <a:pPr marL="0" marR="0" lvl="0" indent="0" algn="l" rtl="0">
              <a:spcBef>
                <a:spcPts val="0"/>
              </a:spcBef>
              <a:spcAft>
                <a:spcPts val="0"/>
              </a:spcAft>
              <a:buClr>
                <a:schemeClr val="dk1"/>
              </a:buClr>
              <a:buSzPts val="1100"/>
              <a:buFont typeface="Arial"/>
              <a:buNone/>
            </a:pPr>
            <a:r>
              <a:rPr lang="en-GB" dirty="0"/>
              <a:t>Dan </a:t>
            </a:r>
            <a:r>
              <a:rPr lang="en-GB" dirty="0" err="1"/>
              <a:t>komite</a:t>
            </a:r>
            <a:r>
              <a:rPr lang="en-GB" dirty="0"/>
              <a:t> </a:t>
            </a:r>
            <a:r>
              <a:rPr lang="en-GB" dirty="0" err="1"/>
              <a:t>sekolah</a:t>
            </a:r>
            <a:r>
              <a:rPr lang="en-GB" dirty="0"/>
              <a:t> </a:t>
            </a:r>
            <a:r>
              <a:rPr lang="en-GB" dirty="0" err="1"/>
              <a:t>mungkin</a:t>
            </a:r>
            <a:r>
              <a:rPr lang="en-GB" dirty="0"/>
              <a:t> </a:t>
            </a:r>
            <a:r>
              <a:rPr lang="en-GB" dirty="0" err="1"/>
              <a:t>akan</a:t>
            </a:r>
            <a:r>
              <a:rPr lang="en-GB" dirty="0"/>
              <a:t> </a:t>
            </a:r>
            <a:r>
              <a:rPr lang="en-GB" dirty="0" err="1"/>
              <a:t>terdorong</a:t>
            </a:r>
            <a:r>
              <a:rPr lang="en-GB" dirty="0"/>
              <a:t> </a:t>
            </a:r>
            <a:r>
              <a:rPr lang="en-GB" dirty="0" err="1"/>
              <a:t>untuk</a:t>
            </a:r>
            <a:r>
              <a:rPr lang="en-GB" dirty="0"/>
              <a:t> </a:t>
            </a:r>
            <a:r>
              <a:rPr lang="en-GB" dirty="0" err="1"/>
              <a:t>mendengar</a:t>
            </a:r>
            <a:r>
              <a:rPr lang="en-GB" dirty="0"/>
              <a:t> </a:t>
            </a:r>
            <a:r>
              <a:rPr lang="en-GB" dirty="0" err="1"/>
              <a:t>bagaimana</a:t>
            </a:r>
            <a:r>
              <a:rPr lang="en-GB" dirty="0"/>
              <a:t> </a:t>
            </a:r>
            <a:r>
              <a:rPr lang="en-GB" dirty="0" err="1"/>
              <a:t>kebijakan</a:t>
            </a:r>
            <a:r>
              <a:rPr lang="en-GB" dirty="0"/>
              <a:t> anti-</a:t>
            </a:r>
            <a:r>
              <a:rPr lang="en-GB" dirty="0" err="1"/>
              <a:t>perundungan</a:t>
            </a:r>
            <a:r>
              <a:rPr lang="en-GB" dirty="0"/>
              <a:t> (</a:t>
            </a:r>
            <a:r>
              <a:rPr lang="en-GB" i="1" dirty="0"/>
              <a:t>anti-bullying</a:t>
            </a:r>
            <a:r>
              <a:rPr lang="en-GB" dirty="0"/>
              <a:t>) </a:t>
            </a:r>
            <a:r>
              <a:rPr lang="en-GB" dirty="0" err="1"/>
              <a:t>bisa</a:t>
            </a:r>
            <a:r>
              <a:rPr lang="en-GB" dirty="0"/>
              <a:t> </a:t>
            </a:r>
            <a:r>
              <a:rPr lang="en-GB" dirty="0" err="1"/>
              <a:t>digunakan</a:t>
            </a:r>
            <a:r>
              <a:rPr lang="en-GB" dirty="0"/>
              <a:t> </a:t>
            </a:r>
            <a:r>
              <a:rPr lang="en-GB" dirty="0" err="1"/>
              <a:t>untuk</a:t>
            </a:r>
            <a:r>
              <a:rPr lang="en-GB" dirty="0"/>
              <a:t> </a:t>
            </a:r>
            <a:r>
              <a:rPr lang="en-GB" dirty="0" err="1"/>
              <a:t>menaikkan</a:t>
            </a:r>
            <a:r>
              <a:rPr lang="en-GB" dirty="0"/>
              <a:t> </a:t>
            </a:r>
            <a:r>
              <a:rPr lang="en-GB" dirty="0" err="1"/>
              <a:t>citra</a:t>
            </a:r>
            <a:r>
              <a:rPr lang="en-GB" dirty="0"/>
              <a:t> </a:t>
            </a:r>
            <a:r>
              <a:rPr lang="en-GB" dirty="0" err="1"/>
              <a:t>sekolah</a:t>
            </a:r>
            <a:r>
              <a:rPr lang="en-GB" dirty="0"/>
              <a:t>.</a:t>
            </a:r>
            <a:endParaRPr b="1" dirty="0"/>
          </a:p>
        </p:txBody>
      </p:sp>
      <p:sp>
        <p:nvSpPr>
          <p:cNvPr id="314" name="Google Shape;314;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5" name="Google Shape;315;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316" name="Google Shape;3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KENDALA DAN RISIKO</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635" algn="l" rtl="0">
              <a:spcBef>
                <a:spcPts val="0"/>
              </a:spcBef>
              <a:spcAft>
                <a:spcPts val="0"/>
              </a:spcAft>
              <a:buSzPts val="1100"/>
              <a:buNone/>
            </a:pPr>
            <a:r>
              <a:rPr lang="en-GB" dirty="0" err="1"/>
              <a:t>Dalam</a:t>
            </a:r>
            <a:r>
              <a:rPr lang="en-GB" dirty="0"/>
              <a:t> </a:t>
            </a:r>
            <a:r>
              <a:rPr lang="en-GB" dirty="0" err="1"/>
              <a:t>sebuah</a:t>
            </a:r>
            <a:r>
              <a:rPr lang="en-GB" dirty="0"/>
              <a:t> </a:t>
            </a:r>
            <a:r>
              <a:rPr lang="en-GB" dirty="0" err="1"/>
              <a:t>perjalanan</a:t>
            </a:r>
            <a:r>
              <a:rPr lang="en-GB" dirty="0"/>
              <a:t> yang </a:t>
            </a:r>
            <a:r>
              <a:rPr lang="en-GB" dirty="0" err="1"/>
              <a:t>panjang</a:t>
            </a:r>
            <a:r>
              <a:rPr lang="en-GB" dirty="0"/>
              <a:t> dan </a:t>
            </a:r>
            <a:r>
              <a:rPr lang="en-GB" dirty="0" err="1"/>
              <a:t>rumit</a:t>
            </a:r>
            <a:r>
              <a:rPr lang="en-GB" dirty="0"/>
              <a:t>, </a:t>
            </a:r>
            <a:r>
              <a:rPr lang="en-GB" dirty="0" err="1"/>
              <a:t>penjelajah</a:t>
            </a:r>
            <a:r>
              <a:rPr lang="en-GB" dirty="0"/>
              <a:t> </a:t>
            </a:r>
            <a:r>
              <a:rPr lang="en-GB" dirty="0" err="1"/>
              <a:t>mungkin</a:t>
            </a:r>
            <a:r>
              <a:rPr lang="en-GB" dirty="0"/>
              <a:t> </a:t>
            </a:r>
            <a:r>
              <a:rPr lang="en-GB" dirty="0" err="1"/>
              <a:t>akan</a:t>
            </a:r>
            <a:r>
              <a:rPr lang="en-GB" dirty="0"/>
              <a:t> </a:t>
            </a:r>
            <a:r>
              <a:rPr lang="en-GB" dirty="0" err="1"/>
              <a:t>menghadapi</a:t>
            </a:r>
            <a:r>
              <a:rPr lang="en-GB" dirty="0"/>
              <a:t> </a:t>
            </a:r>
            <a:r>
              <a:rPr lang="en-GB" dirty="0" err="1"/>
              <a:t>hambatan</a:t>
            </a:r>
            <a:r>
              <a:rPr lang="en-GB" dirty="0"/>
              <a:t>, </a:t>
            </a:r>
            <a:r>
              <a:rPr lang="en-GB" dirty="0" err="1"/>
              <a:t>bahaya</a:t>
            </a:r>
            <a:r>
              <a:rPr lang="en-GB" dirty="0"/>
              <a:t>, dan </a:t>
            </a:r>
            <a:r>
              <a:rPr lang="en-GB" dirty="0" err="1"/>
              <a:t>badai</a:t>
            </a:r>
            <a:r>
              <a:rPr lang="en-GB" dirty="0"/>
              <a:t> yang </a:t>
            </a:r>
            <a:r>
              <a:rPr lang="en-GB" dirty="0" err="1"/>
              <a:t>perlu</a:t>
            </a:r>
            <a:r>
              <a:rPr lang="en-GB" dirty="0"/>
              <a:t> </a:t>
            </a:r>
            <a:r>
              <a:rPr lang="en-GB" dirty="0" err="1"/>
              <a:t>mereka</a:t>
            </a:r>
            <a:r>
              <a:rPr lang="en-GB" dirty="0"/>
              <a:t> </a:t>
            </a:r>
            <a:r>
              <a:rPr lang="en-GB" dirty="0" err="1"/>
              <a:t>hindari</a:t>
            </a:r>
            <a:r>
              <a:rPr lang="en-GB" dirty="0"/>
              <a:t> </a:t>
            </a:r>
            <a:r>
              <a:rPr lang="en-GB" dirty="0" err="1"/>
              <a:t>atau</a:t>
            </a:r>
            <a:r>
              <a:rPr lang="en-GB" dirty="0"/>
              <a:t> </a:t>
            </a:r>
            <a:r>
              <a:rPr lang="en-GB" dirty="0" err="1"/>
              <a:t>atasi</a:t>
            </a:r>
            <a:r>
              <a:rPr lang="en-GB" dirty="0"/>
              <a:t> </a:t>
            </a:r>
            <a:r>
              <a:rPr lang="en-GB" dirty="0" err="1"/>
              <a:t>sehingga</a:t>
            </a:r>
            <a:r>
              <a:rPr lang="en-GB" dirty="0"/>
              <a:t> </a:t>
            </a:r>
            <a:r>
              <a:rPr lang="en-GB" dirty="0" err="1"/>
              <a:t>mereka</a:t>
            </a:r>
            <a:r>
              <a:rPr lang="en-GB" dirty="0"/>
              <a:t> </a:t>
            </a:r>
            <a:r>
              <a:rPr lang="en-GB" dirty="0" err="1"/>
              <a:t>dapat</a:t>
            </a:r>
            <a:r>
              <a:rPr lang="en-GB" dirty="0"/>
              <a:t> </a:t>
            </a:r>
            <a:r>
              <a:rPr lang="en-GB" dirty="0" err="1"/>
              <a:t>sampai</a:t>
            </a:r>
            <a:r>
              <a:rPr lang="en-GB" dirty="0"/>
              <a:t> di </a:t>
            </a:r>
            <a:r>
              <a:rPr lang="en-GB" dirty="0" err="1"/>
              <a:t>tujuan</a:t>
            </a:r>
            <a:r>
              <a:rPr lang="en-GB" dirty="0"/>
              <a:t>. </a:t>
            </a:r>
            <a:r>
              <a:rPr lang="en-GB" dirty="0" err="1"/>
              <a:t>Semua</a:t>
            </a:r>
            <a:r>
              <a:rPr lang="en-GB" dirty="0"/>
              <a:t> proses </a:t>
            </a:r>
            <a:r>
              <a:rPr lang="en-GB" dirty="0" err="1"/>
              <a:t>perubahan</a:t>
            </a:r>
            <a:r>
              <a:rPr lang="en-GB" dirty="0"/>
              <a:t> </a:t>
            </a:r>
            <a:r>
              <a:rPr lang="en-GB" dirty="0" err="1"/>
              <a:t>akan</a:t>
            </a:r>
            <a:r>
              <a:rPr lang="en-GB" dirty="0"/>
              <a:t> </a:t>
            </a:r>
            <a:r>
              <a:rPr lang="en-GB" dirty="0" err="1"/>
              <a:t>melibatkan</a:t>
            </a:r>
            <a:r>
              <a:rPr lang="en-GB" dirty="0"/>
              <a:t> </a:t>
            </a:r>
            <a:r>
              <a:rPr lang="en-GB" dirty="0" err="1"/>
              <a:t>hambatan</a:t>
            </a:r>
            <a:r>
              <a:rPr lang="en-GB" dirty="0"/>
              <a:t> dan </a:t>
            </a:r>
            <a:r>
              <a:rPr lang="en-GB" dirty="0" err="1"/>
              <a:t>risiko</a:t>
            </a:r>
            <a:r>
              <a:rPr lang="en-GB" dirty="0"/>
              <a:t>. Akan sangat </a:t>
            </a:r>
            <a:r>
              <a:rPr lang="en-GB" dirty="0" err="1"/>
              <a:t>membantu</a:t>
            </a:r>
            <a:r>
              <a:rPr lang="en-GB" dirty="0"/>
              <a:t> </a:t>
            </a:r>
            <a:r>
              <a:rPr lang="en-GB" dirty="0" err="1"/>
              <a:t>apabila</a:t>
            </a:r>
            <a:r>
              <a:rPr lang="en-GB" dirty="0"/>
              <a:t> </a:t>
            </a:r>
            <a:r>
              <a:rPr lang="en-GB" dirty="0" err="1"/>
              <a:t>kita</a:t>
            </a:r>
            <a:r>
              <a:rPr lang="en-GB" dirty="0"/>
              <a:t> </a:t>
            </a:r>
            <a:r>
              <a:rPr lang="en-GB" dirty="0" err="1"/>
              <a:t>sudah</a:t>
            </a:r>
            <a:r>
              <a:rPr lang="en-GB" dirty="0"/>
              <a:t> </a:t>
            </a:r>
            <a:r>
              <a:rPr lang="en-GB" dirty="0" err="1"/>
              <a:t>mempertimbangkan</a:t>
            </a:r>
            <a:r>
              <a:rPr lang="en-GB" dirty="0"/>
              <a:t> </a:t>
            </a:r>
            <a:r>
              <a:rPr lang="en-GB" dirty="0" err="1"/>
              <a:t>terlebih</a:t>
            </a:r>
            <a:r>
              <a:rPr lang="en-GB" dirty="0"/>
              <a:t> </a:t>
            </a:r>
            <a:r>
              <a:rPr lang="en-GB" dirty="0" err="1"/>
              <a:t>dahulu</a:t>
            </a:r>
            <a:r>
              <a:rPr lang="en-GB" dirty="0"/>
              <a:t>, </a:t>
            </a:r>
            <a:r>
              <a:rPr lang="en-GB" dirty="0" err="1"/>
              <a:t>memilih</a:t>
            </a:r>
            <a:r>
              <a:rPr lang="en-GB" dirty="0"/>
              <a:t> </a:t>
            </a:r>
            <a:r>
              <a:rPr lang="en-GB" dirty="0" err="1"/>
              <a:t>rute</a:t>
            </a:r>
            <a:r>
              <a:rPr lang="en-GB" dirty="0"/>
              <a:t> yang </a:t>
            </a:r>
            <a:r>
              <a:rPr lang="en-GB" dirty="0" err="1"/>
              <a:t>aman</a:t>
            </a:r>
            <a:r>
              <a:rPr lang="en-GB" dirty="0"/>
              <a:t>, dan </a:t>
            </a:r>
            <a:r>
              <a:rPr lang="en-GB" dirty="0" err="1"/>
              <a:t>memiliki</a:t>
            </a:r>
            <a:r>
              <a:rPr lang="en-GB" dirty="0"/>
              <a:t> </a:t>
            </a:r>
            <a:r>
              <a:rPr lang="en-GB" dirty="0" err="1"/>
              <a:t>rencana</a:t>
            </a:r>
            <a:r>
              <a:rPr lang="en-GB" dirty="0"/>
              <a:t> </a:t>
            </a:r>
            <a:r>
              <a:rPr lang="en-GB" dirty="0" err="1"/>
              <a:t>untuk</a:t>
            </a:r>
            <a:r>
              <a:rPr lang="en-GB" dirty="0"/>
              <a:t> </a:t>
            </a:r>
            <a:r>
              <a:rPr lang="en-GB" dirty="0" err="1"/>
              <a:t>menghadapi</a:t>
            </a:r>
            <a:r>
              <a:rPr lang="en-GB" dirty="0"/>
              <a:t> </a:t>
            </a:r>
            <a:r>
              <a:rPr lang="en-GB" dirty="0" err="1"/>
              <a:t>berbagai</a:t>
            </a:r>
            <a:r>
              <a:rPr lang="en-GB" dirty="0"/>
              <a:t> </a:t>
            </a:r>
            <a:r>
              <a:rPr lang="en-GB" dirty="0" err="1"/>
              <a:t>situasi</a:t>
            </a:r>
            <a:r>
              <a:rPr lang="en-GB" dirty="0"/>
              <a:t> yang </a:t>
            </a:r>
            <a:r>
              <a:rPr lang="en-GB" dirty="0" err="1"/>
              <a:t>mungkin</a:t>
            </a:r>
            <a:r>
              <a:rPr lang="en-GB" dirty="0"/>
              <a:t> </a:t>
            </a:r>
            <a:r>
              <a:rPr lang="en-GB" dirty="0" err="1"/>
              <a:t>terjadi</a:t>
            </a:r>
            <a:r>
              <a:rPr lang="en-GB" dirty="0"/>
              <a:t>.   </a:t>
            </a:r>
            <a:endParaRPr dirty="0"/>
          </a:p>
          <a:p>
            <a:pPr marL="0" marR="0" lvl="0" indent="635" algn="l" rtl="0">
              <a:spcBef>
                <a:spcPts val="0"/>
              </a:spcBef>
              <a:spcAft>
                <a:spcPts val="0"/>
              </a:spcAft>
              <a:buSzPts val="1100"/>
              <a:buNone/>
            </a:pPr>
            <a:endParaRPr dirty="0"/>
          </a:p>
          <a:p>
            <a:pPr marL="0" marR="0" lvl="0" indent="635" algn="l" rtl="0">
              <a:spcBef>
                <a:spcPts val="0"/>
              </a:spcBef>
              <a:spcAft>
                <a:spcPts val="0"/>
              </a:spcAft>
              <a:buSzPts val="1100"/>
              <a:buNone/>
            </a:pPr>
            <a:r>
              <a:rPr lang="en-GB" dirty="0"/>
              <a:t>Jadi, </a:t>
            </a:r>
            <a:r>
              <a:rPr lang="en-GB" dirty="0" err="1"/>
              <a:t>hambatan</a:t>
            </a:r>
            <a:r>
              <a:rPr lang="en-GB" dirty="0"/>
              <a:t> dan </a:t>
            </a:r>
            <a:r>
              <a:rPr lang="en-GB" dirty="0" err="1"/>
              <a:t>risiko</a:t>
            </a:r>
            <a:r>
              <a:rPr lang="en-GB" dirty="0"/>
              <a:t> </a:t>
            </a:r>
            <a:r>
              <a:rPr lang="en-GB" dirty="0" err="1"/>
              <a:t>seperti</a:t>
            </a:r>
            <a:r>
              <a:rPr lang="en-GB" dirty="0"/>
              <a:t> </a:t>
            </a:r>
            <a:r>
              <a:rPr lang="en-GB" dirty="0" err="1"/>
              <a:t>apa</a:t>
            </a:r>
            <a:r>
              <a:rPr lang="en-GB" dirty="0"/>
              <a:t> yang </a:t>
            </a:r>
            <a:r>
              <a:rPr lang="en-GB" dirty="0" err="1"/>
              <a:t>mungkin</a:t>
            </a:r>
            <a:r>
              <a:rPr lang="en-GB" dirty="0"/>
              <a:t> </a:t>
            </a:r>
            <a:r>
              <a:rPr lang="en-GB" dirty="0" err="1"/>
              <a:t>kita</a:t>
            </a:r>
            <a:r>
              <a:rPr lang="en-GB" dirty="0"/>
              <a:t> </a:t>
            </a:r>
            <a:r>
              <a:rPr lang="en-GB" dirty="0" err="1"/>
              <a:t>hadapi</a:t>
            </a:r>
            <a:r>
              <a:rPr lang="en-GB" dirty="0"/>
              <a:t> </a:t>
            </a:r>
            <a:r>
              <a:rPr lang="en-GB" dirty="0" err="1"/>
              <a:t>jika</a:t>
            </a:r>
            <a:r>
              <a:rPr lang="en-GB" dirty="0"/>
              <a:t> </a:t>
            </a:r>
            <a:r>
              <a:rPr lang="en-GB" dirty="0" err="1"/>
              <a:t>kita</a:t>
            </a:r>
            <a:r>
              <a:rPr lang="en-GB" dirty="0"/>
              <a:t> </a:t>
            </a:r>
            <a:r>
              <a:rPr lang="en-GB" dirty="0" err="1"/>
              <a:t>bertindak</a:t>
            </a:r>
            <a:r>
              <a:rPr lang="en-GB" dirty="0"/>
              <a:t> </a:t>
            </a:r>
            <a:r>
              <a:rPr lang="en-GB" dirty="0" err="1"/>
              <a:t>sesuai</a:t>
            </a:r>
            <a:r>
              <a:rPr lang="en-GB" dirty="0"/>
              <a:t> </a:t>
            </a:r>
            <a:r>
              <a:rPr lang="en-GB" dirty="0" err="1"/>
              <a:t>dengan</a:t>
            </a:r>
            <a:r>
              <a:rPr lang="en-GB" dirty="0"/>
              <a:t> yang </a:t>
            </a:r>
            <a:r>
              <a:rPr lang="en-GB" dirty="0" err="1"/>
              <a:t>sudah</a:t>
            </a:r>
            <a:r>
              <a:rPr lang="en-GB" dirty="0"/>
              <a:t> </a:t>
            </a:r>
            <a:r>
              <a:rPr lang="en-GB" dirty="0" err="1"/>
              <a:t>kita</a:t>
            </a:r>
            <a:r>
              <a:rPr lang="en-GB" dirty="0"/>
              <a:t> </a:t>
            </a:r>
            <a:r>
              <a:rPr lang="en-GB" dirty="0" err="1"/>
              <a:t>bayangkan</a:t>
            </a:r>
            <a:r>
              <a:rPr lang="en-GB" dirty="0"/>
              <a:t>? </a:t>
            </a:r>
            <a:r>
              <a:rPr lang="en-GB" dirty="0" err="1"/>
              <a:t>Apakah</a:t>
            </a:r>
            <a:r>
              <a:rPr lang="en-GB" dirty="0"/>
              <a:t> </a:t>
            </a:r>
            <a:r>
              <a:rPr lang="en-GB" dirty="0" err="1"/>
              <a:t>ada</a:t>
            </a:r>
            <a:r>
              <a:rPr lang="en-GB" dirty="0"/>
              <a:t> </a:t>
            </a:r>
            <a:r>
              <a:rPr lang="en-GB" dirty="0" err="1"/>
              <a:t>aksi</a:t>
            </a:r>
            <a:r>
              <a:rPr lang="en-GB" dirty="0"/>
              <a:t> yang </a:t>
            </a:r>
            <a:r>
              <a:rPr lang="en-GB" dirty="0" err="1"/>
              <a:t>terlalu</a:t>
            </a:r>
            <a:r>
              <a:rPr lang="en-GB" dirty="0"/>
              <a:t> </a:t>
            </a:r>
            <a:r>
              <a:rPr lang="en-GB" dirty="0" err="1"/>
              <a:t>berisiko</a:t>
            </a:r>
            <a:r>
              <a:rPr lang="en-GB" dirty="0"/>
              <a:t> dan </a:t>
            </a:r>
            <a:r>
              <a:rPr lang="en-GB" dirty="0" err="1"/>
              <a:t>apakah</a:t>
            </a:r>
            <a:r>
              <a:rPr lang="en-GB" dirty="0"/>
              <a:t> </a:t>
            </a:r>
            <a:r>
              <a:rPr lang="en-GB" dirty="0" err="1"/>
              <a:t>ada</a:t>
            </a:r>
            <a:r>
              <a:rPr lang="en-GB" dirty="0"/>
              <a:t> </a:t>
            </a:r>
            <a:r>
              <a:rPr lang="en-GB" dirty="0" err="1"/>
              <a:t>cara</a:t>
            </a:r>
            <a:r>
              <a:rPr lang="en-GB" dirty="0"/>
              <a:t> </a:t>
            </a:r>
            <a:r>
              <a:rPr lang="en-GB" dirty="0" err="1"/>
              <a:t>untuk</a:t>
            </a:r>
            <a:r>
              <a:rPr lang="en-GB" dirty="0"/>
              <a:t> </a:t>
            </a:r>
            <a:r>
              <a:rPr lang="en-GB" dirty="0" err="1"/>
              <a:t>meminimalisasi</a:t>
            </a:r>
            <a:r>
              <a:rPr lang="en-GB" dirty="0"/>
              <a:t> </a:t>
            </a:r>
            <a:r>
              <a:rPr lang="en-GB" dirty="0" err="1"/>
              <a:t>risiko</a:t>
            </a:r>
            <a:r>
              <a:rPr lang="en-GB" dirty="0"/>
              <a:t>?  </a:t>
            </a:r>
            <a:endParaRPr dirty="0"/>
          </a:p>
          <a:p>
            <a:pPr marL="0" marR="0" lvl="0" indent="635" algn="l" rtl="0">
              <a:spcBef>
                <a:spcPts val="0"/>
              </a:spcBef>
              <a:spcAft>
                <a:spcPts val="0"/>
              </a:spcAft>
              <a:buSzPts val="1100"/>
              <a:buNone/>
            </a:pPr>
            <a:endParaRPr dirty="0"/>
          </a:p>
          <a:p>
            <a:pPr marL="0" marR="0" lvl="0" indent="635" algn="l" rtl="0">
              <a:spcBef>
                <a:spcPts val="0"/>
              </a:spcBef>
              <a:spcAft>
                <a:spcPts val="0"/>
              </a:spcAft>
              <a:buClr>
                <a:schemeClr val="dk1"/>
              </a:buClr>
              <a:buSzPts val="1100"/>
              <a:buFont typeface="Arial"/>
              <a:buNone/>
            </a:pPr>
            <a:r>
              <a:rPr lang="en-GB" dirty="0" err="1"/>
              <a:t>Misalnya</a:t>
            </a:r>
            <a:r>
              <a:rPr lang="en-GB" dirty="0"/>
              <a:t>, pada </a:t>
            </a:r>
            <a:r>
              <a:rPr lang="en-GB" dirty="0" err="1"/>
              <a:t>situasi</a:t>
            </a:r>
            <a:r>
              <a:rPr lang="en-GB" dirty="0"/>
              <a:t> </a:t>
            </a:r>
            <a:r>
              <a:rPr lang="en-GB" dirty="0" err="1"/>
              <a:t>tertentu</a:t>
            </a:r>
            <a:r>
              <a:rPr lang="en-GB" dirty="0"/>
              <a:t>, </a:t>
            </a:r>
            <a:r>
              <a:rPr lang="en-GB" dirty="0" err="1"/>
              <a:t>mempromosikan</a:t>
            </a:r>
            <a:r>
              <a:rPr lang="en-GB" dirty="0"/>
              <a:t> </a:t>
            </a:r>
            <a:r>
              <a:rPr lang="en-GB" dirty="0" err="1"/>
              <a:t>tim</a:t>
            </a:r>
            <a:r>
              <a:rPr lang="en-GB" dirty="0"/>
              <a:t> bola </a:t>
            </a:r>
            <a:r>
              <a:rPr lang="en-GB" dirty="0" err="1"/>
              <a:t>lintas</a:t>
            </a:r>
            <a:r>
              <a:rPr lang="en-GB" dirty="0"/>
              <a:t> agama di </a:t>
            </a:r>
            <a:r>
              <a:rPr lang="en-GB" dirty="0" err="1"/>
              <a:t>stasiun</a:t>
            </a:r>
            <a:r>
              <a:rPr lang="en-GB" dirty="0"/>
              <a:t> radio </a:t>
            </a:r>
            <a:r>
              <a:rPr lang="en-GB" dirty="0" err="1"/>
              <a:t>mungkin</a:t>
            </a:r>
            <a:r>
              <a:rPr lang="en-GB" dirty="0"/>
              <a:t> </a:t>
            </a:r>
            <a:r>
              <a:rPr lang="en-GB" dirty="0" err="1"/>
              <a:t>akan</a:t>
            </a:r>
            <a:r>
              <a:rPr lang="en-GB" dirty="0"/>
              <a:t> </a:t>
            </a:r>
            <a:r>
              <a:rPr lang="en-GB" dirty="0" err="1"/>
              <a:t>membawa</a:t>
            </a:r>
            <a:r>
              <a:rPr lang="en-GB" dirty="0"/>
              <a:t> </a:t>
            </a:r>
            <a:r>
              <a:rPr lang="en-GB" dirty="0" err="1"/>
              <a:t>perhatian</a:t>
            </a:r>
            <a:r>
              <a:rPr lang="en-GB" dirty="0"/>
              <a:t> yang </a:t>
            </a:r>
            <a:r>
              <a:rPr lang="en-GB" dirty="0" err="1"/>
              <a:t>tidak</a:t>
            </a:r>
            <a:r>
              <a:rPr lang="en-GB" dirty="0"/>
              <a:t> </a:t>
            </a:r>
            <a:r>
              <a:rPr lang="en-GB" dirty="0" err="1"/>
              <a:t>diinginkan</a:t>
            </a:r>
            <a:r>
              <a:rPr lang="en-GB" dirty="0"/>
              <a:t> </a:t>
            </a:r>
            <a:r>
              <a:rPr lang="en-GB" dirty="0" err="1"/>
              <a:t>dari</a:t>
            </a:r>
            <a:r>
              <a:rPr lang="en-GB" dirty="0"/>
              <a:t> </a:t>
            </a:r>
            <a:r>
              <a:rPr lang="en-GB" dirty="0" err="1"/>
              <a:t>kelompok</a:t>
            </a:r>
            <a:r>
              <a:rPr lang="en-GB" dirty="0"/>
              <a:t> </a:t>
            </a:r>
            <a:r>
              <a:rPr lang="en-GB" dirty="0" err="1"/>
              <a:t>intoleran</a:t>
            </a:r>
            <a:r>
              <a:rPr lang="en-GB" dirty="0"/>
              <a:t>, yang </a:t>
            </a:r>
            <a:r>
              <a:rPr lang="en-GB" dirty="0" err="1"/>
              <a:t>mungkin</a:t>
            </a:r>
            <a:r>
              <a:rPr lang="en-GB" dirty="0"/>
              <a:t> </a:t>
            </a:r>
            <a:r>
              <a:rPr lang="en-GB" dirty="0" err="1"/>
              <a:t>akan</a:t>
            </a:r>
            <a:r>
              <a:rPr lang="en-GB" dirty="0"/>
              <a:t> </a:t>
            </a:r>
            <a:r>
              <a:rPr lang="en-GB" dirty="0" err="1"/>
              <a:t>mengerahkan</a:t>
            </a:r>
            <a:r>
              <a:rPr lang="en-GB" dirty="0"/>
              <a:t> </a:t>
            </a:r>
            <a:r>
              <a:rPr lang="en-GB" dirty="0" err="1"/>
              <a:t>gerakan</a:t>
            </a:r>
            <a:r>
              <a:rPr lang="en-GB" dirty="0"/>
              <a:t> </a:t>
            </a:r>
            <a:r>
              <a:rPr lang="en-GB" dirty="0" err="1"/>
              <a:t>oposisi</a:t>
            </a:r>
            <a:r>
              <a:rPr lang="en-GB" dirty="0"/>
              <a:t>. Kita </a:t>
            </a:r>
            <a:r>
              <a:rPr lang="en-GB" dirty="0" err="1"/>
              <a:t>mungkin</a:t>
            </a:r>
            <a:r>
              <a:rPr lang="en-GB" dirty="0"/>
              <a:t> </a:t>
            </a:r>
            <a:r>
              <a:rPr lang="en-GB" dirty="0" err="1"/>
              <a:t>bisa</a:t>
            </a:r>
            <a:r>
              <a:rPr lang="en-GB" dirty="0"/>
              <a:t> </a:t>
            </a:r>
            <a:r>
              <a:rPr lang="en-GB" dirty="0" err="1"/>
              <a:t>memulai</a:t>
            </a:r>
            <a:r>
              <a:rPr lang="en-GB" dirty="0"/>
              <a:t> </a:t>
            </a:r>
            <a:r>
              <a:rPr lang="en-GB" dirty="0" err="1"/>
              <a:t>secara</a:t>
            </a:r>
            <a:r>
              <a:rPr lang="en-GB" dirty="0"/>
              <a:t> </a:t>
            </a:r>
            <a:r>
              <a:rPr lang="en-GB" dirty="0" err="1"/>
              <a:t>perlahan</a:t>
            </a:r>
            <a:r>
              <a:rPr lang="en-GB" dirty="0"/>
              <a:t> </a:t>
            </a:r>
            <a:r>
              <a:rPr lang="en-GB" dirty="0" err="1"/>
              <a:t>tanpa</a:t>
            </a:r>
            <a:r>
              <a:rPr lang="en-GB" dirty="0"/>
              <a:t> </a:t>
            </a:r>
            <a:r>
              <a:rPr lang="en-GB" dirty="0" err="1"/>
              <a:t>mengundang</a:t>
            </a:r>
            <a:r>
              <a:rPr lang="en-GB" dirty="0"/>
              <a:t> </a:t>
            </a:r>
            <a:r>
              <a:rPr lang="en-GB" dirty="0" err="1"/>
              <a:t>perhatian</a:t>
            </a:r>
            <a:r>
              <a:rPr lang="en-GB" dirty="0"/>
              <a:t> dan </a:t>
            </a:r>
            <a:r>
              <a:rPr lang="en-GB" dirty="0" err="1"/>
              <a:t>membangun</a:t>
            </a:r>
            <a:r>
              <a:rPr lang="en-GB" dirty="0"/>
              <a:t> </a:t>
            </a:r>
            <a:r>
              <a:rPr lang="en-GB" dirty="0" err="1"/>
              <a:t>dukungan</a:t>
            </a:r>
            <a:r>
              <a:rPr lang="en-GB" dirty="0"/>
              <a:t> </a:t>
            </a:r>
            <a:r>
              <a:rPr lang="en-GB" dirty="0" err="1"/>
              <a:t>komunitas</a:t>
            </a:r>
            <a:r>
              <a:rPr lang="en-GB" dirty="0"/>
              <a:t> </a:t>
            </a:r>
            <a:r>
              <a:rPr lang="en-GB" dirty="0" err="1"/>
              <a:t>terlebih</a:t>
            </a:r>
            <a:r>
              <a:rPr lang="en-GB" dirty="0"/>
              <a:t> </a:t>
            </a:r>
            <a:r>
              <a:rPr lang="en-GB" dirty="0" err="1"/>
              <a:t>dahulu</a:t>
            </a:r>
            <a:r>
              <a:rPr lang="en-GB" dirty="0"/>
              <a:t>.</a:t>
            </a:r>
            <a:endParaRPr dirty="0"/>
          </a:p>
        </p:txBody>
      </p:sp>
      <p:sp>
        <p:nvSpPr>
          <p:cNvPr id="328" name="Google Shape;328;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9" name="Google Shape;329;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KESIMPULAN</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dirty="0"/>
              <a:t>Kita </a:t>
            </a:r>
            <a:r>
              <a:rPr lang="en-GB" dirty="0" err="1"/>
              <a:t>telah</a:t>
            </a:r>
            <a:r>
              <a:rPr lang="en-GB" dirty="0"/>
              <a:t> </a:t>
            </a:r>
            <a:r>
              <a:rPr lang="en-GB" dirty="0" err="1"/>
              <a:t>menjalani</a:t>
            </a:r>
            <a:r>
              <a:rPr lang="en-GB" dirty="0"/>
              <a:t> proses </a:t>
            </a:r>
            <a:r>
              <a:rPr lang="en-GB" dirty="0" err="1"/>
              <a:t>pembuatan</a:t>
            </a:r>
            <a:r>
              <a:rPr lang="en-GB" dirty="0"/>
              <a:t> </a:t>
            </a:r>
            <a:r>
              <a:rPr lang="en-GB" dirty="0" err="1"/>
              <a:t>rencana</a:t>
            </a:r>
            <a:r>
              <a:rPr lang="en-GB" dirty="0"/>
              <a:t> </a:t>
            </a:r>
            <a:r>
              <a:rPr lang="en-GB" dirty="0" err="1"/>
              <a:t>aksi</a:t>
            </a:r>
            <a:r>
              <a:rPr lang="en-GB" dirty="0"/>
              <a:t>. </a:t>
            </a:r>
            <a:r>
              <a:rPr lang="en-GB" dirty="0" err="1"/>
              <a:t>Terkait</a:t>
            </a:r>
            <a:r>
              <a:rPr lang="en-GB" dirty="0"/>
              <a:t> </a:t>
            </a:r>
            <a:r>
              <a:rPr lang="en-GB" dirty="0" err="1"/>
              <a:t>perjalanan</a:t>
            </a:r>
            <a:r>
              <a:rPr lang="en-GB" dirty="0"/>
              <a:t> </a:t>
            </a:r>
            <a:r>
              <a:rPr lang="en-GB" dirty="0" err="1"/>
              <a:t>perubahan</a:t>
            </a:r>
            <a:r>
              <a:rPr lang="en-GB" dirty="0"/>
              <a:t>, </a:t>
            </a:r>
            <a:r>
              <a:rPr lang="en-GB" dirty="0" err="1"/>
              <a:t>kita</a:t>
            </a:r>
            <a:r>
              <a:rPr lang="en-GB" dirty="0"/>
              <a:t> </a:t>
            </a:r>
            <a:r>
              <a:rPr lang="en-GB" dirty="0" err="1"/>
              <a:t>sudah</a:t>
            </a:r>
            <a:r>
              <a:rPr lang="en-GB" dirty="0"/>
              <a:t> </a:t>
            </a:r>
            <a:r>
              <a:rPr lang="en-GB" dirty="0" err="1"/>
              <a:t>mengidentifikasi</a:t>
            </a:r>
            <a:r>
              <a:rPr lang="en-GB" dirty="0"/>
              <a:t>:  </a:t>
            </a:r>
            <a:endParaRPr dirty="0"/>
          </a:p>
          <a:p>
            <a:pPr marL="285750" marR="0" lvl="0" indent="-285750" algn="l" rtl="0">
              <a:spcBef>
                <a:spcPts val="0"/>
              </a:spcBef>
              <a:spcAft>
                <a:spcPts val="0"/>
              </a:spcAft>
              <a:buClr>
                <a:schemeClr val="dk1"/>
              </a:buClr>
              <a:buSzPts val="1200"/>
              <a:buChar char="•"/>
            </a:pPr>
            <a:r>
              <a:rPr lang="en-GB" err="1"/>
              <a:t>Titik</a:t>
            </a:r>
            <a:r>
              <a:rPr lang="en-GB" dirty="0"/>
              <a:t> </a:t>
            </a:r>
            <a:r>
              <a:rPr lang="en-GB" err="1"/>
              <a:t>kita</a:t>
            </a:r>
            <a:r>
              <a:rPr lang="en-GB" dirty="0"/>
              <a:t> </a:t>
            </a:r>
            <a:r>
              <a:rPr lang="en-GB" err="1"/>
              <a:t>bermula</a:t>
            </a:r>
            <a:r>
              <a:rPr lang="en-GB" dirty="0"/>
              <a:t> – </a:t>
            </a:r>
            <a:r>
              <a:rPr lang="en-GB" err="1"/>
              <a:t>masalahnya</a:t>
            </a:r>
            <a:r>
              <a:rPr lang="en-GB" dirty="0"/>
              <a:t>. </a:t>
            </a:r>
            <a:endParaRPr dirty="0"/>
          </a:p>
          <a:p>
            <a:pPr marL="285750" marR="0" lvl="0" indent="-285750" algn="l" rtl="0">
              <a:spcBef>
                <a:spcPts val="0"/>
              </a:spcBef>
              <a:spcAft>
                <a:spcPts val="0"/>
              </a:spcAft>
              <a:buClr>
                <a:schemeClr val="dk1"/>
              </a:buClr>
              <a:buSzPts val="1200"/>
              <a:buChar char="•"/>
            </a:pPr>
            <a:r>
              <a:rPr lang="en-GB" err="1"/>
              <a:t>Destinasi</a:t>
            </a:r>
            <a:r>
              <a:rPr lang="en-GB" dirty="0"/>
              <a:t> </a:t>
            </a:r>
            <a:r>
              <a:rPr lang="en-GB" err="1"/>
              <a:t>kita</a:t>
            </a:r>
            <a:r>
              <a:rPr lang="en-GB" dirty="0"/>
              <a:t> – </a:t>
            </a:r>
            <a:r>
              <a:rPr lang="en-GB" err="1"/>
              <a:t>tujuan</a:t>
            </a:r>
            <a:r>
              <a:rPr lang="en-GB" dirty="0"/>
              <a:t>. </a:t>
            </a:r>
            <a:endParaRPr dirty="0"/>
          </a:p>
          <a:p>
            <a:pPr marL="285750" marR="0" lvl="0" indent="-285750" algn="l" rtl="0">
              <a:spcBef>
                <a:spcPts val="0"/>
              </a:spcBef>
              <a:spcAft>
                <a:spcPts val="0"/>
              </a:spcAft>
              <a:buClr>
                <a:schemeClr val="dk1"/>
              </a:buClr>
              <a:buSzPts val="1200"/>
              <a:buChar char="•"/>
            </a:pPr>
            <a:r>
              <a:rPr lang="en-GB" dirty="0"/>
              <a:t>Orang-orang yang </a:t>
            </a:r>
            <a:r>
              <a:rPr lang="en-GB" err="1"/>
              <a:t>akan</a:t>
            </a:r>
            <a:r>
              <a:rPr lang="en-GB" dirty="0"/>
              <a:t> </a:t>
            </a:r>
            <a:r>
              <a:rPr lang="en-GB" err="1"/>
              <a:t>kita</a:t>
            </a:r>
            <a:r>
              <a:rPr lang="en-GB" dirty="0"/>
              <a:t> </a:t>
            </a:r>
            <a:r>
              <a:rPr lang="en-GB" err="1"/>
              <a:t>temui</a:t>
            </a:r>
            <a:r>
              <a:rPr lang="en-GB" dirty="0"/>
              <a:t> di </a:t>
            </a:r>
            <a:r>
              <a:rPr lang="en-GB" err="1"/>
              <a:t>jalan</a:t>
            </a:r>
            <a:r>
              <a:rPr lang="en-GB" dirty="0"/>
              <a:t> – </a:t>
            </a:r>
            <a:r>
              <a:rPr lang="en-GB" err="1"/>
              <a:t>teman</a:t>
            </a:r>
            <a:r>
              <a:rPr lang="en-GB" dirty="0"/>
              <a:t>, </a:t>
            </a:r>
            <a:r>
              <a:rPr lang="en-GB" err="1"/>
              <a:t>penentang</a:t>
            </a:r>
            <a:r>
              <a:rPr lang="en-GB" dirty="0"/>
              <a:t>, dan orang-orang yang </a:t>
            </a:r>
            <a:r>
              <a:rPr lang="en-GB" err="1"/>
              <a:t>perlu</a:t>
            </a:r>
            <a:r>
              <a:rPr lang="en-GB" dirty="0"/>
              <a:t> </a:t>
            </a:r>
            <a:r>
              <a:rPr lang="en-GB" err="1"/>
              <a:t>kita</a:t>
            </a:r>
            <a:r>
              <a:rPr lang="en-GB" dirty="0"/>
              <a:t> </a:t>
            </a:r>
            <a:r>
              <a:rPr lang="en-GB" err="1"/>
              <a:t>yakinkan</a:t>
            </a:r>
            <a:r>
              <a:rPr lang="en-GB" dirty="0"/>
              <a:t>.  </a:t>
            </a:r>
            <a:endParaRPr dirty="0"/>
          </a:p>
          <a:p>
            <a:pPr marL="285750" marR="0" lvl="0" indent="-285750" algn="l" rtl="0">
              <a:spcBef>
                <a:spcPts val="0"/>
              </a:spcBef>
              <a:spcAft>
                <a:spcPts val="0"/>
              </a:spcAft>
              <a:buClr>
                <a:schemeClr val="dk1"/>
              </a:buClr>
              <a:buSzPts val="1200"/>
              <a:buChar char="•"/>
            </a:pPr>
            <a:r>
              <a:rPr lang="en-GB" dirty="0"/>
              <a:t>Rute – </a:t>
            </a:r>
            <a:r>
              <a:rPr lang="en-GB" err="1"/>
              <a:t>taktik</a:t>
            </a:r>
            <a:r>
              <a:rPr lang="en-GB" dirty="0"/>
              <a:t> yang </a:t>
            </a:r>
            <a:r>
              <a:rPr lang="en-GB" err="1"/>
              <a:t>akan</a:t>
            </a:r>
            <a:r>
              <a:rPr lang="en-GB" dirty="0"/>
              <a:t> </a:t>
            </a:r>
            <a:r>
              <a:rPr lang="en-GB" err="1"/>
              <a:t>kita</a:t>
            </a:r>
            <a:r>
              <a:rPr lang="en-GB" dirty="0"/>
              <a:t> </a:t>
            </a:r>
            <a:r>
              <a:rPr lang="en-GB" err="1"/>
              <a:t>gunakan</a:t>
            </a:r>
            <a:r>
              <a:rPr lang="en-GB" dirty="0"/>
              <a:t> dan </a:t>
            </a:r>
            <a:r>
              <a:rPr lang="en-GB" err="1"/>
              <a:t>tahapan</a:t>
            </a:r>
            <a:r>
              <a:rPr lang="en-GB" dirty="0"/>
              <a:t> </a:t>
            </a:r>
            <a:r>
              <a:rPr lang="en-GB" err="1"/>
              <a:t>konkret</a:t>
            </a:r>
            <a:r>
              <a:rPr lang="en-GB" dirty="0"/>
              <a:t> yang </a:t>
            </a:r>
            <a:r>
              <a:rPr lang="en-GB" err="1"/>
              <a:t>perlu</a:t>
            </a:r>
            <a:r>
              <a:rPr lang="en-GB" dirty="0"/>
              <a:t> </a:t>
            </a:r>
            <a:r>
              <a:rPr lang="en-GB" err="1"/>
              <a:t>kita</a:t>
            </a:r>
            <a:r>
              <a:rPr lang="en-GB" dirty="0"/>
              <a:t> </a:t>
            </a:r>
            <a:r>
              <a:rPr lang="en-GB" err="1"/>
              <a:t>ambil</a:t>
            </a:r>
            <a:r>
              <a:rPr lang="en-GB" dirty="0"/>
              <a:t> </a:t>
            </a:r>
            <a:r>
              <a:rPr lang="en-GB" err="1"/>
              <a:t>untuk</a:t>
            </a:r>
            <a:r>
              <a:rPr lang="en-GB" dirty="0"/>
              <a:t> </a:t>
            </a:r>
            <a:r>
              <a:rPr lang="en-GB" err="1"/>
              <a:t>melangkah</a:t>
            </a:r>
            <a:r>
              <a:rPr lang="en-GB" dirty="0"/>
              <a:t> </a:t>
            </a:r>
            <a:r>
              <a:rPr lang="en-GB" err="1"/>
              <a:t>maju</a:t>
            </a:r>
            <a:r>
              <a:rPr lang="en-GB" dirty="0"/>
              <a:t>.   </a:t>
            </a:r>
            <a:endParaRPr dirty="0"/>
          </a:p>
          <a:p>
            <a:pPr marL="285750" marR="0" lvl="0" indent="-285750" algn="l" rtl="0">
              <a:spcBef>
                <a:spcPts val="0"/>
              </a:spcBef>
              <a:spcAft>
                <a:spcPts val="0"/>
              </a:spcAft>
              <a:buClr>
                <a:schemeClr val="dk1"/>
              </a:buClr>
              <a:buSzPts val="1200"/>
              <a:buChar char="•"/>
            </a:pPr>
            <a:r>
              <a:rPr lang="en-GB" dirty="0"/>
              <a:t>Kita juga </a:t>
            </a:r>
            <a:r>
              <a:rPr lang="en-GB" err="1"/>
              <a:t>memikirkan</a:t>
            </a:r>
            <a:r>
              <a:rPr lang="en-GB" dirty="0"/>
              <a:t> </a:t>
            </a:r>
            <a:r>
              <a:rPr lang="en-GB" err="1"/>
              <a:t>pesan</a:t>
            </a:r>
            <a:r>
              <a:rPr lang="en-GB" dirty="0"/>
              <a:t> yang </a:t>
            </a:r>
            <a:r>
              <a:rPr lang="en-GB" err="1"/>
              <a:t>akan</a:t>
            </a:r>
            <a:r>
              <a:rPr lang="en-GB" dirty="0"/>
              <a:t> </a:t>
            </a:r>
            <a:r>
              <a:rPr lang="en-GB" err="1"/>
              <a:t>disampaikan</a:t>
            </a:r>
            <a:r>
              <a:rPr lang="en-GB" dirty="0"/>
              <a:t> dan </a:t>
            </a:r>
            <a:r>
              <a:rPr lang="en-GB" err="1"/>
              <a:t>risiko</a:t>
            </a:r>
            <a:r>
              <a:rPr lang="en-GB" dirty="0"/>
              <a:t> yang </a:t>
            </a:r>
            <a:r>
              <a:rPr lang="en-GB" err="1"/>
              <a:t>akan</a:t>
            </a:r>
            <a:r>
              <a:rPr lang="en-GB" dirty="0"/>
              <a:t> </a:t>
            </a:r>
            <a:r>
              <a:rPr lang="en-GB" err="1"/>
              <a:t>kita</a:t>
            </a:r>
            <a:r>
              <a:rPr lang="en-GB" dirty="0"/>
              <a:t> </a:t>
            </a:r>
            <a:r>
              <a:rPr lang="en-GB" err="1"/>
              <a:t>temui</a:t>
            </a:r>
            <a:r>
              <a:rPr lang="en-GB" dirty="0"/>
              <a:t> </a:t>
            </a:r>
            <a:r>
              <a:rPr lang="en-GB" err="1"/>
              <a:t>sepanjang</a:t>
            </a:r>
            <a:r>
              <a:rPr lang="en-GB" dirty="0"/>
              <a:t> </a:t>
            </a:r>
            <a:r>
              <a:rPr lang="en-GB" err="1"/>
              <a:t>perjalanan</a:t>
            </a:r>
            <a:r>
              <a:rPr lang="en-GB" dirty="0"/>
              <a:t>. </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Clr>
                <a:schemeClr val="dk1"/>
              </a:buClr>
              <a:buSzPts val="1100"/>
              <a:buFont typeface="Arial"/>
              <a:buNone/>
            </a:pPr>
            <a:r>
              <a:rPr lang="en-GB" dirty="0"/>
              <a:t>Proses </a:t>
            </a:r>
            <a:r>
              <a:rPr lang="en-GB" dirty="0" err="1"/>
              <a:t>ini</a:t>
            </a:r>
            <a:r>
              <a:rPr lang="en-GB" dirty="0"/>
              <a:t> </a:t>
            </a:r>
            <a:r>
              <a:rPr lang="en-GB" dirty="0" err="1"/>
              <a:t>dapat</a:t>
            </a:r>
            <a:r>
              <a:rPr lang="en-GB" dirty="0"/>
              <a:t> </a:t>
            </a:r>
            <a:r>
              <a:rPr lang="en-GB" dirty="0" err="1"/>
              <a:t>digunakan</a:t>
            </a:r>
            <a:r>
              <a:rPr lang="en-GB" dirty="0"/>
              <a:t> </a:t>
            </a:r>
            <a:r>
              <a:rPr lang="en-GB" dirty="0" err="1"/>
              <a:t>untuk</a:t>
            </a:r>
            <a:r>
              <a:rPr lang="en-GB" dirty="0"/>
              <a:t> </a:t>
            </a:r>
            <a:r>
              <a:rPr lang="en-GB" dirty="0" err="1"/>
              <a:t>membuat</a:t>
            </a:r>
            <a:r>
              <a:rPr lang="en-GB" dirty="0"/>
              <a:t> </a:t>
            </a:r>
            <a:r>
              <a:rPr lang="en-GB" dirty="0" err="1"/>
              <a:t>rencana</a:t>
            </a:r>
            <a:r>
              <a:rPr lang="en-GB" dirty="0"/>
              <a:t> </a:t>
            </a:r>
            <a:r>
              <a:rPr lang="en-GB" dirty="0" err="1"/>
              <a:t>aksi</a:t>
            </a:r>
            <a:r>
              <a:rPr lang="en-GB" dirty="0"/>
              <a:t> yang </a:t>
            </a:r>
            <a:r>
              <a:rPr lang="en-GB" dirty="0" err="1"/>
              <a:t>sederhana</a:t>
            </a:r>
            <a:r>
              <a:rPr lang="en-GB" dirty="0"/>
              <a:t> </a:t>
            </a:r>
            <a:r>
              <a:rPr lang="en-GB" dirty="0" err="1"/>
              <a:t>ataupun</a:t>
            </a:r>
            <a:r>
              <a:rPr lang="en-GB" dirty="0"/>
              <a:t> </a:t>
            </a:r>
            <a:r>
              <a:rPr lang="en-GB" dirty="0" err="1"/>
              <a:t>secara</a:t>
            </a:r>
            <a:r>
              <a:rPr lang="en-GB" dirty="0"/>
              <a:t> </a:t>
            </a:r>
            <a:r>
              <a:rPr lang="en-GB" dirty="0" err="1"/>
              <a:t>mendalam</a:t>
            </a:r>
            <a:r>
              <a:rPr lang="en-GB" dirty="0"/>
              <a:t>, </a:t>
            </a:r>
            <a:r>
              <a:rPr lang="en-GB" dirty="0" err="1"/>
              <a:t>untuk</a:t>
            </a:r>
            <a:r>
              <a:rPr lang="en-GB" dirty="0"/>
              <a:t> </a:t>
            </a:r>
            <a:r>
              <a:rPr lang="en-GB" dirty="0" err="1"/>
              <a:t>taktik</a:t>
            </a:r>
            <a:r>
              <a:rPr lang="en-GB" dirty="0"/>
              <a:t> </a:t>
            </a:r>
            <a:r>
              <a:rPr lang="en-GB" dirty="0" err="1"/>
              <a:t>manapun</a:t>
            </a:r>
            <a:r>
              <a:rPr lang="en-GB" dirty="0"/>
              <a:t> yang </a:t>
            </a:r>
            <a:r>
              <a:rPr lang="en-GB" dirty="0" err="1"/>
              <a:t>akan</a:t>
            </a:r>
            <a:r>
              <a:rPr lang="en-GB" dirty="0"/>
              <a:t> </a:t>
            </a:r>
            <a:r>
              <a:rPr lang="en-GB" dirty="0" err="1"/>
              <a:t>digunakan</a:t>
            </a:r>
            <a:r>
              <a:rPr lang="en-GB" dirty="0"/>
              <a:t>. </a:t>
            </a:r>
            <a:endParaRPr dirty="0"/>
          </a:p>
          <a:p>
            <a:pPr marL="0" marR="0" lvl="0" indent="0" algn="l" rtl="0">
              <a:spcBef>
                <a:spcPts val="0"/>
              </a:spcBef>
              <a:spcAft>
                <a:spcPts val="0"/>
              </a:spcAft>
              <a:buClr>
                <a:schemeClr val="dk1"/>
              </a:buClr>
              <a:buSzPts val="1100"/>
              <a:buFont typeface="Arial"/>
              <a:buNone/>
            </a:pPr>
            <a:endParaRPr dirty="0"/>
          </a:p>
          <a:p>
            <a:pPr marL="0" marR="0" lvl="0" indent="0" algn="l" rtl="0">
              <a:spcBef>
                <a:spcPts val="0"/>
              </a:spcBef>
              <a:spcAft>
                <a:spcPts val="0"/>
              </a:spcAft>
              <a:buClr>
                <a:schemeClr val="dk1"/>
              </a:buClr>
              <a:buSzPts val="1100"/>
              <a:buFont typeface="Arial"/>
              <a:buNone/>
            </a:pPr>
            <a:r>
              <a:rPr lang="en-GB" dirty="0"/>
              <a:t>Jadi, </a:t>
            </a:r>
            <a:r>
              <a:rPr lang="en-GB" dirty="0" err="1"/>
              <a:t>sekarang</a:t>
            </a:r>
            <a:r>
              <a:rPr lang="en-GB" dirty="0"/>
              <a:t> </a:t>
            </a:r>
            <a:r>
              <a:rPr lang="en-GB" dirty="0" err="1"/>
              <a:t>saatnya</a:t>
            </a:r>
            <a:r>
              <a:rPr lang="en-GB" dirty="0"/>
              <a:t> </a:t>
            </a:r>
            <a:r>
              <a:rPr lang="en-GB" dirty="0" err="1"/>
              <a:t>bagi</a:t>
            </a:r>
            <a:r>
              <a:rPr lang="en-GB" dirty="0"/>
              <a:t> Anda </a:t>
            </a:r>
            <a:r>
              <a:rPr lang="en-GB" dirty="0" err="1"/>
              <a:t>untuk</a:t>
            </a:r>
            <a:r>
              <a:rPr lang="en-GB" dirty="0"/>
              <a:t> </a:t>
            </a:r>
            <a:r>
              <a:rPr lang="en-GB" dirty="0" err="1"/>
              <a:t>mencoba</a:t>
            </a:r>
            <a:r>
              <a:rPr lang="en-GB" dirty="0"/>
              <a:t> </a:t>
            </a:r>
            <a:r>
              <a:rPr lang="en-GB" dirty="0" err="1"/>
              <a:t>sendiri</a:t>
            </a:r>
            <a:r>
              <a:rPr lang="en-GB" dirty="0"/>
              <a:t> – </a:t>
            </a:r>
            <a:r>
              <a:rPr lang="en-GB" dirty="0" err="1"/>
              <a:t>membuat</a:t>
            </a:r>
            <a:r>
              <a:rPr lang="en-GB" dirty="0"/>
              <a:t> </a:t>
            </a:r>
            <a:r>
              <a:rPr lang="en-GB" dirty="0" err="1"/>
              <a:t>rencana</a:t>
            </a:r>
            <a:r>
              <a:rPr lang="en-GB" dirty="0"/>
              <a:t> </a:t>
            </a:r>
            <a:r>
              <a:rPr lang="en-GB" dirty="0" err="1"/>
              <a:t>aksi</a:t>
            </a:r>
            <a:r>
              <a:rPr lang="en-GB" dirty="0"/>
              <a:t> </a:t>
            </a:r>
            <a:r>
              <a:rPr lang="en-GB" dirty="0" err="1"/>
              <a:t>untuk</a:t>
            </a:r>
            <a:r>
              <a:rPr lang="en-GB" dirty="0"/>
              <a:t> </a:t>
            </a:r>
            <a:r>
              <a:rPr lang="en-GB" dirty="0" err="1"/>
              <a:t>perjalanan</a:t>
            </a:r>
            <a:r>
              <a:rPr lang="en-GB" dirty="0"/>
              <a:t> Anda </a:t>
            </a:r>
            <a:r>
              <a:rPr lang="en-GB" dirty="0" err="1"/>
              <a:t>menuju</a:t>
            </a:r>
            <a:r>
              <a:rPr lang="en-GB" dirty="0"/>
              <a:t> </a:t>
            </a:r>
            <a:r>
              <a:rPr lang="en-GB" dirty="0" err="1"/>
              <a:t>perubahan</a:t>
            </a:r>
            <a:r>
              <a:rPr lang="en-GB" dirty="0"/>
              <a:t> </a:t>
            </a:r>
            <a:r>
              <a:rPr lang="en-GB" dirty="0" err="1"/>
              <a:t>dari</a:t>
            </a:r>
            <a:r>
              <a:rPr lang="en-GB" dirty="0"/>
              <a:t> </a:t>
            </a:r>
            <a:r>
              <a:rPr lang="en-GB" dirty="0" err="1"/>
              <a:t>masalah</a:t>
            </a:r>
            <a:r>
              <a:rPr lang="en-GB" dirty="0"/>
              <a:t> yang </a:t>
            </a:r>
            <a:r>
              <a:rPr lang="en-GB" dirty="0" err="1"/>
              <a:t>ingin</a:t>
            </a:r>
            <a:r>
              <a:rPr lang="en-GB" dirty="0"/>
              <a:t> Anda </a:t>
            </a:r>
            <a:r>
              <a:rPr lang="en-GB" dirty="0" err="1"/>
              <a:t>tangani</a:t>
            </a:r>
            <a:r>
              <a:rPr lang="en-GB" dirty="0"/>
              <a:t>!</a:t>
            </a:r>
            <a:endParaRPr dirty="0"/>
          </a:p>
        </p:txBody>
      </p:sp>
      <p:sp>
        <p:nvSpPr>
          <p:cNvPr id="346" name="Google Shape;346;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47" name="Google Shape;347;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348" name="Google Shape;3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solidFill>
                  <a:schemeClr val="dk1"/>
                </a:solidFill>
                <a:latin typeface="Calibri"/>
                <a:ea typeface="Calibri"/>
                <a:cs typeface="Calibri"/>
                <a:sym typeface="Calibri"/>
              </a:rPr>
              <a:t>Kerja</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kelompok</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Perjalanan</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menuju</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perubahan</a:t>
            </a:r>
            <a:r>
              <a:rPr lang="en-GB" b="1"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GB" dirty="0">
                <a:latin typeface="Calibri"/>
                <a:ea typeface="Calibri"/>
                <a:cs typeface="Calibri"/>
              </a:rPr>
            </a:br>
            <a:r>
              <a:rPr lang="en-GB" i="1" dirty="0" err="1">
                <a:solidFill>
                  <a:schemeClr val="dk1"/>
                </a:solidFill>
                <a:latin typeface="Calibri"/>
                <a:ea typeface="Calibri"/>
                <a:cs typeface="Calibri"/>
                <a:sym typeface="Calibri"/>
              </a:rPr>
              <a:t>Perkenalkan</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latihan</a:t>
            </a:r>
            <a:r>
              <a:rPr lang="en-GB" i="1" dirty="0">
                <a:solidFill>
                  <a:schemeClr val="dk1"/>
                </a:solidFill>
                <a:latin typeface="Calibri"/>
                <a:ea typeface="Calibri"/>
                <a:cs typeface="Calibri"/>
                <a:sym typeface="Calibri"/>
              </a:rPr>
              <a:t> dan </a:t>
            </a:r>
            <a:r>
              <a:rPr lang="en-GB" i="1" dirty="0" err="1">
                <a:solidFill>
                  <a:schemeClr val="dk1"/>
                </a:solidFill>
                <a:latin typeface="Calibri"/>
                <a:ea typeface="Calibri"/>
                <a:cs typeface="Calibri"/>
                <a:sym typeface="Calibri"/>
              </a:rPr>
              <a:t>dibantu</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dengan</a:t>
            </a:r>
            <a:r>
              <a:rPr lang="en-GB" i="1" dirty="0">
                <a:solidFill>
                  <a:schemeClr val="dk1"/>
                </a:solidFill>
                <a:latin typeface="Calibri"/>
                <a:ea typeface="Calibri"/>
                <a:cs typeface="Calibri"/>
                <a:sym typeface="Calibri"/>
              </a:rPr>
              <a:t> slide 24 dan 25.  </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i="1" dirty="0">
                <a:solidFill>
                  <a:schemeClr val="dk1"/>
                </a:solidFill>
                <a:latin typeface="Calibri"/>
                <a:ea typeface="Calibri"/>
                <a:cs typeface="Calibri"/>
                <a:sym typeface="Calibri"/>
              </a:rPr>
              <a:t>Kembali </a:t>
            </a:r>
            <a:r>
              <a:rPr lang="en-GB" i="1" dirty="0" err="1">
                <a:solidFill>
                  <a:schemeClr val="dk1"/>
                </a:solidFill>
                <a:latin typeface="Calibri"/>
                <a:ea typeface="Calibri"/>
                <a:cs typeface="Calibri"/>
                <a:sym typeface="Calibri"/>
              </a:rPr>
              <a:t>tunjukkan</a:t>
            </a:r>
            <a:r>
              <a:rPr lang="en-GB" i="1" dirty="0">
                <a:solidFill>
                  <a:schemeClr val="dk1"/>
                </a:solidFill>
                <a:latin typeface="Calibri"/>
                <a:ea typeface="Calibri"/>
                <a:cs typeface="Calibri"/>
                <a:sym typeface="Calibri"/>
              </a:rPr>
              <a:t> slide 24 pada </a:t>
            </a:r>
            <a:r>
              <a:rPr lang="en-GB" i="1" dirty="0" err="1">
                <a:solidFill>
                  <a:schemeClr val="dk1"/>
                </a:solidFill>
                <a:latin typeface="Calibri"/>
                <a:ea typeface="Calibri"/>
                <a:cs typeface="Calibri"/>
                <a:sym typeface="Calibri"/>
              </a:rPr>
              <a:t>saat</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menjelaskan</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hal</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berikut</a:t>
            </a:r>
            <a:r>
              <a:rPr lang="en-GB" i="1"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a:p>
          <a:p>
            <a:pPr marL="0" lvl="0" indent="0" algn="l" rtl="0">
              <a:lnSpc>
                <a:spcPct val="107916"/>
              </a:lnSpc>
              <a:spcBef>
                <a:spcPts val="0"/>
              </a:spcBef>
              <a:spcAft>
                <a:spcPts val="0"/>
              </a:spcAft>
              <a:buSzPts val="1100"/>
              <a:buNone/>
            </a:pPr>
            <a:r>
              <a:rPr lang="en-GB" dirty="0"/>
              <a:t>Pada </a:t>
            </a:r>
            <a:r>
              <a:rPr lang="en-GB" dirty="0" err="1"/>
              <a:t>awal</a:t>
            </a:r>
            <a:r>
              <a:rPr lang="en-GB" dirty="0"/>
              <a:t> </a:t>
            </a:r>
            <a:r>
              <a:rPr lang="en-GB" dirty="0" err="1"/>
              <a:t>sesi</a:t>
            </a:r>
            <a:r>
              <a:rPr lang="en-GB" dirty="0"/>
              <a:t>, </a:t>
            </a:r>
            <a:r>
              <a:rPr lang="en-GB" dirty="0" err="1"/>
              <a:t>kita</a:t>
            </a:r>
            <a:r>
              <a:rPr lang="en-GB" dirty="0"/>
              <a:t> </a:t>
            </a:r>
            <a:r>
              <a:rPr lang="en-GB" dirty="0" err="1"/>
              <a:t>telah</a:t>
            </a:r>
            <a:r>
              <a:rPr lang="en-GB" dirty="0"/>
              <a:t> </a:t>
            </a:r>
            <a:r>
              <a:rPr lang="en-GB" dirty="0" err="1"/>
              <a:t>memilih</a:t>
            </a:r>
            <a:r>
              <a:rPr lang="en-GB" dirty="0"/>
              <a:t> </a:t>
            </a:r>
            <a:r>
              <a:rPr lang="en-GB" dirty="0" err="1"/>
              <a:t>masalah</a:t>
            </a:r>
            <a:r>
              <a:rPr lang="en-GB" dirty="0"/>
              <a:t> dan </a:t>
            </a:r>
            <a:r>
              <a:rPr lang="en-GB" dirty="0" err="1"/>
              <a:t>terbagi-bagi</a:t>
            </a:r>
            <a:r>
              <a:rPr lang="en-GB" dirty="0"/>
              <a:t> </a:t>
            </a:r>
            <a:r>
              <a:rPr lang="en-GB" dirty="0" err="1"/>
              <a:t>ke</a:t>
            </a:r>
            <a:r>
              <a:rPr lang="en-GB" dirty="0"/>
              <a:t> </a:t>
            </a:r>
            <a:r>
              <a:rPr lang="en-GB" dirty="0" err="1"/>
              <a:t>beberapa</a:t>
            </a:r>
            <a:r>
              <a:rPr lang="en-GB" dirty="0"/>
              <a:t> </a:t>
            </a:r>
            <a:r>
              <a:rPr lang="en-GB" dirty="0" err="1"/>
              <a:t>kelompok</a:t>
            </a:r>
            <a:r>
              <a:rPr lang="en-GB" dirty="0"/>
              <a:t>. </a:t>
            </a:r>
            <a:r>
              <a:rPr lang="en-GB" dirty="0" err="1"/>
              <a:t>Sekarang</a:t>
            </a:r>
            <a:r>
              <a:rPr lang="en-GB" dirty="0"/>
              <a:t>, </a:t>
            </a:r>
            <a:r>
              <a:rPr lang="en-GB" dirty="0" err="1"/>
              <a:t>setiap</a:t>
            </a:r>
            <a:r>
              <a:rPr lang="en-GB" dirty="0"/>
              <a:t> </a:t>
            </a:r>
            <a:r>
              <a:rPr lang="en-GB" dirty="0" err="1"/>
              <a:t>kelompok</a:t>
            </a:r>
            <a:r>
              <a:rPr lang="en-GB" dirty="0"/>
              <a:t> </a:t>
            </a:r>
            <a:r>
              <a:rPr lang="en-GB" dirty="0" err="1"/>
              <a:t>akan</a:t>
            </a:r>
            <a:r>
              <a:rPr lang="en-GB" dirty="0"/>
              <a:t> </a:t>
            </a:r>
            <a:r>
              <a:rPr lang="en-GB" dirty="0" err="1"/>
              <a:t>mengembangkan</a:t>
            </a:r>
            <a:r>
              <a:rPr lang="en-GB" dirty="0"/>
              <a:t> </a:t>
            </a:r>
            <a:r>
              <a:rPr lang="en-GB" dirty="0" err="1"/>
              <a:t>sebuah</a:t>
            </a:r>
            <a:r>
              <a:rPr lang="en-GB" dirty="0"/>
              <a:t> </a:t>
            </a:r>
            <a:r>
              <a:rPr lang="en-GB" dirty="0" err="1"/>
              <a:t>rencana</a:t>
            </a:r>
            <a:r>
              <a:rPr lang="en-GB" dirty="0"/>
              <a:t> </a:t>
            </a:r>
            <a:r>
              <a:rPr lang="en-GB" dirty="0" err="1"/>
              <a:t>aksi</a:t>
            </a:r>
            <a:r>
              <a:rPr lang="en-GB" dirty="0"/>
              <a:t> </a:t>
            </a:r>
            <a:r>
              <a:rPr lang="en-GB" dirty="0" err="1"/>
              <a:t>untuk</a:t>
            </a:r>
            <a:r>
              <a:rPr lang="en-GB" dirty="0"/>
              <a:t> </a:t>
            </a:r>
            <a:r>
              <a:rPr lang="en-GB" dirty="0" err="1"/>
              <a:t>menangani</a:t>
            </a:r>
            <a:r>
              <a:rPr lang="en-GB" dirty="0"/>
              <a:t> </a:t>
            </a:r>
            <a:r>
              <a:rPr lang="en-GB" dirty="0" err="1"/>
              <a:t>masalah</a:t>
            </a:r>
            <a:r>
              <a:rPr lang="en-GB" dirty="0"/>
              <a:t> </a:t>
            </a:r>
            <a:r>
              <a:rPr lang="en-GB" dirty="0" err="1"/>
              <a:t>mereka</a:t>
            </a:r>
            <a:r>
              <a:rPr lang="en-GB" dirty="0"/>
              <a:t>, </a:t>
            </a:r>
            <a:r>
              <a:rPr lang="en-GB" dirty="0" err="1"/>
              <a:t>menggunakan</a:t>
            </a:r>
            <a:r>
              <a:rPr lang="en-GB" dirty="0"/>
              <a:t> model "</a:t>
            </a:r>
            <a:r>
              <a:rPr lang="en-GB" dirty="0" err="1"/>
              <a:t>Perjalanan</a:t>
            </a:r>
            <a:r>
              <a:rPr lang="en-GB" dirty="0"/>
              <a:t> </a:t>
            </a:r>
            <a:r>
              <a:rPr lang="en-GB" dirty="0" err="1"/>
              <a:t>Perubahan</a:t>
            </a:r>
            <a:r>
              <a:rPr lang="en-GB" dirty="0"/>
              <a:t> Kita" yang </a:t>
            </a:r>
            <a:r>
              <a:rPr lang="en-GB" dirty="0" err="1"/>
              <a:t>sudah</a:t>
            </a:r>
            <a:r>
              <a:rPr lang="en-GB" dirty="0"/>
              <a:t> </a:t>
            </a:r>
            <a:r>
              <a:rPr lang="en-GB" dirty="0" err="1"/>
              <a:t>kita</a:t>
            </a:r>
            <a:r>
              <a:rPr lang="en-GB" dirty="0"/>
              <a:t> </a:t>
            </a:r>
            <a:r>
              <a:rPr lang="en-GB" dirty="0" err="1"/>
              <a:t>dengar</a:t>
            </a:r>
            <a:r>
              <a:rPr lang="en-GB" dirty="0"/>
              <a:t> pada </a:t>
            </a:r>
            <a:r>
              <a:rPr lang="en-GB" dirty="0" err="1"/>
              <a:t>saat</a:t>
            </a:r>
            <a:r>
              <a:rPr lang="en-GB" dirty="0"/>
              <a:t> </a:t>
            </a:r>
            <a:r>
              <a:rPr lang="en-GB" dirty="0" err="1"/>
              <a:t>presentasi</a:t>
            </a:r>
            <a:r>
              <a:rPr lang="en-GB" dirty="0"/>
              <a:t>.</a:t>
            </a:r>
            <a:endParaRPr dirty="0"/>
          </a:p>
          <a:p>
            <a:pPr marL="0" lvl="0" indent="0" algn="l" rtl="0">
              <a:lnSpc>
                <a:spcPct val="107916"/>
              </a:lnSpc>
              <a:spcBef>
                <a:spcPts val="800"/>
              </a:spcBef>
              <a:spcAft>
                <a:spcPts val="0"/>
              </a:spcAft>
              <a:buSzPts val="1100"/>
              <a:buNone/>
            </a:pPr>
            <a:r>
              <a:rPr lang="en-GB" dirty="0" err="1"/>
              <a:t>Rencana</a:t>
            </a:r>
            <a:r>
              <a:rPr lang="en-GB" dirty="0"/>
              <a:t> </a:t>
            </a:r>
            <a:r>
              <a:rPr lang="en-GB" dirty="0" err="1"/>
              <a:t>aksi</a:t>
            </a:r>
            <a:r>
              <a:rPr lang="en-GB" dirty="0"/>
              <a:t> </a:t>
            </a:r>
            <a:r>
              <a:rPr lang="en-GB" dirty="0" err="1"/>
              <a:t>ini</a:t>
            </a:r>
            <a:r>
              <a:rPr lang="en-GB" dirty="0"/>
              <a:t> </a:t>
            </a:r>
            <a:r>
              <a:rPr lang="en-GB" dirty="0" err="1"/>
              <a:t>bisa</a:t>
            </a:r>
            <a:r>
              <a:rPr lang="en-GB" dirty="0"/>
              <a:t> </a:t>
            </a:r>
            <a:r>
              <a:rPr lang="en-GB" dirty="0" err="1"/>
              <a:t>menjadi</a:t>
            </a:r>
            <a:r>
              <a:rPr lang="en-GB" dirty="0"/>
              <a:t> </a:t>
            </a:r>
            <a:r>
              <a:rPr lang="en-GB" dirty="0" err="1"/>
              <a:t>rencana</a:t>
            </a:r>
            <a:r>
              <a:rPr lang="en-GB" dirty="0"/>
              <a:t> </a:t>
            </a:r>
            <a:r>
              <a:rPr lang="en-GB" dirty="0" err="1"/>
              <a:t>aksi</a:t>
            </a:r>
            <a:r>
              <a:rPr lang="en-GB" dirty="0"/>
              <a:t> yang </a:t>
            </a:r>
            <a:r>
              <a:rPr lang="en-GB" dirty="0" err="1"/>
              <a:t>sesungguhnya</a:t>
            </a:r>
            <a:r>
              <a:rPr lang="en-GB" dirty="0"/>
              <a:t>, yang </a:t>
            </a:r>
            <a:r>
              <a:rPr lang="en-GB" dirty="0" err="1"/>
              <a:t>akan</a:t>
            </a:r>
            <a:r>
              <a:rPr lang="en-GB" dirty="0"/>
              <a:t> </a:t>
            </a:r>
            <a:r>
              <a:rPr lang="en-GB" dirty="0" err="1"/>
              <a:t>kita</a:t>
            </a:r>
            <a:r>
              <a:rPr lang="en-GB" dirty="0"/>
              <a:t> </a:t>
            </a:r>
            <a:r>
              <a:rPr lang="en-GB" dirty="0" err="1"/>
              <a:t>terapkan</a:t>
            </a:r>
            <a:r>
              <a:rPr lang="en-GB" dirty="0"/>
              <a:t> </a:t>
            </a:r>
            <a:r>
              <a:rPr lang="en-GB" dirty="0" err="1"/>
              <a:t>setelah</a:t>
            </a:r>
            <a:r>
              <a:rPr lang="en-GB" dirty="0"/>
              <a:t> </a:t>
            </a:r>
            <a:r>
              <a:rPr lang="en-GB" dirty="0" err="1"/>
              <a:t>latihan</a:t>
            </a:r>
            <a:r>
              <a:rPr lang="en-GB" dirty="0"/>
              <a:t>, </a:t>
            </a:r>
            <a:r>
              <a:rPr lang="en-GB" dirty="0" err="1"/>
              <a:t>atau</a:t>
            </a:r>
            <a:r>
              <a:rPr lang="en-GB" dirty="0"/>
              <a:t> </a:t>
            </a:r>
            <a:r>
              <a:rPr lang="en-GB" dirty="0" err="1"/>
              <a:t>hanya</a:t>
            </a:r>
            <a:r>
              <a:rPr lang="en-GB" dirty="0"/>
              <a:t> </a:t>
            </a:r>
            <a:r>
              <a:rPr lang="en-GB" dirty="0" err="1"/>
              <a:t>contoh</a:t>
            </a:r>
            <a:r>
              <a:rPr lang="en-GB" dirty="0"/>
              <a:t> </a:t>
            </a:r>
            <a:r>
              <a:rPr lang="en-GB" dirty="0" err="1"/>
              <a:t>rencana</a:t>
            </a:r>
            <a:r>
              <a:rPr lang="en-GB" dirty="0"/>
              <a:t> </a:t>
            </a:r>
            <a:r>
              <a:rPr lang="en-GB" dirty="0" err="1"/>
              <a:t>aksi</a:t>
            </a:r>
            <a:r>
              <a:rPr lang="en-GB" dirty="0"/>
              <a:t> yang </a:t>
            </a:r>
            <a:r>
              <a:rPr lang="en-GB" dirty="0" err="1"/>
              <a:t>dapat</a:t>
            </a:r>
            <a:r>
              <a:rPr lang="en-GB" dirty="0"/>
              <a:t> </a:t>
            </a:r>
            <a:r>
              <a:rPr lang="en-GB" dirty="0" err="1"/>
              <a:t>membantu</a:t>
            </a:r>
            <a:r>
              <a:rPr lang="en-GB" dirty="0"/>
              <a:t> </a:t>
            </a:r>
            <a:r>
              <a:rPr lang="en-GB" dirty="0" err="1"/>
              <a:t>kita</a:t>
            </a:r>
            <a:r>
              <a:rPr lang="en-GB" dirty="0"/>
              <a:t> </a:t>
            </a:r>
            <a:r>
              <a:rPr lang="en-GB" dirty="0" err="1"/>
              <a:t>mengasah</a:t>
            </a:r>
            <a:r>
              <a:rPr lang="en-GB" dirty="0"/>
              <a:t> </a:t>
            </a:r>
            <a:r>
              <a:rPr lang="en-GB" dirty="0" err="1"/>
              <a:t>kemampuan</a:t>
            </a:r>
            <a:r>
              <a:rPr lang="en-GB" dirty="0"/>
              <a:t> </a:t>
            </a:r>
            <a:r>
              <a:rPr lang="en-GB" dirty="0" err="1"/>
              <a:t>perencanaan</a:t>
            </a:r>
            <a:r>
              <a:rPr lang="en-GB" dirty="0"/>
              <a:t> </a:t>
            </a:r>
            <a:r>
              <a:rPr lang="en-GB" dirty="0" err="1"/>
              <a:t>aksi</a:t>
            </a:r>
            <a:r>
              <a:rPr lang="en-GB" dirty="0"/>
              <a:t> </a:t>
            </a:r>
            <a:r>
              <a:rPr lang="en-GB" dirty="0" err="1"/>
              <a:t>untuk</a:t>
            </a:r>
            <a:r>
              <a:rPr lang="en-GB" dirty="0"/>
              <a:t> </a:t>
            </a:r>
            <a:r>
              <a:rPr lang="en-GB" dirty="0" err="1"/>
              <a:t>diterapkan</a:t>
            </a:r>
            <a:r>
              <a:rPr lang="en-GB" dirty="0"/>
              <a:t> di masa </a:t>
            </a:r>
            <a:r>
              <a:rPr lang="en-GB" dirty="0" err="1"/>
              <a:t>mendatang</a:t>
            </a:r>
            <a:r>
              <a:rPr lang="en-GB" dirty="0"/>
              <a:t>.</a:t>
            </a:r>
            <a:endParaRPr dirty="0"/>
          </a:p>
          <a:p>
            <a:pPr marL="0" lvl="0" indent="0" algn="l" rtl="0">
              <a:lnSpc>
                <a:spcPct val="107916"/>
              </a:lnSpc>
              <a:spcBef>
                <a:spcPts val="800"/>
              </a:spcBef>
              <a:spcAft>
                <a:spcPts val="0"/>
              </a:spcAft>
              <a:buSzPts val="1100"/>
              <a:buNone/>
            </a:pPr>
            <a:r>
              <a:rPr lang="en-GB" dirty="0"/>
              <a:t>Pada </a:t>
            </a:r>
            <a:r>
              <a:rPr lang="en-GB" dirty="0" err="1"/>
              <a:t>meja</a:t>
            </a:r>
            <a:r>
              <a:rPr lang="en-GB" dirty="0"/>
              <a:t> </a:t>
            </a:r>
            <a:r>
              <a:rPr lang="en-GB" dirty="0" err="1"/>
              <a:t>tiap</a:t>
            </a:r>
            <a:r>
              <a:rPr lang="en-GB" dirty="0"/>
              <a:t> </a:t>
            </a:r>
            <a:r>
              <a:rPr lang="en-GB" dirty="0" err="1"/>
              <a:t>kelompok</a:t>
            </a:r>
            <a:r>
              <a:rPr lang="en-GB" dirty="0"/>
              <a:t>, Anda </a:t>
            </a:r>
            <a:r>
              <a:rPr lang="en-GB" dirty="0" err="1"/>
              <a:t>akan</a:t>
            </a:r>
            <a:r>
              <a:rPr lang="en-GB" dirty="0"/>
              <a:t> </a:t>
            </a:r>
            <a:r>
              <a:rPr lang="en-GB" dirty="0" err="1"/>
              <a:t>menemukan</a:t>
            </a:r>
            <a:r>
              <a:rPr lang="en-GB" dirty="0"/>
              <a:t> </a:t>
            </a:r>
            <a:r>
              <a:rPr lang="en-GB" dirty="0" err="1"/>
              <a:t>satu</a:t>
            </a:r>
            <a:r>
              <a:rPr lang="en-GB" dirty="0"/>
              <a:t> </a:t>
            </a:r>
            <a:r>
              <a:rPr lang="en-GB" dirty="0" err="1"/>
              <a:t>lembar</a:t>
            </a:r>
            <a:r>
              <a:rPr lang="en-GB" dirty="0"/>
              <a:t> </a:t>
            </a:r>
            <a:r>
              <a:rPr lang="en-GB" i="1" dirty="0"/>
              <a:t>flip chart</a:t>
            </a:r>
            <a:r>
              <a:rPr lang="en-GB" dirty="0"/>
              <a:t> </a:t>
            </a:r>
            <a:r>
              <a:rPr lang="en-GB" dirty="0" err="1"/>
              <a:t>panjang</a:t>
            </a:r>
            <a:r>
              <a:rPr lang="en-GB" dirty="0"/>
              <a:t> </a:t>
            </a:r>
            <a:r>
              <a:rPr lang="en-GB" dirty="0" err="1"/>
              <a:t>untuk</a:t>
            </a:r>
            <a:r>
              <a:rPr lang="en-GB" dirty="0"/>
              <a:t> </a:t>
            </a:r>
            <a:r>
              <a:rPr lang="en-GB" dirty="0" err="1"/>
              <a:t>menggambar</a:t>
            </a:r>
            <a:r>
              <a:rPr lang="en-GB" dirty="0"/>
              <a:t> dan </a:t>
            </a:r>
            <a:r>
              <a:rPr lang="en-GB" dirty="0" err="1"/>
              <a:t>menuliskan</a:t>
            </a:r>
            <a:r>
              <a:rPr lang="en-GB" dirty="0"/>
              <a:t> </a:t>
            </a:r>
            <a:r>
              <a:rPr lang="en-GB" dirty="0" err="1"/>
              <a:t>perjalanan</a:t>
            </a:r>
            <a:r>
              <a:rPr lang="en-GB" dirty="0"/>
              <a:t> </a:t>
            </a:r>
            <a:r>
              <a:rPr lang="en-GB" dirty="0" err="1"/>
              <a:t>perubahan</a:t>
            </a:r>
            <a:r>
              <a:rPr lang="en-GB" dirty="0"/>
              <a:t> Anda. Anda juga </a:t>
            </a:r>
            <a:r>
              <a:rPr lang="en-GB" dirty="0" err="1"/>
              <a:t>akan</a:t>
            </a:r>
            <a:r>
              <a:rPr lang="en-GB" dirty="0"/>
              <a:t> </a:t>
            </a:r>
            <a:r>
              <a:rPr lang="en-GB" dirty="0" err="1"/>
              <a:t>menemukan</a:t>
            </a:r>
            <a:r>
              <a:rPr lang="en-GB" dirty="0"/>
              <a:t> </a:t>
            </a:r>
            <a:r>
              <a:rPr lang="en-GB" dirty="0" err="1"/>
              <a:t>salinan</a:t>
            </a:r>
            <a:r>
              <a:rPr lang="en-GB" dirty="0"/>
              <a:t> </a:t>
            </a:r>
            <a:r>
              <a:rPr lang="en-GB" dirty="0" err="1"/>
              <a:t>templat</a:t>
            </a:r>
            <a:r>
              <a:rPr lang="en-GB" dirty="0"/>
              <a:t> "</a:t>
            </a:r>
            <a:r>
              <a:rPr lang="en-GB" dirty="0" err="1"/>
              <a:t>Perjalanan</a:t>
            </a:r>
            <a:r>
              <a:rPr lang="en-GB" dirty="0"/>
              <a:t> </a:t>
            </a:r>
            <a:r>
              <a:rPr lang="en-GB" dirty="0" err="1"/>
              <a:t>perubahan</a:t>
            </a:r>
            <a:r>
              <a:rPr lang="en-GB" dirty="0"/>
              <a:t> </a:t>
            </a:r>
            <a:r>
              <a:rPr lang="en-GB" dirty="0" err="1"/>
              <a:t>kita</a:t>
            </a:r>
            <a:r>
              <a:rPr lang="en-GB" dirty="0"/>
              <a:t>" </a:t>
            </a:r>
            <a:r>
              <a:rPr lang="en-GB" dirty="0" err="1"/>
              <a:t>untuk</a:t>
            </a:r>
            <a:r>
              <a:rPr lang="en-GB" dirty="0"/>
              <a:t> </a:t>
            </a:r>
            <a:r>
              <a:rPr lang="en-GB" dirty="0" err="1"/>
              <a:t>membantu</a:t>
            </a:r>
            <a:r>
              <a:rPr lang="en-GB" dirty="0"/>
              <a:t> Anda dan </a:t>
            </a:r>
            <a:r>
              <a:rPr lang="en-GB" dirty="0" err="1"/>
              <a:t>sebagai</a:t>
            </a:r>
            <a:r>
              <a:rPr lang="en-GB" dirty="0"/>
              <a:t> </a:t>
            </a:r>
            <a:r>
              <a:rPr lang="en-GB" dirty="0" err="1"/>
              <a:t>lembaran</a:t>
            </a:r>
            <a:r>
              <a:rPr lang="en-GB" dirty="0"/>
              <a:t> yang </a:t>
            </a:r>
            <a:r>
              <a:rPr lang="en-GB" dirty="0" err="1"/>
              <a:t>dapat</a:t>
            </a:r>
            <a:r>
              <a:rPr lang="en-GB" dirty="0"/>
              <a:t> Anda </a:t>
            </a:r>
            <a:r>
              <a:rPr lang="en-GB" dirty="0" err="1"/>
              <a:t>bawa</a:t>
            </a:r>
            <a:r>
              <a:rPr lang="en-GB" dirty="0"/>
              <a:t> </a:t>
            </a:r>
            <a:r>
              <a:rPr lang="en-GB" dirty="0" err="1"/>
              <a:t>pulang</a:t>
            </a:r>
            <a:r>
              <a:rPr lang="en-GB" dirty="0"/>
              <a:t>.</a:t>
            </a:r>
            <a:endParaRPr dirty="0"/>
          </a:p>
          <a:p>
            <a:pPr marL="0" lvl="0" indent="0" algn="l" rtl="0">
              <a:lnSpc>
                <a:spcPct val="107916"/>
              </a:lnSpc>
              <a:spcBef>
                <a:spcPts val="800"/>
              </a:spcBef>
              <a:spcAft>
                <a:spcPts val="0"/>
              </a:spcAft>
              <a:buClr>
                <a:schemeClr val="dk1"/>
              </a:buClr>
              <a:buSzPts val="1100"/>
              <a:buFont typeface="Arial"/>
              <a:buNone/>
            </a:pPr>
            <a:r>
              <a:rPr lang="en-GB" dirty="0" err="1"/>
              <a:t>Tugas</a:t>
            </a:r>
            <a:r>
              <a:rPr lang="en-GB" dirty="0"/>
              <a:t> Anda </a:t>
            </a:r>
            <a:r>
              <a:rPr lang="en-GB" dirty="0" err="1"/>
              <a:t>adalah</a:t>
            </a:r>
            <a:r>
              <a:rPr lang="en-GB" dirty="0"/>
              <a:t> </a:t>
            </a:r>
            <a:r>
              <a:rPr lang="en-GB" dirty="0" err="1"/>
              <a:t>membuat</a:t>
            </a:r>
            <a:r>
              <a:rPr lang="en-GB" dirty="0"/>
              <a:t> </a:t>
            </a:r>
            <a:r>
              <a:rPr lang="en-GB" dirty="0" err="1"/>
              <a:t>rencana</a:t>
            </a:r>
            <a:r>
              <a:rPr lang="en-GB" dirty="0"/>
              <a:t> </a:t>
            </a:r>
            <a:r>
              <a:rPr lang="en-GB" dirty="0" err="1"/>
              <a:t>aksi</a:t>
            </a:r>
            <a:r>
              <a:rPr lang="en-GB" dirty="0"/>
              <a:t> </a:t>
            </a:r>
            <a:r>
              <a:rPr lang="en-GB" dirty="0" err="1"/>
              <a:t>untuk</a:t>
            </a:r>
            <a:r>
              <a:rPr lang="en-GB" dirty="0"/>
              <a:t> </a:t>
            </a:r>
            <a:r>
              <a:rPr lang="en-GB" dirty="0" err="1"/>
              <a:t>menangani</a:t>
            </a:r>
            <a:r>
              <a:rPr lang="en-GB" dirty="0"/>
              <a:t> </a:t>
            </a:r>
            <a:r>
              <a:rPr lang="en-GB" dirty="0" err="1"/>
              <a:t>masalah</a:t>
            </a:r>
            <a:r>
              <a:rPr lang="en-GB" dirty="0"/>
              <a:t> </a:t>
            </a:r>
            <a:r>
              <a:rPr lang="en-GB" dirty="0" err="1"/>
              <a:t>kelompok</a:t>
            </a:r>
            <a:r>
              <a:rPr lang="en-GB" dirty="0"/>
              <a:t> Anda pada </a:t>
            </a:r>
            <a:r>
              <a:rPr lang="en-GB" dirty="0" err="1"/>
              <a:t>lembar</a:t>
            </a:r>
            <a:r>
              <a:rPr lang="en-GB" dirty="0"/>
              <a:t> </a:t>
            </a:r>
            <a:r>
              <a:rPr lang="en-GB" i="1" dirty="0"/>
              <a:t>flip chart</a:t>
            </a:r>
            <a:r>
              <a:rPr lang="en-GB" dirty="0"/>
              <a:t>, </a:t>
            </a:r>
            <a:r>
              <a:rPr lang="en-GB" dirty="0" err="1"/>
              <a:t>dengan</a:t>
            </a:r>
            <a:r>
              <a:rPr lang="en-GB" dirty="0"/>
              <a:t> </a:t>
            </a:r>
            <a:r>
              <a:rPr lang="en-GB" dirty="0" err="1"/>
              <a:t>memakai</a:t>
            </a:r>
            <a:r>
              <a:rPr lang="en-GB" dirty="0"/>
              <a:t> </a:t>
            </a:r>
            <a:r>
              <a:rPr lang="en-GB" dirty="0" err="1"/>
              <a:t>berbagai</a:t>
            </a:r>
            <a:r>
              <a:rPr lang="en-GB" dirty="0"/>
              <a:t> </a:t>
            </a:r>
            <a:r>
              <a:rPr lang="en-GB" dirty="0" err="1"/>
              <a:t>elemen</a:t>
            </a:r>
            <a:r>
              <a:rPr lang="en-GB" dirty="0"/>
              <a:t> </a:t>
            </a:r>
            <a:r>
              <a:rPr lang="en-GB" dirty="0" err="1"/>
              <a:t>dari</a:t>
            </a:r>
            <a:r>
              <a:rPr lang="en-GB" dirty="0"/>
              <a:t> model </a:t>
            </a:r>
            <a:r>
              <a:rPr lang="en-GB" dirty="0" err="1"/>
              <a:t>perjalanan</a:t>
            </a:r>
            <a:r>
              <a:rPr lang="en-GB" dirty="0"/>
              <a:t> </a:t>
            </a:r>
            <a:r>
              <a:rPr lang="en-GB" dirty="0" err="1"/>
              <a:t>perubahan</a:t>
            </a:r>
            <a:r>
              <a:rPr lang="en-GB" dirty="0"/>
              <a:t>. Anda </a:t>
            </a:r>
            <a:r>
              <a:rPr lang="en-GB" dirty="0" err="1"/>
              <a:t>akan</a:t>
            </a:r>
            <a:r>
              <a:rPr lang="en-GB" dirty="0"/>
              <a:t> </a:t>
            </a:r>
            <a:r>
              <a:rPr lang="en-GB" dirty="0" err="1"/>
              <a:t>menggunakan</a:t>
            </a:r>
            <a:r>
              <a:rPr lang="en-GB" dirty="0"/>
              <a:t> </a:t>
            </a:r>
            <a:r>
              <a:rPr lang="en-GB" dirty="0" err="1"/>
              <a:t>sisa</a:t>
            </a:r>
            <a:r>
              <a:rPr lang="en-GB" dirty="0"/>
              <a:t> </a:t>
            </a:r>
            <a:r>
              <a:rPr lang="en-GB" dirty="0" err="1"/>
              <a:t>sesi</a:t>
            </a:r>
            <a:r>
              <a:rPr lang="en-GB" dirty="0"/>
              <a:t> </a:t>
            </a:r>
            <a:r>
              <a:rPr lang="en-GB" dirty="0" err="1"/>
              <a:t>ini</a:t>
            </a:r>
            <a:r>
              <a:rPr lang="en-GB" dirty="0"/>
              <a:t> dan </a:t>
            </a:r>
            <a:r>
              <a:rPr lang="en-GB" dirty="0" err="1"/>
              <a:t>bagian</a:t>
            </a:r>
            <a:r>
              <a:rPr lang="en-GB" dirty="0"/>
              <a:t> </a:t>
            </a:r>
            <a:r>
              <a:rPr lang="en-GB" dirty="0" err="1"/>
              <a:t>pertama</a:t>
            </a:r>
            <a:r>
              <a:rPr lang="en-GB" dirty="0"/>
              <a:t> </a:t>
            </a:r>
            <a:r>
              <a:rPr lang="en-GB" dirty="0" err="1"/>
              <a:t>dari</a:t>
            </a:r>
            <a:r>
              <a:rPr lang="en-GB" dirty="0"/>
              <a:t> </a:t>
            </a:r>
            <a:r>
              <a:rPr lang="en-GB" dirty="0" err="1"/>
              <a:t>sesi</a:t>
            </a:r>
            <a:r>
              <a:rPr lang="en-GB" dirty="0"/>
              <a:t> </a:t>
            </a:r>
            <a:r>
              <a:rPr lang="en-GB" dirty="0" err="1"/>
              <a:t>berikutnya</a:t>
            </a:r>
            <a:r>
              <a:rPr lang="en-GB" dirty="0"/>
              <a:t> </a:t>
            </a:r>
            <a:r>
              <a:rPr lang="en-GB" dirty="0" err="1"/>
              <a:t>untuk</a:t>
            </a:r>
            <a:r>
              <a:rPr lang="en-GB" dirty="0"/>
              <a:t> </a:t>
            </a:r>
            <a:r>
              <a:rPr lang="en-GB" dirty="0" err="1"/>
              <a:t>mengerjakan</a:t>
            </a:r>
            <a:r>
              <a:rPr lang="en-GB" dirty="0"/>
              <a:t> </a:t>
            </a:r>
            <a:r>
              <a:rPr lang="en-GB" dirty="0" err="1"/>
              <a:t>tugas</a:t>
            </a:r>
            <a:r>
              <a:rPr lang="en-GB" dirty="0"/>
              <a:t> </a:t>
            </a:r>
            <a:r>
              <a:rPr lang="en-GB" dirty="0" err="1"/>
              <a:t>ini</a:t>
            </a:r>
            <a:r>
              <a:rPr lang="en-GB" dirty="0"/>
              <a:t> – total </a:t>
            </a:r>
            <a:r>
              <a:rPr lang="en-GB" dirty="0" err="1"/>
              <a:t>waktunya</a:t>
            </a:r>
            <a:r>
              <a:rPr lang="en-GB" dirty="0"/>
              <a:t> </a:t>
            </a:r>
            <a:r>
              <a:rPr lang="en-GB" dirty="0" err="1"/>
              <a:t>hanya</a:t>
            </a:r>
            <a:r>
              <a:rPr lang="en-GB" dirty="0"/>
              <a:t> </a:t>
            </a:r>
            <a:r>
              <a:rPr lang="en-GB" dirty="0" err="1"/>
              <a:t>satu</a:t>
            </a:r>
            <a:r>
              <a:rPr lang="en-GB" dirty="0"/>
              <a:t> jam.</a:t>
            </a:r>
            <a:endParaRPr dirty="0"/>
          </a:p>
          <a:p>
            <a:pPr marL="0" lvl="0" indent="0" algn="l" rtl="0">
              <a:spcBef>
                <a:spcPts val="80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None/>
            </a:pPr>
            <a:r>
              <a:rPr lang="en-GB" i="1" dirty="0" err="1">
                <a:solidFill>
                  <a:schemeClr val="dk1"/>
                </a:solidFill>
                <a:latin typeface="Calibri"/>
                <a:ea typeface="Calibri"/>
                <a:cs typeface="Calibri"/>
                <a:sym typeface="Calibri"/>
              </a:rPr>
              <a:t>Tunjukkan</a:t>
            </a:r>
            <a:r>
              <a:rPr lang="en-GB" i="1" dirty="0">
                <a:solidFill>
                  <a:schemeClr val="dk1"/>
                </a:solidFill>
                <a:latin typeface="Calibri"/>
                <a:ea typeface="Calibri"/>
                <a:cs typeface="Calibri"/>
                <a:sym typeface="Calibri"/>
              </a:rPr>
              <a:t> </a:t>
            </a:r>
            <a:r>
              <a:rPr lang="en-GB" dirty="0">
                <a:solidFill>
                  <a:schemeClr val="dk1"/>
                </a:solidFill>
                <a:latin typeface="Calibri"/>
                <a:ea typeface="Calibri"/>
                <a:cs typeface="Calibri"/>
                <a:sym typeface="Calibri"/>
              </a:rPr>
              <a:t>slide </a:t>
            </a:r>
            <a:r>
              <a:rPr lang="en-GB" i="1" dirty="0">
                <a:solidFill>
                  <a:schemeClr val="dk1"/>
                </a:solidFill>
                <a:latin typeface="Calibri"/>
                <a:ea typeface="Calibri"/>
                <a:cs typeface="Calibri"/>
                <a:sym typeface="Calibri"/>
              </a:rPr>
              <a:t>25 pada </a:t>
            </a:r>
            <a:r>
              <a:rPr lang="en-GB" i="1" dirty="0" err="1">
                <a:solidFill>
                  <a:schemeClr val="dk1"/>
                </a:solidFill>
                <a:latin typeface="Calibri"/>
                <a:ea typeface="Calibri"/>
                <a:cs typeface="Calibri"/>
                <a:sym typeface="Calibri"/>
              </a:rPr>
              <a:t>saat</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menjelaskan</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hal</a:t>
            </a:r>
            <a:r>
              <a:rPr lang="en-GB" i="1" dirty="0">
                <a:solidFill>
                  <a:schemeClr val="dk1"/>
                </a:solidFill>
                <a:latin typeface="Calibri"/>
                <a:ea typeface="Calibri"/>
                <a:cs typeface="Calibri"/>
                <a:sym typeface="Calibri"/>
              </a:rPr>
              <a:t> </a:t>
            </a:r>
            <a:r>
              <a:rPr lang="en-GB" i="1" dirty="0" err="1">
                <a:solidFill>
                  <a:schemeClr val="dk1"/>
                </a:solidFill>
                <a:latin typeface="Calibri"/>
                <a:ea typeface="Calibri"/>
                <a:cs typeface="Calibri"/>
                <a:sym typeface="Calibri"/>
              </a:rPr>
              <a:t>berikut</a:t>
            </a:r>
            <a:r>
              <a:rPr lang="en-GB" i="1" dirty="0">
                <a:solidFill>
                  <a:schemeClr val="dk1"/>
                </a:solidFill>
                <a:latin typeface="Calibri"/>
                <a:ea typeface="Calibri"/>
                <a:cs typeface="Calibri"/>
                <a:sym typeface="Calibri"/>
              </a:rPr>
              <a:t>: </a:t>
            </a:r>
            <a:endParaRPr dirty="0"/>
          </a:p>
          <a:p>
            <a:pPr marL="0" lvl="0" indent="0" algn="l" rtl="0">
              <a:lnSpc>
                <a:spcPct val="107916"/>
              </a:lnSpc>
              <a:spcBef>
                <a:spcPts val="0"/>
              </a:spcBef>
              <a:spcAft>
                <a:spcPts val="0"/>
              </a:spcAft>
              <a:buClr>
                <a:schemeClr val="dk1"/>
              </a:buClr>
              <a:buSzPts val="1100"/>
              <a:buFont typeface="Arial"/>
              <a:buNone/>
            </a:pPr>
            <a:r>
              <a:rPr lang="en-GB" dirty="0" err="1"/>
              <a:t>Tahapan</a:t>
            </a:r>
            <a:r>
              <a:rPr lang="en-GB" dirty="0"/>
              <a:t> yang </a:t>
            </a:r>
            <a:r>
              <a:rPr lang="en-GB" dirty="0" err="1"/>
              <a:t>harus</a:t>
            </a:r>
            <a:r>
              <a:rPr lang="en-GB" dirty="0"/>
              <a:t> </a:t>
            </a:r>
            <a:r>
              <a:rPr lang="en-GB" dirty="0" err="1"/>
              <a:t>dilakukan</a:t>
            </a:r>
            <a:r>
              <a:rPr lang="en-GB" dirty="0"/>
              <a:t> </a:t>
            </a:r>
            <a:r>
              <a:rPr lang="en-GB" dirty="0" err="1"/>
              <a:t>untuk</a:t>
            </a:r>
            <a:r>
              <a:rPr lang="en-GB" dirty="0"/>
              <a:t> </a:t>
            </a:r>
            <a:r>
              <a:rPr lang="en-GB" dirty="0" err="1"/>
              <a:t>membangun</a:t>
            </a:r>
            <a:r>
              <a:rPr lang="en-GB" dirty="0"/>
              <a:t> </a:t>
            </a:r>
            <a:r>
              <a:rPr lang="en-GB" dirty="0" err="1"/>
              <a:t>rencana</a:t>
            </a:r>
            <a:r>
              <a:rPr lang="en-GB" dirty="0"/>
              <a:t> Anda </a:t>
            </a:r>
            <a:r>
              <a:rPr lang="en-GB" dirty="0" err="1"/>
              <a:t>adalah</a:t>
            </a:r>
            <a:r>
              <a:rPr lang="en-GB" dirty="0"/>
              <a:t> </a:t>
            </a:r>
            <a:r>
              <a:rPr lang="en-GB" dirty="0" err="1"/>
              <a:t>sebagai</a:t>
            </a:r>
            <a:r>
              <a:rPr lang="en-GB" dirty="0"/>
              <a:t> </a:t>
            </a:r>
            <a:r>
              <a:rPr lang="en-GB" dirty="0" err="1"/>
              <a:t>berikut</a:t>
            </a:r>
            <a:r>
              <a:rPr lang="en-GB" dirty="0"/>
              <a:t>:</a:t>
            </a:r>
            <a:endParaRPr dirty="0"/>
          </a:p>
          <a:p>
            <a:pPr marL="457200" lvl="0" indent="-304800" algn="l" rtl="0">
              <a:lnSpc>
                <a:spcPct val="107916"/>
              </a:lnSpc>
              <a:spcBef>
                <a:spcPts val="800"/>
              </a:spcBef>
              <a:spcAft>
                <a:spcPts val="0"/>
              </a:spcAft>
              <a:buClr>
                <a:schemeClr val="dk1"/>
              </a:buClr>
              <a:buSzPts val="1200"/>
              <a:buAutoNum type="arabicPeriod"/>
            </a:pPr>
            <a:r>
              <a:rPr lang="en-GB" err="1"/>
              <a:t>Putuskan</a:t>
            </a:r>
            <a:r>
              <a:rPr lang="en-GB"/>
              <a:t> </a:t>
            </a:r>
            <a:r>
              <a:rPr lang="en-GB" err="1"/>
              <a:t>siapa</a:t>
            </a:r>
            <a:r>
              <a:rPr lang="en-GB"/>
              <a:t> yang </a:t>
            </a:r>
            <a:r>
              <a:rPr lang="en-GB" err="1"/>
              <a:t>akan</a:t>
            </a:r>
            <a:r>
              <a:rPr lang="en-GB"/>
              <a:t> </a:t>
            </a:r>
            <a:r>
              <a:rPr lang="en-GB" err="1"/>
              <a:t>menjadi</a:t>
            </a:r>
            <a:r>
              <a:rPr lang="en-GB"/>
              <a:t> </a:t>
            </a:r>
            <a:r>
              <a:rPr lang="en-GB" err="1"/>
              <a:t>pembuat</a:t>
            </a:r>
            <a:r>
              <a:rPr lang="en-GB"/>
              <a:t> </a:t>
            </a:r>
            <a:r>
              <a:rPr lang="en-GB" err="1"/>
              <a:t>perubahan</a:t>
            </a:r>
            <a:r>
              <a:rPr lang="en-GB"/>
              <a:t>: </a:t>
            </a:r>
            <a:r>
              <a:rPr lang="en-GB" err="1"/>
              <a:t>siapakah</a:t>
            </a:r>
            <a:r>
              <a:rPr lang="en-GB"/>
              <a:t> </a:t>
            </a:r>
            <a:r>
              <a:rPr lang="en-GB" err="1"/>
              <a:t>kelompok</a:t>
            </a:r>
            <a:r>
              <a:rPr lang="en-GB"/>
              <a:t> </a:t>
            </a:r>
            <a:r>
              <a:rPr lang="en-GB" err="1"/>
              <a:t>atau</a:t>
            </a:r>
            <a:r>
              <a:rPr lang="en-GB"/>
              <a:t> </a:t>
            </a:r>
            <a:r>
              <a:rPr lang="en-GB" err="1"/>
              <a:t>organisasi</a:t>
            </a:r>
            <a:r>
              <a:rPr lang="en-GB"/>
              <a:t> yang </a:t>
            </a:r>
            <a:r>
              <a:rPr lang="en-GB" err="1"/>
              <a:t>akan</a:t>
            </a:r>
            <a:r>
              <a:rPr lang="en-GB"/>
              <a:t> </a:t>
            </a:r>
            <a:r>
              <a:rPr lang="en-GB" err="1"/>
              <a:t>menerapkan</a:t>
            </a:r>
            <a:r>
              <a:rPr lang="en-GB"/>
              <a:t> </a:t>
            </a:r>
            <a:r>
              <a:rPr lang="en-GB" err="1"/>
              <a:t>rencana</a:t>
            </a:r>
            <a:r>
              <a:rPr lang="en-GB"/>
              <a:t> </a:t>
            </a:r>
            <a:r>
              <a:rPr lang="en-GB" err="1"/>
              <a:t>ini</a:t>
            </a:r>
            <a:r>
              <a:rPr lang="en-GB"/>
              <a:t>?</a:t>
            </a:r>
            <a:endParaRPr/>
          </a:p>
          <a:p>
            <a:pPr marL="457200" lvl="0" indent="-304800" algn="l" rtl="0">
              <a:lnSpc>
                <a:spcPct val="107916"/>
              </a:lnSpc>
              <a:spcBef>
                <a:spcPts val="800"/>
              </a:spcBef>
              <a:spcAft>
                <a:spcPts val="0"/>
              </a:spcAft>
              <a:buClr>
                <a:schemeClr val="dk1"/>
              </a:buClr>
              <a:buSzPts val="1200"/>
              <a:buAutoNum type="arabicPeriod"/>
            </a:pPr>
            <a:r>
              <a:rPr lang="en-GB" err="1"/>
              <a:t>Tuliskan</a:t>
            </a:r>
            <a:r>
              <a:rPr lang="en-GB"/>
              <a:t> </a:t>
            </a:r>
            <a:r>
              <a:rPr lang="en-GB" err="1"/>
              <a:t>masalah</a:t>
            </a:r>
            <a:r>
              <a:rPr lang="en-GB"/>
              <a:t> </a:t>
            </a:r>
            <a:r>
              <a:rPr lang="en-GB" err="1"/>
              <a:t>utama</a:t>
            </a:r>
            <a:r>
              <a:rPr lang="en-GB"/>
              <a:t> yang </a:t>
            </a:r>
            <a:r>
              <a:rPr lang="en-GB" err="1"/>
              <a:t>sudah</a:t>
            </a:r>
            <a:r>
              <a:rPr lang="en-GB"/>
              <a:t> </a:t>
            </a:r>
            <a:r>
              <a:rPr lang="en-GB" err="1"/>
              <a:t>diberikan</a:t>
            </a:r>
            <a:r>
              <a:rPr lang="en-GB"/>
              <a:t> </a:t>
            </a:r>
            <a:r>
              <a:rPr lang="en-GB" err="1"/>
              <a:t>ke</a:t>
            </a:r>
            <a:r>
              <a:rPr lang="en-GB"/>
              <a:t> </a:t>
            </a:r>
            <a:r>
              <a:rPr lang="en-GB" err="1"/>
              <a:t>kelompok</a:t>
            </a:r>
            <a:r>
              <a:rPr lang="en-GB"/>
              <a:t> Anda.</a:t>
            </a:r>
            <a:endParaRPr/>
          </a:p>
          <a:p>
            <a:pPr marL="457200" lvl="0" indent="-304800" algn="l" rtl="0">
              <a:lnSpc>
                <a:spcPct val="107916"/>
              </a:lnSpc>
              <a:spcBef>
                <a:spcPts val="800"/>
              </a:spcBef>
              <a:spcAft>
                <a:spcPts val="0"/>
              </a:spcAft>
              <a:buClr>
                <a:schemeClr val="dk1"/>
              </a:buClr>
              <a:buSzPts val="1200"/>
              <a:buAutoNum type="arabicPeriod"/>
            </a:pPr>
            <a:r>
              <a:rPr lang="en-GB" err="1"/>
              <a:t>Identifikasi</a:t>
            </a:r>
            <a:r>
              <a:rPr lang="en-GB"/>
              <a:t> </a:t>
            </a:r>
            <a:r>
              <a:rPr lang="en-GB" err="1"/>
              <a:t>sikap</a:t>
            </a:r>
            <a:r>
              <a:rPr lang="en-GB"/>
              <a:t>, </a:t>
            </a:r>
            <a:r>
              <a:rPr lang="en-GB" err="1"/>
              <a:t>perilaku</a:t>
            </a:r>
            <a:r>
              <a:rPr lang="en-GB"/>
              <a:t> </a:t>
            </a:r>
            <a:r>
              <a:rPr lang="en-GB" err="1"/>
              <a:t>atau</a:t>
            </a:r>
            <a:r>
              <a:rPr lang="en-GB"/>
              <a:t> </a:t>
            </a:r>
            <a:r>
              <a:rPr lang="en-GB" err="1"/>
              <a:t>aturan</a:t>
            </a:r>
            <a:r>
              <a:rPr lang="en-GB"/>
              <a:t> </a:t>
            </a:r>
            <a:r>
              <a:rPr lang="en-GB" err="1"/>
              <a:t>konkret</a:t>
            </a:r>
            <a:r>
              <a:rPr lang="en-GB"/>
              <a:t> yang </a:t>
            </a:r>
            <a:r>
              <a:rPr lang="en-GB" err="1"/>
              <a:t>ingin</a:t>
            </a:r>
            <a:r>
              <a:rPr lang="en-GB"/>
              <a:t> Anda </a:t>
            </a:r>
            <a:r>
              <a:rPr lang="en-GB" err="1"/>
              <a:t>ubah</a:t>
            </a:r>
            <a:r>
              <a:rPr lang="en-GB"/>
              <a:t>.</a:t>
            </a:r>
            <a:endParaRPr/>
          </a:p>
          <a:p>
            <a:pPr marL="457200" lvl="0" indent="-304800" algn="l" rtl="0">
              <a:lnSpc>
                <a:spcPct val="107916"/>
              </a:lnSpc>
              <a:spcBef>
                <a:spcPts val="800"/>
              </a:spcBef>
              <a:spcAft>
                <a:spcPts val="0"/>
              </a:spcAft>
              <a:buClr>
                <a:schemeClr val="dk1"/>
              </a:buClr>
              <a:buSzPts val="1200"/>
              <a:buAutoNum type="arabicPeriod"/>
            </a:pPr>
            <a:r>
              <a:rPr lang="en-GB"/>
              <a:t>Buat </a:t>
            </a:r>
            <a:r>
              <a:rPr lang="en-GB" err="1"/>
              <a:t>satu</a:t>
            </a:r>
            <a:r>
              <a:rPr lang="en-GB"/>
              <a:t> </a:t>
            </a:r>
            <a:r>
              <a:rPr lang="en-GB" err="1"/>
              <a:t>tujuan</a:t>
            </a:r>
            <a:r>
              <a:rPr lang="en-GB"/>
              <a:t> yang </a:t>
            </a:r>
            <a:r>
              <a:rPr lang="en-GB" err="1"/>
              <a:t>menjadi</a:t>
            </a:r>
            <a:r>
              <a:rPr lang="en-GB"/>
              <a:t> </a:t>
            </a:r>
            <a:r>
              <a:rPr lang="en-GB" err="1"/>
              <a:t>cerminan</a:t>
            </a:r>
            <a:r>
              <a:rPr lang="en-GB"/>
              <a:t> </a:t>
            </a:r>
            <a:r>
              <a:rPr lang="en-GB" err="1"/>
              <a:t>masalah</a:t>
            </a:r>
            <a:r>
              <a:rPr lang="en-GB"/>
              <a:t> Anda.</a:t>
            </a:r>
            <a:endParaRPr/>
          </a:p>
          <a:p>
            <a:pPr marL="457200" lvl="0" indent="-304800" algn="l" rtl="0">
              <a:lnSpc>
                <a:spcPct val="107916"/>
              </a:lnSpc>
              <a:spcBef>
                <a:spcPts val="800"/>
              </a:spcBef>
              <a:spcAft>
                <a:spcPts val="0"/>
              </a:spcAft>
              <a:buClr>
                <a:schemeClr val="dk1"/>
              </a:buClr>
              <a:buSzPts val="1200"/>
              <a:buAutoNum type="arabicPeriod"/>
            </a:pPr>
            <a:r>
              <a:rPr lang="en-GB" err="1"/>
              <a:t>Identifikasi</a:t>
            </a:r>
            <a:r>
              <a:rPr lang="en-GB"/>
              <a:t> </a:t>
            </a:r>
            <a:r>
              <a:rPr lang="en-GB" err="1"/>
              <a:t>sikap</a:t>
            </a:r>
            <a:r>
              <a:rPr lang="en-GB"/>
              <a:t>, </a:t>
            </a:r>
            <a:r>
              <a:rPr lang="en-GB" err="1"/>
              <a:t>perilaku</a:t>
            </a:r>
            <a:r>
              <a:rPr lang="en-GB"/>
              <a:t>, dan </a:t>
            </a:r>
            <a:r>
              <a:rPr lang="en-GB" err="1"/>
              <a:t>aturan</a:t>
            </a:r>
            <a:r>
              <a:rPr lang="en-GB"/>
              <a:t> yang Anda </a:t>
            </a:r>
            <a:r>
              <a:rPr lang="en-GB" err="1"/>
              <a:t>inginkan</a:t>
            </a:r>
            <a:r>
              <a:rPr lang="en-GB"/>
              <a:t>.</a:t>
            </a:r>
            <a:endParaRPr/>
          </a:p>
          <a:p>
            <a:pPr marL="457200" lvl="0" indent="-304800" algn="l" rtl="0">
              <a:lnSpc>
                <a:spcPct val="107916"/>
              </a:lnSpc>
              <a:spcBef>
                <a:spcPts val="800"/>
              </a:spcBef>
              <a:spcAft>
                <a:spcPts val="0"/>
              </a:spcAft>
              <a:buClr>
                <a:schemeClr val="dk1"/>
              </a:buClr>
              <a:buSzPts val="1200"/>
              <a:buAutoNum type="arabicPeriod"/>
            </a:pPr>
            <a:r>
              <a:rPr lang="en-GB" err="1"/>
              <a:t>Tambahkan</a:t>
            </a:r>
            <a:r>
              <a:rPr lang="en-GB"/>
              <a:t> "orang-orang" lain yang </a:t>
            </a:r>
            <a:r>
              <a:rPr lang="en-GB" err="1"/>
              <a:t>terlibat</a:t>
            </a:r>
            <a:r>
              <a:rPr lang="en-GB"/>
              <a:t> – </a:t>
            </a:r>
            <a:r>
              <a:rPr lang="en-GB" err="1"/>
              <a:t>mereka</a:t>
            </a:r>
            <a:r>
              <a:rPr lang="en-GB"/>
              <a:t> yang </a:t>
            </a:r>
            <a:r>
              <a:rPr lang="en-GB" err="1"/>
              <a:t>terkena</a:t>
            </a:r>
            <a:r>
              <a:rPr lang="en-GB"/>
              <a:t> </a:t>
            </a:r>
            <a:r>
              <a:rPr lang="en-GB" err="1"/>
              <a:t>dampak</a:t>
            </a:r>
            <a:r>
              <a:rPr lang="en-GB"/>
              <a:t>, </a:t>
            </a:r>
            <a:r>
              <a:rPr lang="en-GB" err="1"/>
              <a:t>mereka</a:t>
            </a:r>
            <a:r>
              <a:rPr lang="en-GB"/>
              <a:t> yang </a:t>
            </a:r>
            <a:r>
              <a:rPr lang="en-GB" err="1"/>
              <a:t>menjadi</a:t>
            </a:r>
            <a:r>
              <a:rPr lang="en-GB"/>
              <a:t> </a:t>
            </a:r>
            <a:r>
              <a:rPr lang="en-GB" err="1"/>
              <a:t>bagian</a:t>
            </a:r>
            <a:r>
              <a:rPr lang="en-GB"/>
              <a:t> </a:t>
            </a:r>
            <a:r>
              <a:rPr lang="en-GB" err="1"/>
              <a:t>dari</a:t>
            </a:r>
            <a:r>
              <a:rPr lang="en-GB"/>
              <a:t> </a:t>
            </a:r>
            <a:r>
              <a:rPr lang="en-GB" err="1"/>
              <a:t>masalah</a:t>
            </a:r>
            <a:r>
              <a:rPr lang="en-GB"/>
              <a:t>, </a:t>
            </a:r>
            <a:r>
              <a:rPr lang="en-GB" err="1"/>
              <a:t>atau</a:t>
            </a:r>
            <a:r>
              <a:rPr lang="en-GB"/>
              <a:t> </a:t>
            </a:r>
            <a:r>
              <a:rPr lang="en-GB" err="1"/>
              <a:t>mereka</a:t>
            </a:r>
            <a:r>
              <a:rPr lang="en-GB"/>
              <a:t> yang </a:t>
            </a:r>
            <a:r>
              <a:rPr lang="en-GB" err="1"/>
              <a:t>memiliki</a:t>
            </a:r>
            <a:r>
              <a:rPr lang="en-GB"/>
              <a:t> </a:t>
            </a:r>
            <a:r>
              <a:rPr lang="en-GB" err="1"/>
              <a:t>otoritas</a:t>
            </a:r>
            <a:r>
              <a:rPr lang="en-GB"/>
              <a:t> </a:t>
            </a:r>
            <a:r>
              <a:rPr lang="en-GB" err="1"/>
              <a:t>untuk</a:t>
            </a:r>
            <a:r>
              <a:rPr lang="en-GB"/>
              <a:t> </a:t>
            </a:r>
            <a:r>
              <a:rPr lang="en-GB" err="1"/>
              <a:t>membuat</a:t>
            </a:r>
            <a:r>
              <a:rPr lang="en-GB"/>
              <a:t> </a:t>
            </a:r>
            <a:r>
              <a:rPr lang="en-GB" err="1"/>
              <a:t>perubahan</a:t>
            </a:r>
            <a:r>
              <a:rPr lang="en-GB"/>
              <a:t>.</a:t>
            </a:r>
            <a:endParaRPr/>
          </a:p>
          <a:p>
            <a:pPr marL="457200" lvl="0" indent="-304800" algn="l" rtl="0">
              <a:lnSpc>
                <a:spcPct val="107916"/>
              </a:lnSpc>
              <a:spcBef>
                <a:spcPts val="800"/>
              </a:spcBef>
              <a:spcAft>
                <a:spcPts val="0"/>
              </a:spcAft>
              <a:buClr>
                <a:schemeClr val="dk1"/>
              </a:buClr>
              <a:buSzPts val="1200"/>
              <a:buAutoNum type="arabicPeriod"/>
            </a:pPr>
            <a:r>
              <a:rPr lang="en-GB" err="1"/>
              <a:t>Pilih</a:t>
            </a:r>
            <a:r>
              <a:rPr lang="en-GB"/>
              <a:t> dan </a:t>
            </a:r>
            <a:r>
              <a:rPr lang="en-GB" err="1"/>
              <a:t>tambahkan</a:t>
            </a:r>
            <a:r>
              <a:rPr lang="en-GB"/>
              <a:t> </a:t>
            </a:r>
            <a:r>
              <a:rPr lang="en-GB" err="1"/>
              <a:t>taktik</a:t>
            </a:r>
            <a:r>
              <a:rPr lang="en-GB"/>
              <a:t> </a:t>
            </a:r>
            <a:r>
              <a:rPr lang="en-GB" err="1"/>
              <a:t>serta</a:t>
            </a:r>
            <a:r>
              <a:rPr lang="en-GB"/>
              <a:t> </a:t>
            </a:r>
            <a:r>
              <a:rPr lang="en-GB" err="1"/>
              <a:t>kegiatan</a:t>
            </a:r>
            <a:r>
              <a:rPr lang="en-GB"/>
              <a:t> yang </a:t>
            </a:r>
            <a:r>
              <a:rPr lang="en-GB" err="1"/>
              <a:t>akan</a:t>
            </a:r>
            <a:r>
              <a:rPr lang="en-GB"/>
              <a:t> </a:t>
            </a:r>
            <a:r>
              <a:rPr lang="en-GB" err="1"/>
              <a:t>dilakukan</a:t>
            </a:r>
            <a:r>
              <a:rPr lang="en-GB"/>
              <a:t> </a:t>
            </a:r>
            <a:r>
              <a:rPr lang="en-GB" err="1"/>
              <a:t>untuk</a:t>
            </a:r>
            <a:r>
              <a:rPr lang="en-GB"/>
              <a:t> </a:t>
            </a:r>
            <a:r>
              <a:rPr lang="en-GB" err="1"/>
              <a:t>mencapai</a:t>
            </a:r>
            <a:r>
              <a:rPr lang="en-GB"/>
              <a:t> </a:t>
            </a:r>
            <a:r>
              <a:rPr lang="en-GB" err="1"/>
              <a:t>tujuan</a:t>
            </a:r>
            <a:r>
              <a:rPr lang="en-GB"/>
              <a:t>.</a:t>
            </a:r>
            <a:endParaRPr/>
          </a:p>
          <a:p>
            <a:pPr marL="457200" lvl="0" indent="-304800" algn="l" rtl="0">
              <a:lnSpc>
                <a:spcPct val="107916"/>
              </a:lnSpc>
              <a:spcBef>
                <a:spcPts val="800"/>
              </a:spcBef>
              <a:spcAft>
                <a:spcPts val="0"/>
              </a:spcAft>
              <a:buClr>
                <a:schemeClr val="dk1"/>
              </a:buClr>
              <a:buSzPts val="1200"/>
              <a:buAutoNum type="arabicPeriod"/>
            </a:pPr>
            <a:r>
              <a:rPr lang="en-GB" err="1"/>
              <a:t>Identifikasi</a:t>
            </a:r>
            <a:r>
              <a:rPr lang="en-GB"/>
              <a:t> </a:t>
            </a:r>
            <a:r>
              <a:rPr lang="en-GB" err="1"/>
              <a:t>beberapa</a:t>
            </a:r>
            <a:r>
              <a:rPr lang="en-GB"/>
              <a:t> </a:t>
            </a:r>
            <a:r>
              <a:rPr lang="en-GB" err="1"/>
              <a:t>langkah</a:t>
            </a:r>
            <a:r>
              <a:rPr lang="en-GB"/>
              <a:t> </a:t>
            </a:r>
            <a:r>
              <a:rPr lang="en-GB" err="1"/>
              <a:t>praktis</a:t>
            </a:r>
            <a:r>
              <a:rPr lang="en-GB"/>
              <a:t> yang </a:t>
            </a:r>
            <a:r>
              <a:rPr lang="en-GB" err="1"/>
              <a:t>dibutuhkan</a:t>
            </a:r>
            <a:r>
              <a:rPr lang="en-GB"/>
              <a:t> </a:t>
            </a:r>
            <a:r>
              <a:rPr lang="en-GB" err="1"/>
              <a:t>untuk</a:t>
            </a:r>
            <a:r>
              <a:rPr lang="en-GB"/>
              <a:t> </a:t>
            </a:r>
            <a:r>
              <a:rPr lang="en-GB" err="1"/>
              <a:t>menjalankan</a:t>
            </a:r>
            <a:r>
              <a:rPr lang="en-GB"/>
              <a:t> </a:t>
            </a:r>
            <a:r>
              <a:rPr lang="en-GB" err="1"/>
              <a:t>aktivitas</a:t>
            </a:r>
            <a:r>
              <a:rPr lang="en-GB"/>
              <a:t> </a:t>
            </a:r>
            <a:r>
              <a:rPr lang="en-GB" err="1"/>
              <a:t>ini</a:t>
            </a:r>
            <a:r>
              <a:rPr lang="en-GB"/>
              <a:t>. </a:t>
            </a:r>
            <a:endParaRPr/>
          </a:p>
          <a:p>
            <a:pPr marL="457200" lvl="0" indent="-304800" algn="l" rtl="0">
              <a:lnSpc>
                <a:spcPct val="107916"/>
              </a:lnSpc>
              <a:spcBef>
                <a:spcPts val="800"/>
              </a:spcBef>
              <a:spcAft>
                <a:spcPts val="0"/>
              </a:spcAft>
              <a:buClr>
                <a:schemeClr val="dk1"/>
              </a:buClr>
              <a:buSzPts val="1200"/>
              <a:buAutoNum type="arabicPeriod"/>
            </a:pPr>
            <a:r>
              <a:rPr lang="en-GB"/>
              <a:t>Dan </a:t>
            </a:r>
            <a:r>
              <a:rPr lang="en-GB" err="1"/>
              <a:t>identifikasi</a:t>
            </a:r>
            <a:r>
              <a:rPr lang="en-GB"/>
              <a:t> </a:t>
            </a:r>
            <a:r>
              <a:rPr lang="en-GB" err="1"/>
              <a:t>apa</a:t>
            </a:r>
            <a:r>
              <a:rPr lang="en-GB"/>
              <a:t> </a:t>
            </a:r>
            <a:r>
              <a:rPr lang="en-GB" err="1"/>
              <a:t>pesan-pesan</a:t>
            </a:r>
            <a:r>
              <a:rPr lang="en-GB"/>
              <a:t> Anda </a:t>
            </a:r>
            <a:r>
              <a:rPr lang="en-GB" err="1"/>
              <a:t>kepada</a:t>
            </a:r>
            <a:r>
              <a:rPr lang="en-GB"/>
              <a:t> orang-orang </a:t>
            </a:r>
            <a:r>
              <a:rPr lang="en-GB" err="1"/>
              <a:t>berbeda</a:t>
            </a:r>
            <a:r>
              <a:rPr lang="en-GB"/>
              <a:t> yang </a:t>
            </a:r>
            <a:r>
              <a:rPr lang="en-GB" err="1"/>
              <a:t>akan</a:t>
            </a:r>
            <a:r>
              <a:rPr lang="en-GB"/>
              <a:t> </a:t>
            </a:r>
            <a:r>
              <a:rPr lang="en-GB" err="1"/>
              <a:t>terlibat</a:t>
            </a:r>
            <a:r>
              <a:rPr lang="en-GB"/>
              <a:t>. </a:t>
            </a:r>
            <a:r>
              <a:rPr lang="en-GB" err="1"/>
              <a:t>Argumen</a:t>
            </a:r>
            <a:r>
              <a:rPr lang="en-GB"/>
              <a:t> </a:t>
            </a:r>
            <a:r>
              <a:rPr lang="en-GB" err="1"/>
              <a:t>seperti</a:t>
            </a:r>
            <a:r>
              <a:rPr lang="en-GB"/>
              <a:t> </a:t>
            </a:r>
            <a:r>
              <a:rPr lang="en-GB" err="1"/>
              <a:t>apa</a:t>
            </a:r>
            <a:r>
              <a:rPr lang="en-GB"/>
              <a:t> yang </a:t>
            </a:r>
            <a:r>
              <a:rPr lang="en-GB" err="1"/>
              <a:t>dapat</a:t>
            </a:r>
            <a:r>
              <a:rPr lang="en-GB"/>
              <a:t> </a:t>
            </a:r>
            <a:r>
              <a:rPr lang="en-GB" err="1"/>
              <a:t>meyakinkan</a:t>
            </a:r>
            <a:r>
              <a:rPr lang="en-GB"/>
              <a:t> </a:t>
            </a:r>
            <a:r>
              <a:rPr lang="en-GB" err="1"/>
              <a:t>mereka</a:t>
            </a:r>
            <a:r>
              <a:rPr lang="en-GB"/>
              <a:t>?</a:t>
            </a:r>
            <a:endParaRPr/>
          </a:p>
          <a:p>
            <a:pPr indent="-304800">
              <a:lnSpc>
                <a:spcPct val="107916"/>
              </a:lnSpc>
              <a:spcBef>
                <a:spcPts val="800"/>
              </a:spcBef>
              <a:buClr>
                <a:schemeClr val="dk1"/>
              </a:buClr>
              <a:buSzPts val="1200"/>
              <a:buAutoNum type="arabicPeriod"/>
            </a:pPr>
            <a:r>
              <a:rPr lang="en-GB"/>
              <a:t>Dan </a:t>
            </a:r>
            <a:r>
              <a:rPr lang="en-GB" err="1"/>
              <a:t>terakhir</a:t>
            </a:r>
            <a:r>
              <a:rPr lang="en-GB" dirty="0"/>
              <a:t> </a:t>
            </a:r>
            <a:r>
              <a:rPr lang="en-GB" err="1"/>
              <a:t>pikirkan</a:t>
            </a:r>
            <a:r>
              <a:rPr lang="en-GB" dirty="0"/>
              <a:t> </a:t>
            </a:r>
            <a:r>
              <a:rPr lang="en-GB" err="1"/>
              <a:t>mengenai</a:t>
            </a:r>
            <a:r>
              <a:rPr lang="en-GB" dirty="0"/>
              <a:t> </a:t>
            </a:r>
            <a:r>
              <a:rPr lang="en-GB" err="1"/>
              <a:t>risiko</a:t>
            </a:r>
            <a:r>
              <a:rPr lang="en-GB" dirty="0"/>
              <a:t> </a:t>
            </a:r>
            <a:r>
              <a:rPr lang="en-GB" err="1"/>
              <a:t>apa</a:t>
            </a:r>
            <a:r>
              <a:rPr lang="en-GB"/>
              <a:t> yang </a:t>
            </a:r>
            <a:r>
              <a:rPr lang="en-GB" err="1"/>
              <a:t>mungkin</a:t>
            </a:r>
            <a:r>
              <a:rPr lang="en-GB" dirty="0"/>
              <a:t> </a:t>
            </a:r>
            <a:r>
              <a:rPr lang="en-GB" err="1"/>
              <a:t>akan</a:t>
            </a:r>
            <a:r>
              <a:rPr lang="en-GB"/>
              <a:t> Anda </a:t>
            </a:r>
            <a:r>
              <a:rPr lang="en-GB" err="1"/>
              <a:t>hadapi</a:t>
            </a:r>
            <a:r>
              <a:rPr lang="en-GB"/>
              <a:t>. </a:t>
            </a:r>
            <a:endParaRPr/>
          </a:p>
          <a:p>
            <a:pPr indent="-304800">
              <a:lnSpc>
                <a:spcPct val="107915"/>
              </a:lnSpc>
              <a:spcBef>
                <a:spcPts val="800"/>
              </a:spcBef>
              <a:buSzPts val="1200"/>
              <a:buAutoNum type="arabicPeriod"/>
            </a:pPr>
            <a:endParaRPr lang="en-GB" dirty="0"/>
          </a:p>
          <a:p>
            <a:pPr marL="0" indent="0">
              <a:lnSpc>
                <a:spcPct val="107916"/>
              </a:lnSpc>
              <a:spcBef>
                <a:spcPts val="800"/>
              </a:spcBef>
            </a:pPr>
            <a:r>
              <a:rPr lang="en-GB" dirty="0"/>
              <a:t>Anda </a:t>
            </a:r>
            <a:r>
              <a:rPr lang="en-GB" dirty="0" err="1"/>
              <a:t>tidak</a:t>
            </a:r>
            <a:r>
              <a:rPr lang="en-GB" dirty="0"/>
              <a:t> </a:t>
            </a:r>
            <a:r>
              <a:rPr lang="en-GB" dirty="0" err="1"/>
              <a:t>harus</a:t>
            </a:r>
            <a:r>
              <a:rPr lang="en-GB" dirty="0"/>
              <a:t> </a:t>
            </a:r>
            <a:r>
              <a:rPr lang="en-GB" dirty="0" err="1"/>
              <a:t>menggunakan</a:t>
            </a:r>
            <a:r>
              <a:rPr lang="en-GB" dirty="0"/>
              <a:t> </a:t>
            </a:r>
            <a:r>
              <a:rPr lang="en-GB" dirty="0" err="1"/>
              <a:t>urutan</a:t>
            </a:r>
            <a:r>
              <a:rPr lang="en-GB" dirty="0"/>
              <a:t> yang </a:t>
            </a:r>
            <a:r>
              <a:rPr lang="en-GB" dirty="0" err="1"/>
              <a:t>sama</a:t>
            </a:r>
            <a:r>
              <a:rPr lang="en-GB" dirty="0"/>
              <a:t>, </a:t>
            </a:r>
            <a:r>
              <a:rPr lang="en-GB" dirty="0" err="1"/>
              <a:t>namun</a:t>
            </a:r>
            <a:r>
              <a:rPr lang="en-GB" dirty="0"/>
              <a:t> </a:t>
            </a:r>
            <a:r>
              <a:rPr lang="en-GB" dirty="0" err="1"/>
              <a:t>urutan</a:t>
            </a:r>
            <a:r>
              <a:rPr lang="en-GB" dirty="0"/>
              <a:t> </a:t>
            </a:r>
            <a:r>
              <a:rPr lang="en-GB" dirty="0" err="1"/>
              <a:t>tersebut</a:t>
            </a:r>
            <a:r>
              <a:rPr lang="en-GB" dirty="0"/>
              <a:t> </a:t>
            </a:r>
            <a:r>
              <a:rPr lang="en-GB" dirty="0" err="1"/>
              <a:t>bisa</a:t>
            </a:r>
            <a:r>
              <a:rPr lang="en-GB" dirty="0"/>
              <a:t> </a:t>
            </a:r>
            <a:r>
              <a:rPr lang="en-GB" dirty="0" err="1"/>
              <a:t>membantu</a:t>
            </a:r>
            <a:r>
              <a:rPr lang="en-GB" dirty="0"/>
              <a:t>! </a:t>
            </a:r>
            <a:endParaRPr dirty="0"/>
          </a:p>
          <a:p>
            <a:pPr marL="0" indent="0">
              <a:lnSpc>
                <a:spcPct val="107915"/>
              </a:lnSpc>
              <a:spcBef>
                <a:spcPts val="800"/>
              </a:spcBef>
            </a:pPr>
            <a:endParaRPr lang="en-GB" dirty="0"/>
          </a:p>
          <a:p>
            <a:pPr marL="0" lvl="0" indent="0" algn="l" rtl="0">
              <a:spcBef>
                <a:spcPts val="800"/>
              </a:spcBef>
              <a:spcAft>
                <a:spcPts val="0"/>
              </a:spcAft>
              <a:buNone/>
            </a:pPr>
            <a:r>
              <a:rPr lang="en-GB" i="1" dirty="0" err="1"/>
              <a:t>Tekankan</a:t>
            </a:r>
            <a:r>
              <a:rPr lang="en-GB" i="1" dirty="0"/>
              <a:t> </a:t>
            </a:r>
            <a:r>
              <a:rPr lang="en-GB" i="1" dirty="0" err="1"/>
              <a:t>hal</a:t>
            </a:r>
            <a:r>
              <a:rPr lang="en-GB" i="1" dirty="0"/>
              <a:t> </a:t>
            </a:r>
            <a:r>
              <a:rPr lang="en-GB" i="1" dirty="0" err="1"/>
              <a:t>berikut</a:t>
            </a:r>
            <a:r>
              <a:rPr lang="en-GB" i="1" dirty="0"/>
              <a:t>: </a:t>
            </a:r>
            <a:br>
              <a:rPr lang="en-GB" dirty="0"/>
            </a:br>
            <a:r>
              <a:rPr lang="en-GB" dirty="0"/>
              <a:t>Sangat </a:t>
            </a:r>
            <a:r>
              <a:rPr lang="en-GB" dirty="0" err="1"/>
              <a:t>mungkin</a:t>
            </a:r>
            <a:r>
              <a:rPr lang="en-GB" dirty="0"/>
              <a:t> </a:t>
            </a:r>
            <a:r>
              <a:rPr lang="en-GB" dirty="0" err="1"/>
              <a:t>bagi</a:t>
            </a:r>
            <a:r>
              <a:rPr lang="en-GB" dirty="0"/>
              <a:t> Anda </a:t>
            </a:r>
            <a:r>
              <a:rPr lang="en-GB" dirty="0" err="1"/>
              <a:t>untuk</a:t>
            </a:r>
            <a:r>
              <a:rPr lang="en-GB" dirty="0"/>
              <a:t> </a:t>
            </a:r>
            <a:r>
              <a:rPr lang="en-GB" dirty="0" err="1"/>
              <a:t>menghabiskan</a:t>
            </a:r>
            <a:r>
              <a:rPr lang="en-GB" dirty="0"/>
              <a:t> </a:t>
            </a:r>
            <a:r>
              <a:rPr lang="en-GB" dirty="0" err="1"/>
              <a:t>banyak</a:t>
            </a:r>
            <a:r>
              <a:rPr lang="en-GB" dirty="0"/>
              <a:t> </a:t>
            </a:r>
            <a:r>
              <a:rPr lang="en-GB" dirty="0" err="1"/>
              <a:t>waktu</a:t>
            </a:r>
            <a:r>
              <a:rPr lang="en-GB" dirty="0"/>
              <a:t> </a:t>
            </a:r>
            <a:r>
              <a:rPr lang="en-GB" dirty="0" err="1"/>
              <a:t>memikirkan</a:t>
            </a:r>
            <a:r>
              <a:rPr lang="en-GB" dirty="0"/>
              <a:t> </a:t>
            </a:r>
            <a:r>
              <a:rPr lang="en-GB" dirty="0" err="1"/>
              <a:t>setiap</a:t>
            </a:r>
            <a:r>
              <a:rPr lang="en-GB" dirty="0"/>
              <a:t> </a:t>
            </a:r>
            <a:r>
              <a:rPr lang="en-GB" dirty="0" err="1"/>
              <a:t>pertanyaan</a:t>
            </a:r>
            <a:r>
              <a:rPr lang="en-GB" dirty="0"/>
              <a:t>, </a:t>
            </a:r>
            <a:r>
              <a:rPr lang="en-GB" dirty="0" err="1"/>
              <a:t>namun</a:t>
            </a:r>
            <a:r>
              <a:rPr lang="en-GB" dirty="0"/>
              <a:t> </a:t>
            </a:r>
            <a:r>
              <a:rPr lang="en-GB" dirty="0" err="1"/>
              <a:t>tujuan</a:t>
            </a:r>
            <a:r>
              <a:rPr lang="en-GB" dirty="0"/>
              <a:t> </a:t>
            </a:r>
            <a:r>
              <a:rPr lang="en-GB" dirty="0" err="1"/>
              <a:t>latihan</a:t>
            </a:r>
            <a:r>
              <a:rPr lang="en-GB" dirty="0"/>
              <a:t> </a:t>
            </a:r>
            <a:r>
              <a:rPr lang="en-GB" dirty="0" err="1"/>
              <a:t>ini</a:t>
            </a:r>
            <a:r>
              <a:rPr lang="en-GB" dirty="0"/>
              <a:t> </a:t>
            </a:r>
            <a:r>
              <a:rPr lang="en-GB" dirty="0" err="1"/>
              <a:t>adalah</a:t>
            </a:r>
            <a:r>
              <a:rPr lang="en-GB" dirty="0"/>
              <a:t> </a:t>
            </a:r>
            <a:r>
              <a:rPr lang="en-GB" dirty="0" err="1"/>
              <a:t>untuk</a:t>
            </a:r>
            <a:r>
              <a:rPr lang="en-GB" dirty="0"/>
              <a:t> </a:t>
            </a:r>
            <a:r>
              <a:rPr lang="en-GB" dirty="0" err="1"/>
              <a:t>membuat</a:t>
            </a:r>
            <a:r>
              <a:rPr lang="en-GB" dirty="0"/>
              <a:t> "</a:t>
            </a:r>
            <a:r>
              <a:rPr lang="en-GB" dirty="0" err="1"/>
              <a:t>tulang</a:t>
            </a:r>
            <a:r>
              <a:rPr lang="en-GB" dirty="0"/>
              <a:t>" </a:t>
            </a:r>
            <a:r>
              <a:rPr lang="en-GB" dirty="0" err="1"/>
              <a:t>dari</a:t>
            </a:r>
            <a:r>
              <a:rPr lang="en-GB" dirty="0"/>
              <a:t> </a:t>
            </a:r>
            <a:r>
              <a:rPr lang="en-GB" dirty="0" err="1"/>
              <a:t>rencana</a:t>
            </a:r>
            <a:r>
              <a:rPr lang="en-GB" dirty="0"/>
              <a:t> – </a:t>
            </a:r>
            <a:r>
              <a:rPr lang="en-GB" dirty="0" err="1"/>
              <a:t>gambaran</a:t>
            </a:r>
            <a:r>
              <a:rPr lang="en-GB" dirty="0"/>
              <a:t> </a:t>
            </a:r>
            <a:r>
              <a:rPr lang="en-GB" dirty="0" err="1"/>
              <a:t>besarnya</a:t>
            </a:r>
            <a:r>
              <a:rPr lang="en-GB" dirty="0"/>
              <a:t>, yang </a:t>
            </a:r>
            <a:r>
              <a:rPr lang="en-GB" dirty="0" err="1"/>
              <a:t>nantinya</a:t>
            </a:r>
            <a:r>
              <a:rPr lang="en-GB" dirty="0"/>
              <a:t> </a:t>
            </a:r>
            <a:r>
              <a:rPr lang="en-GB" dirty="0" err="1"/>
              <a:t>bisa</a:t>
            </a:r>
            <a:r>
              <a:rPr lang="en-GB" dirty="0"/>
              <a:t> </a:t>
            </a:r>
            <a:r>
              <a:rPr lang="en-GB" dirty="0" err="1"/>
              <a:t>kita</a:t>
            </a:r>
            <a:r>
              <a:rPr lang="en-GB" dirty="0"/>
              <a:t> </a:t>
            </a:r>
            <a:r>
              <a:rPr lang="en-GB" dirty="0" err="1"/>
              <a:t>renungkan</a:t>
            </a:r>
            <a:r>
              <a:rPr lang="en-GB" dirty="0"/>
              <a:t> dan </a:t>
            </a:r>
            <a:r>
              <a:rPr lang="en-GB" dirty="0" err="1"/>
              <a:t>kembangkan</a:t>
            </a:r>
            <a:r>
              <a:rPr lang="en-GB" dirty="0"/>
              <a:t> </a:t>
            </a:r>
            <a:r>
              <a:rPr lang="en-GB" dirty="0" err="1"/>
              <a:t>lebih</a:t>
            </a:r>
            <a:r>
              <a:rPr lang="en-GB" dirty="0"/>
              <a:t> </a:t>
            </a:r>
            <a:r>
              <a:rPr lang="en-GB" dirty="0" err="1"/>
              <a:t>lanjut</a:t>
            </a:r>
            <a:r>
              <a:rPr lang="en-GB" dirty="0"/>
              <a:t> </a:t>
            </a:r>
            <a:r>
              <a:rPr lang="en-GB" dirty="0" err="1"/>
              <a:t>jika</a:t>
            </a:r>
            <a:r>
              <a:rPr lang="en-GB" dirty="0"/>
              <a:t> </a:t>
            </a:r>
            <a:r>
              <a:rPr lang="en-GB" dirty="0" err="1"/>
              <a:t>kita</a:t>
            </a:r>
            <a:r>
              <a:rPr lang="en-GB" dirty="0"/>
              <a:t> </a:t>
            </a:r>
            <a:r>
              <a:rPr lang="en-GB" dirty="0" err="1"/>
              <a:t>memutuskan</a:t>
            </a:r>
            <a:r>
              <a:rPr lang="en-GB" dirty="0"/>
              <a:t> </a:t>
            </a:r>
            <a:r>
              <a:rPr lang="en-GB" dirty="0" err="1"/>
              <a:t>untuk</a:t>
            </a:r>
            <a:r>
              <a:rPr lang="en-GB" dirty="0"/>
              <a:t> </a:t>
            </a:r>
            <a:r>
              <a:rPr lang="en-GB" dirty="0" err="1"/>
              <a:t>menerapkan</a:t>
            </a:r>
            <a:r>
              <a:rPr lang="en-GB" dirty="0"/>
              <a:t> </a:t>
            </a:r>
            <a:r>
              <a:rPr lang="en-GB" dirty="0" err="1"/>
              <a:t>rencana</a:t>
            </a:r>
            <a:r>
              <a:rPr lang="en-GB" dirty="0"/>
              <a:t> </a:t>
            </a:r>
            <a:r>
              <a:rPr lang="en-GB" dirty="0" err="1"/>
              <a:t>ini</a:t>
            </a:r>
            <a:r>
              <a:rPr lang="en-GB" dirty="0"/>
              <a:t>.</a:t>
            </a:r>
            <a:endParaRPr dirty="0"/>
          </a:p>
          <a:p>
            <a:pPr marL="0" lvl="0" indent="0" algn="l" rtl="0">
              <a:lnSpc>
                <a:spcPct val="107916"/>
              </a:lnSpc>
              <a:spcBef>
                <a:spcPts val="0"/>
              </a:spcBef>
              <a:spcAft>
                <a:spcPts val="0"/>
              </a:spcAft>
              <a:buSzPts val="1100"/>
              <a:buNone/>
            </a:pPr>
            <a:r>
              <a:rPr lang="en-GB" dirty="0"/>
              <a:t>Coba </a:t>
            </a:r>
            <a:r>
              <a:rPr lang="en-GB" dirty="0" err="1"/>
              <a:t>untuk</a:t>
            </a:r>
            <a:r>
              <a:rPr lang="en-GB" dirty="0"/>
              <a:t> </a:t>
            </a:r>
            <a:r>
              <a:rPr lang="en-GB" dirty="0" err="1"/>
              <a:t>menggunakan</a:t>
            </a:r>
            <a:r>
              <a:rPr lang="en-GB" dirty="0"/>
              <a:t> </a:t>
            </a:r>
            <a:r>
              <a:rPr lang="en-GB" dirty="0" err="1"/>
              <a:t>sekitar</a:t>
            </a:r>
            <a:r>
              <a:rPr lang="en-GB" dirty="0"/>
              <a:t> </a:t>
            </a:r>
            <a:r>
              <a:rPr lang="en-GB" dirty="0" err="1"/>
              <a:t>delapan</a:t>
            </a:r>
            <a:r>
              <a:rPr lang="en-GB" dirty="0"/>
              <a:t> </a:t>
            </a:r>
            <a:r>
              <a:rPr lang="en-GB" dirty="0" err="1"/>
              <a:t>menit</a:t>
            </a:r>
            <a:r>
              <a:rPr lang="en-GB" dirty="0"/>
              <a:t> pada </a:t>
            </a:r>
            <a:r>
              <a:rPr lang="en-GB" dirty="0" err="1"/>
              <a:t>setiap</a:t>
            </a:r>
            <a:r>
              <a:rPr lang="en-GB" dirty="0"/>
              <a:t> </a:t>
            </a:r>
            <a:r>
              <a:rPr lang="en-GB" dirty="0" err="1"/>
              <a:t>bagian</a:t>
            </a:r>
            <a:r>
              <a:rPr lang="en-GB" dirty="0"/>
              <a:t>! </a:t>
            </a:r>
            <a:r>
              <a:rPr lang="en-GB" dirty="0" err="1"/>
              <a:t>Ingat</a:t>
            </a:r>
            <a:r>
              <a:rPr lang="en-GB" dirty="0"/>
              <a:t>, </a:t>
            </a:r>
            <a:r>
              <a:rPr lang="en-GB" dirty="0" err="1"/>
              <a:t>ini</a:t>
            </a:r>
            <a:r>
              <a:rPr lang="en-GB" dirty="0"/>
              <a:t> </a:t>
            </a:r>
            <a:r>
              <a:rPr lang="en-GB" dirty="0" err="1"/>
              <a:t>adalah</a:t>
            </a:r>
            <a:r>
              <a:rPr lang="en-GB" dirty="0"/>
              <a:t> </a:t>
            </a:r>
            <a:r>
              <a:rPr lang="en-GB" dirty="0" err="1"/>
              <a:t>sesi</a:t>
            </a:r>
            <a:r>
              <a:rPr lang="en-GB" dirty="0"/>
              <a:t> </a:t>
            </a:r>
            <a:r>
              <a:rPr lang="en-GB" dirty="0" err="1"/>
              <a:t>diskusi</a:t>
            </a:r>
            <a:r>
              <a:rPr lang="en-GB" dirty="0"/>
              <a:t> </a:t>
            </a:r>
            <a:r>
              <a:rPr lang="en-GB" dirty="0" err="1"/>
              <a:t>untuk</a:t>
            </a:r>
            <a:r>
              <a:rPr lang="en-GB" dirty="0"/>
              <a:t> </a:t>
            </a:r>
            <a:r>
              <a:rPr lang="en-GB" dirty="0" err="1"/>
              <a:t>rencana</a:t>
            </a:r>
            <a:r>
              <a:rPr lang="en-GB" dirty="0"/>
              <a:t> </a:t>
            </a:r>
            <a:r>
              <a:rPr lang="en-GB" dirty="0" err="1"/>
              <a:t>kasar</a:t>
            </a:r>
            <a:r>
              <a:rPr lang="en-GB" dirty="0"/>
              <a:t>! </a:t>
            </a:r>
            <a:r>
              <a:rPr lang="en-GB" dirty="0" err="1"/>
              <a:t>Tuliskan</a:t>
            </a:r>
            <a:r>
              <a:rPr lang="en-GB" dirty="0"/>
              <a:t> </a:t>
            </a:r>
            <a:r>
              <a:rPr lang="en-GB" dirty="0" err="1"/>
              <a:t>pikiran</a:t>
            </a:r>
            <a:r>
              <a:rPr lang="en-GB" dirty="0"/>
              <a:t> dan ide yang </a:t>
            </a:r>
            <a:r>
              <a:rPr lang="en-GB" dirty="0" err="1"/>
              <a:t>tercetus</a:t>
            </a:r>
            <a:r>
              <a:rPr lang="en-GB" dirty="0"/>
              <a:t> dan </a:t>
            </a:r>
            <a:r>
              <a:rPr lang="en-GB" dirty="0" err="1"/>
              <a:t>jangan</a:t>
            </a:r>
            <a:r>
              <a:rPr lang="en-GB" dirty="0"/>
              <a:t> </a:t>
            </a:r>
            <a:r>
              <a:rPr lang="en-GB" dirty="0" err="1"/>
              <a:t>menghabiskan</a:t>
            </a:r>
            <a:r>
              <a:rPr lang="en-GB" dirty="0"/>
              <a:t> </a:t>
            </a:r>
            <a:r>
              <a:rPr lang="en-GB" dirty="0" err="1"/>
              <a:t>waktu</a:t>
            </a:r>
            <a:r>
              <a:rPr lang="en-GB" dirty="0"/>
              <a:t> </a:t>
            </a:r>
            <a:r>
              <a:rPr lang="en-GB" dirty="0" err="1"/>
              <a:t>untuk</a:t>
            </a:r>
            <a:r>
              <a:rPr lang="en-GB" dirty="0"/>
              <a:t> </a:t>
            </a:r>
            <a:r>
              <a:rPr lang="en-GB" dirty="0" err="1"/>
              <a:t>merumuskan</a:t>
            </a:r>
            <a:r>
              <a:rPr lang="en-GB" dirty="0"/>
              <a:t> </a:t>
            </a:r>
            <a:r>
              <a:rPr lang="en-GB" dirty="0" err="1"/>
              <a:t>hal</a:t>
            </a:r>
            <a:r>
              <a:rPr lang="en-GB" dirty="0"/>
              <a:t> </a:t>
            </a:r>
            <a:r>
              <a:rPr lang="en-GB" dirty="0" err="1"/>
              <a:t>dengan</a:t>
            </a:r>
            <a:r>
              <a:rPr lang="en-GB" dirty="0"/>
              <a:t> </a:t>
            </a:r>
            <a:r>
              <a:rPr lang="en-GB" dirty="0" err="1"/>
              <a:t>hati-hati</a:t>
            </a:r>
            <a:r>
              <a:rPr lang="en-GB" dirty="0"/>
              <a:t> – </a:t>
            </a:r>
            <a:r>
              <a:rPr lang="en-GB" dirty="0" err="1"/>
              <a:t>perumusan</a:t>
            </a:r>
            <a:r>
              <a:rPr lang="en-GB" dirty="0"/>
              <a:t> </a:t>
            </a:r>
            <a:r>
              <a:rPr lang="en-GB" dirty="0" err="1"/>
              <a:t>kasar</a:t>
            </a:r>
            <a:r>
              <a:rPr lang="en-GB" dirty="0"/>
              <a:t> </a:t>
            </a:r>
            <a:r>
              <a:rPr lang="en-GB" dirty="0" err="1"/>
              <a:t>dengan</a:t>
            </a:r>
            <a:r>
              <a:rPr lang="en-GB" dirty="0"/>
              <a:t> </a:t>
            </a:r>
            <a:r>
              <a:rPr lang="en-GB" dirty="0" err="1"/>
              <a:t>kalimat</a:t>
            </a:r>
            <a:r>
              <a:rPr lang="en-GB" dirty="0"/>
              <a:t> </a:t>
            </a:r>
            <a:r>
              <a:rPr lang="en-GB" dirty="0" err="1"/>
              <a:t>tunggal</a:t>
            </a:r>
            <a:r>
              <a:rPr lang="en-GB" dirty="0"/>
              <a:t> </a:t>
            </a:r>
            <a:r>
              <a:rPr lang="en-GB" dirty="0" err="1"/>
              <a:t>atau</a:t>
            </a:r>
            <a:r>
              <a:rPr lang="en-GB" dirty="0"/>
              <a:t> </a:t>
            </a:r>
            <a:r>
              <a:rPr lang="en-GB" dirty="0" err="1"/>
              <a:t>sebuah</a:t>
            </a:r>
            <a:r>
              <a:rPr lang="en-GB" dirty="0"/>
              <a:t> daftar </a:t>
            </a:r>
            <a:r>
              <a:rPr lang="en-GB" dirty="0" err="1"/>
              <a:t>dengan</a:t>
            </a:r>
            <a:r>
              <a:rPr lang="en-GB" dirty="0"/>
              <a:t> </a:t>
            </a:r>
            <a:r>
              <a:rPr lang="en-GB" dirty="0" err="1"/>
              <a:t>beberapa</a:t>
            </a:r>
            <a:r>
              <a:rPr lang="en-GB" dirty="0"/>
              <a:t> </a:t>
            </a:r>
            <a:r>
              <a:rPr lang="en-GB" dirty="0" err="1"/>
              <a:t>poin</a:t>
            </a:r>
            <a:r>
              <a:rPr lang="en-GB" dirty="0"/>
              <a:t> </a:t>
            </a:r>
            <a:r>
              <a:rPr lang="en-GB" dirty="0" err="1"/>
              <a:t>saja</a:t>
            </a:r>
            <a:r>
              <a:rPr lang="en-GB" dirty="0"/>
              <a:t> </a:t>
            </a:r>
            <a:r>
              <a:rPr lang="en-GB" dirty="0" err="1"/>
              <a:t>sudah</a:t>
            </a:r>
            <a:r>
              <a:rPr lang="en-GB" dirty="0"/>
              <a:t> </a:t>
            </a:r>
            <a:r>
              <a:rPr lang="en-GB" dirty="0" err="1"/>
              <a:t>cukup</a:t>
            </a:r>
            <a:r>
              <a:rPr lang="en-GB" dirty="0"/>
              <a:t>.</a:t>
            </a:r>
            <a:endParaRPr dirty="0"/>
          </a:p>
          <a:p>
            <a:pPr marL="0" lvl="0" indent="0" algn="l" rtl="0">
              <a:lnSpc>
                <a:spcPct val="107916"/>
              </a:lnSpc>
              <a:spcBef>
                <a:spcPts val="800"/>
              </a:spcBef>
              <a:spcAft>
                <a:spcPts val="800"/>
              </a:spcAft>
              <a:buClr>
                <a:schemeClr val="dk1"/>
              </a:buClr>
              <a:buSzPts val="1100"/>
              <a:buFont typeface="Arial"/>
              <a:buNone/>
            </a:pPr>
            <a:r>
              <a:rPr lang="en-GB" dirty="0"/>
              <a:t>Dan </a:t>
            </a:r>
            <a:r>
              <a:rPr lang="en-GB" dirty="0" err="1"/>
              <a:t>jangan</a:t>
            </a:r>
            <a:r>
              <a:rPr lang="en-GB" dirty="0"/>
              <a:t> </a:t>
            </a:r>
            <a:r>
              <a:rPr lang="en-GB" dirty="0" err="1"/>
              <a:t>lupa</a:t>
            </a:r>
            <a:r>
              <a:rPr lang="en-GB" dirty="0"/>
              <a:t> ide </a:t>
            </a:r>
            <a:r>
              <a:rPr lang="en-GB" dirty="0" err="1"/>
              <a:t>aksi</a:t>
            </a:r>
            <a:r>
              <a:rPr lang="en-GB" dirty="0"/>
              <a:t> yang </a:t>
            </a:r>
            <a:r>
              <a:rPr lang="en-GB" dirty="0" err="1"/>
              <a:t>kita</a:t>
            </a:r>
            <a:r>
              <a:rPr lang="en-GB" dirty="0"/>
              <a:t> punya di </a:t>
            </a:r>
            <a:r>
              <a:rPr lang="en-GB" dirty="0" err="1"/>
              <a:t>lembar</a:t>
            </a:r>
            <a:r>
              <a:rPr lang="en-GB" dirty="0"/>
              <a:t> </a:t>
            </a:r>
            <a:r>
              <a:rPr lang="en-GB" i="1" dirty="0"/>
              <a:t>flip chart</a:t>
            </a:r>
            <a:r>
              <a:rPr lang="en-GB" dirty="0"/>
              <a:t>! </a:t>
            </a:r>
            <a:r>
              <a:rPr lang="en-GB" dirty="0" err="1"/>
              <a:t>Mungkin</a:t>
            </a:r>
            <a:r>
              <a:rPr lang="en-GB" dirty="0"/>
              <a:t> Anda </a:t>
            </a:r>
            <a:r>
              <a:rPr lang="en-GB" dirty="0" err="1"/>
              <a:t>dapat</a:t>
            </a:r>
            <a:r>
              <a:rPr lang="en-GB" dirty="0"/>
              <a:t> </a:t>
            </a:r>
            <a:r>
              <a:rPr lang="en-GB" dirty="0" err="1"/>
              <a:t>menggunakan</a:t>
            </a:r>
            <a:r>
              <a:rPr lang="en-GB" dirty="0"/>
              <a:t> </a:t>
            </a:r>
            <a:r>
              <a:rPr lang="en-GB" dirty="0" err="1"/>
              <a:t>satu</a:t>
            </a:r>
            <a:r>
              <a:rPr lang="en-GB" dirty="0"/>
              <a:t> </a:t>
            </a:r>
            <a:r>
              <a:rPr lang="en-GB" dirty="0" err="1"/>
              <a:t>atau</a:t>
            </a:r>
            <a:r>
              <a:rPr lang="en-GB" dirty="0"/>
              <a:t> dua </a:t>
            </a:r>
            <a:r>
              <a:rPr lang="en-GB" dirty="0" err="1"/>
              <a:t>dari</a:t>
            </a:r>
            <a:r>
              <a:rPr lang="en-GB" dirty="0"/>
              <a:t> </a:t>
            </a:r>
            <a:r>
              <a:rPr lang="en-GB" dirty="0" err="1"/>
              <a:t>lembar</a:t>
            </a:r>
            <a:r>
              <a:rPr lang="en-GB" dirty="0"/>
              <a:t> </a:t>
            </a:r>
            <a:r>
              <a:rPr lang="en-GB" dirty="0" err="1"/>
              <a:t>itu</a:t>
            </a:r>
            <a:r>
              <a:rPr lang="en-GB" dirty="0"/>
              <a:t> di </a:t>
            </a:r>
            <a:r>
              <a:rPr lang="en-GB" dirty="0" err="1"/>
              <a:t>rencana</a:t>
            </a:r>
            <a:r>
              <a:rPr lang="en-GB" dirty="0"/>
              <a:t> Anda.</a:t>
            </a:r>
            <a:endParaRPr dirty="0"/>
          </a:p>
        </p:txBody>
      </p:sp>
      <p:sp>
        <p:nvSpPr>
          <p:cNvPr id="369" name="Google Shape;369;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70" name="Google Shape;370;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371" name="Google Shape;37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i="1">
              <a:solidFill>
                <a:schemeClr val="dk1"/>
              </a:solidFill>
              <a:latin typeface="Calibri"/>
              <a:ea typeface="Calibri"/>
              <a:cs typeface="Calibri"/>
              <a:sym typeface="Calibri"/>
            </a:endParaRPr>
          </a:p>
        </p:txBody>
      </p:sp>
      <p:sp>
        <p:nvSpPr>
          <p:cNvPr id="379" name="Google Shape;3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
        <p:nvSpPr>
          <p:cNvPr id="380" name="Google Shape;380;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381" name="Google Shape;381;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1" dirty="0">
                <a:solidFill>
                  <a:srgbClr val="000000"/>
                </a:solidFill>
                <a:latin typeface="Calibri"/>
                <a:ea typeface="Calibri"/>
                <a:cs typeface="Calibri"/>
                <a:sym typeface="Calibri"/>
              </a:rPr>
              <a:t>Slide 3-24 </a:t>
            </a:r>
            <a:r>
              <a:rPr lang="en-GB" sz="1800" b="0" i="1" dirty="0" err="1">
                <a:solidFill>
                  <a:srgbClr val="000000"/>
                </a:solidFill>
                <a:latin typeface="Calibri"/>
                <a:ea typeface="Calibri"/>
                <a:cs typeface="Calibri"/>
                <a:sym typeface="Calibri"/>
              </a:rPr>
              <a:t>memberikan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gambaran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presentasi</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r>
              <a:rPr lang="en-GB" i="1" dirty="0"/>
              <a:t> </a:t>
            </a:r>
            <a:endParaRPr dirty="0"/>
          </a:p>
          <a:p>
            <a:pPr marL="0" lvl="0" indent="0" algn="l" rtl="0">
              <a:spcBef>
                <a:spcPts val="0"/>
              </a:spcBef>
              <a:spcAft>
                <a:spcPts val="0"/>
              </a:spcAft>
              <a:buNone/>
            </a:pPr>
            <a:endParaRPr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dirty="0" err="1">
                <a:solidFill>
                  <a:schemeClr val="dk1"/>
                </a:solidFill>
                <a:latin typeface="Calibri"/>
                <a:ea typeface="Calibri"/>
                <a:cs typeface="Calibri"/>
                <a:sym typeface="Calibri"/>
              </a:rPr>
              <a:t>Presentasi</a:t>
            </a:r>
            <a:r>
              <a:rPr lang="en-GB" sz="1200" b="1" i="0" dirty="0">
                <a:solidFill>
                  <a:schemeClr val="dk1"/>
                </a:solidFill>
                <a:latin typeface="Calibri"/>
                <a:ea typeface="Calibri"/>
                <a:cs typeface="Calibri"/>
                <a:sym typeface="Calibri"/>
              </a:rPr>
              <a:t>: </a:t>
            </a:r>
            <a:r>
              <a:rPr lang="en-GB" sz="1200" b="1" i="0" dirty="0" err="1">
                <a:solidFill>
                  <a:schemeClr val="dk1"/>
                </a:solidFill>
                <a:latin typeface="Calibri"/>
                <a:ea typeface="Calibri"/>
                <a:cs typeface="Calibri"/>
                <a:sym typeface="Calibri"/>
              </a:rPr>
              <a:t>Perjalanan</a:t>
            </a:r>
            <a:r>
              <a:rPr lang="en-GB" sz="1200" b="1" i="0" dirty="0">
                <a:solidFill>
                  <a:schemeClr val="dk1"/>
                </a:solidFill>
                <a:latin typeface="Calibri"/>
                <a:ea typeface="Calibri"/>
                <a:cs typeface="Calibri"/>
                <a:sym typeface="Calibri"/>
              </a:rPr>
              <a:t> </a:t>
            </a:r>
            <a:r>
              <a:rPr lang="en-GB" sz="1200" b="1" i="0" dirty="0" err="1">
                <a:solidFill>
                  <a:schemeClr val="dk1"/>
                </a:solidFill>
                <a:latin typeface="Calibri"/>
                <a:ea typeface="Calibri"/>
                <a:cs typeface="Calibri"/>
                <a:sym typeface="Calibri"/>
              </a:rPr>
              <a:t>menuju</a:t>
            </a:r>
            <a:r>
              <a:rPr lang="en-GB" sz="1200" b="1" i="0" dirty="0">
                <a:solidFill>
                  <a:schemeClr val="dk1"/>
                </a:solidFill>
                <a:latin typeface="Calibri"/>
                <a:ea typeface="Calibri"/>
                <a:cs typeface="Calibri"/>
                <a:sym typeface="Calibri"/>
              </a:rPr>
              <a:t> </a:t>
            </a:r>
            <a:r>
              <a:rPr lang="en-GB" sz="1200" b="1" i="0" dirty="0" err="1">
                <a:solidFill>
                  <a:schemeClr val="dk1"/>
                </a:solidFill>
                <a:latin typeface="Calibri"/>
                <a:ea typeface="Calibri"/>
                <a:cs typeface="Calibri"/>
                <a:sym typeface="Calibri"/>
              </a:rPr>
              <a:t>perubahan</a:t>
            </a:r>
            <a:r>
              <a:rPr lang="en-GB" sz="1200" b="1" i="0" dirty="0">
                <a:solidFill>
                  <a:schemeClr val="dk1"/>
                </a:solidFill>
                <a:latin typeface="Calibri"/>
                <a:ea typeface="Calibri"/>
                <a:cs typeface="Calibri"/>
                <a:sym typeface="Calibri"/>
              </a:rPr>
              <a:t> </a:t>
            </a:r>
            <a:br>
              <a:rPr lang="en-GB" sz="1200" dirty="0"/>
            </a:br>
            <a:r>
              <a:rPr lang="en-GB" sz="1200"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SzPts val="1100"/>
              <a:buNone/>
            </a:pPr>
            <a:r>
              <a:rPr lang="en-GB" dirty="0"/>
              <a:t>Jadi, </a:t>
            </a:r>
            <a:r>
              <a:rPr lang="en-GB" dirty="0" err="1"/>
              <a:t>apa</a:t>
            </a:r>
            <a:r>
              <a:rPr lang="en-GB" dirty="0"/>
              <a:t> </a:t>
            </a:r>
            <a:r>
              <a:rPr lang="en-GB" dirty="0" err="1"/>
              <a:t>itu</a:t>
            </a:r>
            <a:r>
              <a:rPr lang="en-GB" dirty="0"/>
              <a:t> </a:t>
            </a:r>
            <a:r>
              <a:rPr lang="en-GB" dirty="0" err="1"/>
              <a:t>rencana</a:t>
            </a:r>
            <a:r>
              <a:rPr lang="en-GB" dirty="0"/>
              <a:t> </a:t>
            </a:r>
            <a:r>
              <a:rPr lang="en-GB" dirty="0" err="1"/>
              <a:t>aksi</a:t>
            </a:r>
            <a:r>
              <a:rPr lang="en-GB" dirty="0"/>
              <a:t> dan </a:t>
            </a:r>
            <a:r>
              <a:rPr lang="en-GB" dirty="0" err="1"/>
              <a:t>mengapa</a:t>
            </a:r>
            <a:r>
              <a:rPr lang="en-GB" dirty="0"/>
              <a:t> </a:t>
            </a:r>
            <a:r>
              <a:rPr lang="en-GB" dirty="0" err="1"/>
              <a:t>penting</a:t>
            </a:r>
            <a:r>
              <a:rPr lang="en-GB" dirty="0"/>
              <a:t>? </a:t>
            </a:r>
            <a:r>
              <a:rPr lang="en-GB" dirty="0" err="1"/>
              <a:t>Rencana</a:t>
            </a:r>
            <a:r>
              <a:rPr lang="en-GB" dirty="0"/>
              <a:t> </a:t>
            </a:r>
            <a:r>
              <a:rPr lang="en-GB" dirty="0" err="1"/>
              <a:t>aksi</a:t>
            </a:r>
            <a:r>
              <a:rPr lang="en-GB" dirty="0"/>
              <a:t> </a:t>
            </a:r>
            <a:r>
              <a:rPr lang="en-GB" dirty="0" err="1"/>
              <a:t>merupakan</a:t>
            </a:r>
            <a:r>
              <a:rPr lang="en-GB" dirty="0"/>
              <a:t> </a:t>
            </a:r>
            <a:r>
              <a:rPr lang="en-GB" dirty="0" err="1"/>
              <a:t>rencana</a:t>
            </a:r>
            <a:r>
              <a:rPr lang="en-GB" dirty="0"/>
              <a:t> </a:t>
            </a:r>
            <a:r>
              <a:rPr lang="en-GB" dirty="0" err="1"/>
              <a:t>mengenai</a:t>
            </a:r>
            <a:r>
              <a:rPr lang="en-GB" dirty="0"/>
              <a:t> BAGAIMANA </a:t>
            </a:r>
            <a:r>
              <a:rPr lang="en-GB" dirty="0" err="1"/>
              <a:t>kita</a:t>
            </a:r>
            <a:r>
              <a:rPr lang="en-GB" dirty="0"/>
              <a:t> </a:t>
            </a:r>
            <a:r>
              <a:rPr lang="en-GB" dirty="0" err="1"/>
              <a:t>mau</a:t>
            </a:r>
            <a:r>
              <a:rPr lang="en-GB" dirty="0"/>
              <a:t> </a:t>
            </a:r>
            <a:r>
              <a:rPr lang="en-GB" dirty="0" err="1"/>
              <a:t>berjalan</a:t>
            </a:r>
            <a:r>
              <a:rPr lang="en-GB" dirty="0"/>
              <a:t> </a:t>
            </a:r>
            <a:r>
              <a:rPr lang="en-GB" dirty="0" err="1"/>
              <a:t>dari</a:t>
            </a:r>
            <a:r>
              <a:rPr lang="en-GB" dirty="0"/>
              <a:t> </a:t>
            </a:r>
            <a:r>
              <a:rPr lang="en-GB" dirty="0" err="1"/>
              <a:t>posisi</a:t>
            </a:r>
            <a:r>
              <a:rPr lang="en-GB" dirty="0"/>
              <a:t> </a:t>
            </a:r>
            <a:r>
              <a:rPr lang="en-GB" dirty="0" err="1"/>
              <a:t>kita</a:t>
            </a:r>
            <a:r>
              <a:rPr lang="en-GB" dirty="0"/>
              <a:t> </a:t>
            </a:r>
            <a:r>
              <a:rPr lang="en-GB" dirty="0" err="1"/>
              <a:t>sekarang</a:t>
            </a:r>
            <a:r>
              <a:rPr lang="en-GB" dirty="0"/>
              <a:t>, </a:t>
            </a:r>
            <a:r>
              <a:rPr lang="en-GB" dirty="0" err="1"/>
              <a:t>ke</a:t>
            </a:r>
            <a:r>
              <a:rPr lang="en-GB" dirty="0"/>
              <a:t> </a:t>
            </a:r>
            <a:r>
              <a:rPr lang="en-GB" dirty="0" err="1"/>
              <a:t>posisi</a:t>
            </a:r>
            <a:r>
              <a:rPr lang="en-GB" dirty="0"/>
              <a:t> yang </a:t>
            </a:r>
            <a:r>
              <a:rPr lang="en-GB" dirty="0" err="1"/>
              <a:t>kita</a:t>
            </a:r>
            <a:r>
              <a:rPr lang="en-GB" dirty="0"/>
              <a:t> </a:t>
            </a:r>
            <a:r>
              <a:rPr lang="en-GB" dirty="0" err="1"/>
              <a:t>inginkan</a:t>
            </a:r>
            <a:r>
              <a:rPr lang="en-GB" dirty="0"/>
              <a:t>. </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Clr>
                <a:schemeClr val="dk1"/>
              </a:buClr>
              <a:buSzPts val="1100"/>
              <a:buFont typeface="Arial"/>
              <a:buNone/>
            </a:pPr>
            <a:r>
              <a:rPr lang="en-GB" dirty="0"/>
              <a:t>Jika </a:t>
            </a:r>
            <a:r>
              <a:rPr lang="en-GB" dirty="0" err="1"/>
              <a:t>kita</a:t>
            </a:r>
            <a:r>
              <a:rPr lang="en-GB" dirty="0"/>
              <a:t> </a:t>
            </a:r>
            <a:r>
              <a:rPr lang="en-GB" dirty="0" err="1"/>
              <a:t>akan</a:t>
            </a:r>
            <a:r>
              <a:rPr lang="en-GB" dirty="0"/>
              <a:t> </a:t>
            </a:r>
            <a:r>
              <a:rPr lang="en-GB" dirty="0" err="1"/>
              <a:t>melakukan</a:t>
            </a:r>
            <a:r>
              <a:rPr lang="en-GB" dirty="0"/>
              <a:t> </a:t>
            </a:r>
            <a:r>
              <a:rPr lang="en-GB" dirty="0" err="1"/>
              <a:t>perjalanan</a:t>
            </a:r>
            <a:r>
              <a:rPr lang="en-GB" dirty="0"/>
              <a:t> </a:t>
            </a:r>
            <a:r>
              <a:rPr lang="en-GB" dirty="0" err="1"/>
              <a:t>panjang</a:t>
            </a:r>
            <a:r>
              <a:rPr lang="en-GB" dirty="0"/>
              <a:t>, </a:t>
            </a:r>
            <a:r>
              <a:rPr lang="en-GB" dirty="0" err="1"/>
              <a:t>ada</a:t>
            </a:r>
            <a:r>
              <a:rPr lang="en-GB" dirty="0"/>
              <a:t> </a:t>
            </a:r>
            <a:r>
              <a:rPr lang="en-GB" dirty="0" err="1"/>
              <a:t>baiknya</a:t>
            </a:r>
            <a:r>
              <a:rPr lang="en-GB" dirty="0"/>
              <a:t> </a:t>
            </a:r>
            <a:r>
              <a:rPr lang="en-GB" dirty="0" err="1"/>
              <a:t>kita</a:t>
            </a:r>
            <a:r>
              <a:rPr lang="en-GB" dirty="0"/>
              <a:t> </a:t>
            </a:r>
            <a:r>
              <a:rPr lang="en-GB" dirty="0" err="1"/>
              <a:t>memiliki</a:t>
            </a:r>
            <a:r>
              <a:rPr lang="en-GB" dirty="0"/>
              <a:t> </a:t>
            </a:r>
            <a:r>
              <a:rPr lang="en-GB" dirty="0" err="1"/>
              <a:t>peta</a:t>
            </a:r>
            <a:r>
              <a:rPr lang="en-GB" dirty="0"/>
              <a:t> dan </a:t>
            </a:r>
            <a:r>
              <a:rPr lang="en-GB" dirty="0" err="1"/>
              <a:t>rencana</a:t>
            </a:r>
            <a:r>
              <a:rPr lang="en-GB" dirty="0"/>
              <a:t> </a:t>
            </a:r>
            <a:r>
              <a:rPr lang="en-GB" dirty="0" err="1"/>
              <a:t>perjalanan</a:t>
            </a:r>
            <a:r>
              <a:rPr lang="en-GB" dirty="0"/>
              <a:t>. </a:t>
            </a:r>
            <a:r>
              <a:rPr lang="en-GB" dirty="0" err="1"/>
              <a:t>Mungkin</a:t>
            </a:r>
            <a:r>
              <a:rPr lang="en-GB" dirty="0"/>
              <a:t> </a:t>
            </a:r>
            <a:r>
              <a:rPr lang="en-GB" dirty="0" err="1"/>
              <a:t>kita</a:t>
            </a:r>
            <a:r>
              <a:rPr lang="en-GB" dirty="0"/>
              <a:t> </a:t>
            </a:r>
            <a:r>
              <a:rPr lang="en-GB" dirty="0" err="1"/>
              <a:t>akan</a:t>
            </a:r>
            <a:r>
              <a:rPr lang="en-GB" dirty="0"/>
              <a:t> </a:t>
            </a:r>
            <a:r>
              <a:rPr lang="en-GB" dirty="0" err="1"/>
              <a:t>berjalan</a:t>
            </a:r>
            <a:r>
              <a:rPr lang="en-GB" dirty="0"/>
              <a:t> </a:t>
            </a:r>
            <a:r>
              <a:rPr lang="en-GB" dirty="0" err="1"/>
              <a:t>ke</a:t>
            </a:r>
            <a:r>
              <a:rPr lang="en-GB" dirty="0"/>
              <a:t> </a:t>
            </a:r>
            <a:r>
              <a:rPr lang="en-GB" dirty="0" err="1"/>
              <a:t>halte</a:t>
            </a:r>
            <a:r>
              <a:rPr lang="en-GB" dirty="0"/>
              <a:t> bus, naik bus </a:t>
            </a:r>
            <a:r>
              <a:rPr lang="en-GB" dirty="0" err="1"/>
              <a:t>kemudian</a:t>
            </a:r>
            <a:r>
              <a:rPr lang="en-GB" dirty="0"/>
              <a:t> </a:t>
            </a:r>
            <a:r>
              <a:rPr lang="en-GB" dirty="0" err="1"/>
              <a:t>kereta</a:t>
            </a:r>
            <a:r>
              <a:rPr lang="en-GB" dirty="0"/>
              <a:t>, </a:t>
            </a:r>
            <a:r>
              <a:rPr lang="en-GB" dirty="0" err="1"/>
              <a:t>lalu</a:t>
            </a:r>
            <a:r>
              <a:rPr lang="en-GB" dirty="0"/>
              <a:t> </a:t>
            </a:r>
            <a:r>
              <a:rPr lang="en-GB" dirty="0" err="1"/>
              <a:t>menyewa</a:t>
            </a:r>
            <a:r>
              <a:rPr lang="en-GB" dirty="0"/>
              <a:t> </a:t>
            </a:r>
            <a:r>
              <a:rPr lang="en-GB" dirty="0" err="1"/>
              <a:t>mobil</a:t>
            </a:r>
            <a:r>
              <a:rPr lang="en-GB" dirty="0"/>
              <a:t> </a:t>
            </a:r>
            <a:r>
              <a:rPr lang="en-GB" dirty="0" err="1"/>
              <a:t>untuk</a:t>
            </a:r>
            <a:r>
              <a:rPr lang="en-GB" dirty="0"/>
              <a:t> </a:t>
            </a:r>
            <a:r>
              <a:rPr lang="en-GB" dirty="0" err="1"/>
              <a:t>sampai</a:t>
            </a:r>
            <a:r>
              <a:rPr lang="en-GB" dirty="0"/>
              <a:t> </a:t>
            </a:r>
            <a:r>
              <a:rPr lang="en-GB" dirty="0" err="1"/>
              <a:t>ke</a:t>
            </a:r>
            <a:r>
              <a:rPr lang="en-GB" dirty="0"/>
              <a:t> </a:t>
            </a:r>
            <a:r>
              <a:rPr lang="en-GB" dirty="0" err="1"/>
              <a:t>tujuan</a:t>
            </a:r>
            <a:r>
              <a:rPr lang="en-GB" dirty="0"/>
              <a:t> </a:t>
            </a:r>
            <a:r>
              <a:rPr lang="en-GB" dirty="0" err="1"/>
              <a:t>akhir</a:t>
            </a:r>
            <a:r>
              <a:rPr lang="en-GB" dirty="0"/>
              <a:t>! </a:t>
            </a:r>
            <a:r>
              <a:rPr lang="en-GB" dirty="0" err="1"/>
              <a:t>Tanpa</a:t>
            </a:r>
            <a:r>
              <a:rPr lang="en-GB" dirty="0"/>
              <a:t> </a:t>
            </a:r>
            <a:r>
              <a:rPr lang="en-GB" dirty="0" err="1"/>
              <a:t>peta</a:t>
            </a:r>
            <a:r>
              <a:rPr lang="en-GB" dirty="0"/>
              <a:t> dan </a:t>
            </a:r>
            <a:r>
              <a:rPr lang="en-GB" dirty="0" err="1"/>
              <a:t>rencana</a:t>
            </a:r>
            <a:r>
              <a:rPr lang="en-GB" dirty="0"/>
              <a:t>, </a:t>
            </a:r>
            <a:r>
              <a:rPr lang="en-GB" dirty="0" err="1"/>
              <a:t>kita</a:t>
            </a:r>
            <a:r>
              <a:rPr lang="en-GB" dirty="0"/>
              <a:t> </a:t>
            </a:r>
            <a:r>
              <a:rPr lang="en-GB" dirty="0" err="1"/>
              <a:t>mungkin</a:t>
            </a:r>
            <a:r>
              <a:rPr lang="en-GB" dirty="0"/>
              <a:t> </a:t>
            </a:r>
            <a:r>
              <a:rPr lang="en-GB" dirty="0" err="1"/>
              <a:t>tidak</a:t>
            </a:r>
            <a:r>
              <a:rPr lang="en-GB" dirty="0"/>
              <a:t> </a:t>
            </a:r>
            <a:r>
              <a:rPr lang="en-GB" dirty="0" err="1"/>
              <a:t>akan</a:t>
            </a:r>
            <a:r>
              <a:rPr lang="en-GB" dirty="0"/>
              <a:t> </a:t>
            </a:r>
            <a:r>
              <a:rPr lang="en-GB" dirty="0" err="1"/>
              <a:t>sampai</a:t>
            </a:r>
            <a:r>
              <a:rPr lang="en-GB" dirty="0"/>
              <a:t> </a:t>
            </a:r>
            <a:r>
              <a:rPr lang="en-GB" dirty="0" err="1"/>
              <a:t>ke</a:t>
            </a:r>
            <a:r>
              <a:rPr lang="en-GB" dirty="0"/>
              <a:t> </a:t>
            </a:r>
            <a:r>
              <a:rPr lang="en-GB" dirty="0" err="1"/>
              <a:t>tujuan</a:t>
            </a:r>
            <a:r>
              <a:rPr lang="en-GB" dirty="0"/>
              <a:t> </a:t>
            </a:r>
            <a:r>
              <a:rPr lang="en-GB" dirty="0" err="1"/>
              <a:t>kita</a:t>
            </a:r>
            <a:r>
              <a:rPr lang="en-GB" dirty="0"/>
              <a:t>, </a:t>
            </a:r>
            <a:r>
              <a:rPr lang="en-GB" dirty="0" err="1"/>
              <a:t>atau</a:t>
            </a:r>
            <a:r>
              <a:rPr lang="en-GB" dirty="0"/>
              <a:t> </a:t>
            </a:r>
            <a:r>
              <a:rPr lang="en-GB" dirty="0" err="1"/>
              <a:t>kita</a:t>
            </a:r>
            <a:r>
              <a:rPr lang="en-GB" dirty="0"/>
              <a:t> </a:t>
            </a:r>
            <a:r>
              <a:rPr lang="en-GB" dirty="0" err="1"/>
              <a:t>mungkin</a:t>
            </a:r>
            <a:r>
              <a:rPr lang="en-GB" dirty="0"/>
              <a:t> </a:t>
            </a:r>
            <a:r>
              <a:rPr lang="en-GB" dirty="0" err="1"/>
              <a:t>membutuhkan</a:t>
            </a:r>
            <a:r>
              <a:rPr lang="en-GB" dirty="0"/>
              <a:t> </a:t>
            </a:r>
            <a:r>
              <a:rPr lang="en-GB" dirty="0" err="1"/>
              <a:t>waktu</a:t>
            </a:r>
            <a:r>
              <a:rPr lang="en-GB" dirty="0"/>
              <a:t> yang lama </a:t>
            </a:r>
            <a:r>
              <a:rPr lang="en-GB" dirty="0" err="1"/>
              <a:t>untuk</a:t>
            </a:r>
            <a:r>
              <a:rPr lang="en-GB" dirty="0"/>
              <a:t> </a:t>
            </a:r>
            <a:r>
              <a:rPr lang="en-GB" dirty="0" err="1"/>
              <a:t>sampai</a:t>
            </a:r>
            <a:r>
              <a:rPr lang="en-GB" dirty="0"/>
              <a:t> </a:t>
            </a:r>
            <a:r>
              <a:rPr lang="en-GB" dirty="0" err="1"/>
              <a:t>ke</a:t>
            </a:r>
            <a:r>
              <a:rPr lang="en-GB" dirty="0"/>
              <a:t> sana.</a:t>
            </a:r>
            <a:endParaRPr dirty="0"/>
          </a:p>
        </p:txBody>
      </p:sp>
      <p:sp>
        <p:nvSpPr>
          <p:cNvPr id="69" name="Google Shape;6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0" name="Google Shape;70;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71" name="Google Shape;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GB" dirty="0" err="1"/>
              <a:t>Rencana</a:t>
            </a:r>
            <a:r>
              <a:rPr lang="en-GB" dirty="0"/>
              <a:t> </a:t>
            </a:r>
            <a:r>
              <a:rPr lang="en-GB" dirty="0" err="1"/>
              <a:t>aksi</a:t>
            </a:r>
            <a:r>
              <a:rPr lang="en-GB" dirty="0"/>
              <a:t> </a:t>
            </a:r>
            <a:r>
              <a:rPr lang="en-GB" dirty="0" err="1"/>
              <a:t>ini</a:t>
            </a:r>
            <a:r>
              <a:rPr lang="en-GB" dirty="0"/>
              <a:t> </a:t>
            </a:r>
            <a:r>
              <a:rPr lang="en-GB" dirty="0" err="1"/>
              <a:t>mirip</a:t>
            </a:r>
            <a:r>
              <a:rPr lang="en-GB" dirty="0"/>
              <a:t> </a:t>
            </a:r>
            <a:r>
              <a:rPr lang="en-GB" dirty="0" err="1"/>
              <a:t>dengan</a:t>
            </a:r>
            <a:r>
              <a:rPr lang="en-GB" dirty="0"/>
              <a:t> </a:t>
            </a:r>
            <a:r>
              <a:rPr lang="en-GB" dirty="0" err="1"/>
              <a:t>peta</a:t>
            </a:r>
            <a:r>
              <a:rPr lang="en-GB" dirty="0"/>
              <a:t> dan </a:t>
            </a:r>
            <a:r>
              <a:rPr lang="en-GB" dirty="0" err="1"/>
              <a:t>rencana</a:t>
            </a:r>
            <a:r>
              <a:rPr lang="en-GB" dirty="0"/>
              <a:t> </a:t>
            </a:r>
            <a:r>
              <a:rPr lang="en-GB" dirty="0" err="1"/>
              <a:t>perjalanan</a:t>
            </a:r>
            <a:r>
              <a:rPr lang="en-GB" dirty="0"/>
              <a:t> – </a:t>
            </a:r>
            <a:r>
              <a:rPr lang="en-GB" dirty="0" err="1"/>
              <a:t>ia</a:t>
            </a:r>
            <a:r>
              <a:rPr lang="en-GB" dirty="0"/>
              <a:t> </a:t>
            </a:r>
            <a:r>
              <a:rPr lang="en-GB" dirty="0" err="1"/>
              <a:t>memetakan</a:t>
            </a:r>
            <a:r>
              <a:rPr lang="en-GB" dirty="0"/>
              <a:t> </a:t>
            </a:r>
            <a:r>
              <a:rPr lang="en-GB" dirty="0" err="1"/>
              <a:t>langkah</a:t>
            </a:r>
            <a:r>
              <a:rPr lang="en-GB" dirty="0"/>
              <a:t> yang </a:t>
            </a:r>
            <a:r>
              <a:rPr lang="en-GB" dirty="0" err="1"/>
              <a:t>akan</a:t>
            </a:r>
            <a:r>
              <a:rPr lang="en-GB" dirty="0"/>
              <a:t> </a:t>
            </a:r>
            <a:r>
              <a:rPr lang="en-GB" dirty="0" err="1"/>
              <a:t>kita</a:t>
            </a:r>
            <a:r>
              <a:rPr lang="en-GB" dirty="0"/>
              <a:t> </a:t>
            </a:r>
            <a:r>
              <a:rPr lang="en-GB" dirty="0" err="1"/>
              <a:t>ambil</a:t>
            </a:r>
            <a:r>
              <a:rPr lang="en-GB" dirty="0"/>
              <a:t> </a:t>
            </a:r>
            <a:r>
              <a:rPr lang="en-GB" dirty="0" err="1"/>
              <a:t>untuk</a:t>
            </a:r>
            <a:r>
              <a:rPr lang="en-GB" dirty="0"/>
              <a:t> </a:t>
            </a:r>
            <a:r>
              <a:rPr lang="en-GB" dirty="0" err="1"/>
              <a:t>mencapai</a:t>
            </a:r>
            <a:r>
              <a:rPr lang="en-GB" dirty="0"/>
              <a:t> </a:t>
            </a:r>
            <a:r>
              <a:rPr lang="en-GB" dirty="0" err="1"/>
              <a:t>tujuan</a:t>
            </a:r>
            <a:r>
              <a:rPr lang="en-GB" dirty="0"/>
              <a:t>, dan </a:t>
            </a:r>
            <a:r>
              <a:rPr lang="en-GB" dirty="0" err="1"/>
              <a:t>membantu</a:t>
            </a:r>
            <a:r>
              <a:rPr lang="en-GB" dirty="0"/>
              <a:t> </a:t>
            </a:r>
            <a:r>
              <a:rPr lang="en-GB" dirty="0" err="1"/>
              <a:t>kita</a:t>
            </a:r>
            <a:r>
              <a:rPr lang="en-GB" dirty="0"/>
              <a:t> </a:t>
            </a:r>
            <a:r>
              <a:rPr lang="en-GB" dirty="0" err="1"/>
              <a:t>untuk</a:t>
            </a:r>
            <a:r>
              <a:rPr lang="en-GB" dirty="0"/>
              <a:t> </a:t>
            </a:r>
            <a:r>
              <a:rPr lang="en-GB" dirty="0" err="1"/>
              <a:t>selalu</a:t>
            </a:r>
            <a:r>
              <a:rPr lang="en-GB" dirty="0"/>
              <a:t> </a:t>
            </a:r>
            <a:r>
              <a:rPr lang="en-GB" dirty="0" err="1"/>
              <a:t>berpikir</a:t>
            </a:r>
            <a:r>
              <a:rPr lang="en-GB" dirty="0"/>
              <a:t> </a:t>
            </a:r>
            <a:r>
              <a:rPr lang="en-GB" dirty="0" err="1"/>
              <a:t>strategis</a:t>
            </a:r>
            <a:r>
              <a:rPr lang="en-GB" dirty="0"/>
              <a:t> dan </a:t>
            </a:r>
            <a:r>
              <a:rPr lang="en-GB" dirty="0" err="1"/>
              <a:t>berhati-hati</a:t>
            </a:r>
            <a:r>
              <a:rPr lang="en-GB" dirty="0"/>
              <a:t>. </a:t>
            </a:r>
            <a:endParaRPr dirty="0"/>
          </a:p>
          <a:p>
            <a:pPr marL="0" marR="0" lvl="0" indent="0" algn="l" rtl="0">
              <a:spcBef>
                <a:spcPts val="0"/>
              </a:spcBef>
              <a:spcAft>
                <a:spcPts val="0"/>
              </a:spcAft>
              <a:buSzPts val="1100"/>
              <a:buNone/>
            </a:pPr>
            <a:endParaRPr dirty="0"/>
          </a:p>
          <a:p>
            <a:pPr marL="0" marR="0" lvl="0" indent="0" algn="l" rtl="0">
              <a:spcBef>
                <a:spcPts val="0"/>
              </a:spcBef>
              <a:spcAft>
                <a:spcPts val="0"/>
              </a:spcAft>
              <a:buClr>
                <a:schemeClr val="dk1"/>
              </a:buClr>
              <a:buSzPts val="1100"/>
              <a:buFont typeface="Arial"/>
              <a:buNone/>
            </a:pPr>
            <a:r>
              <a:rPr lang="en-GB" dirty="0"/>
              <a:t>Kita </a:t>
            </a:r>
            <a:r>
              <a:rPr lang="en-GB" dirty="0" err="1"/>
              <a:t>semua</a:t>
            </a:r>
            <a:r>
              <a:rPr lang="en-GB" dirty="0"/>
              <a:t> </a:t>
            </a:r>
            <a:r>
              <a:rPr lang="en-GB" dirty="0" err="1"/>
              <a:t>selalu</a:t>
            </a:r>
            <a:r>
              <a:rPr lang="en-GB" dirty="0"/>
              <a:t> </a:t>
            </a:r>
            <a:r>
              <a:rPr lang="en-GB" dirty="0" err="1"/>
              <a:t>membuat</a:t>
            </a:r>
            <a:r>
              <a:rPr lang="en-GB" dirty="0"/>
              <a:t> </a:t>
            </a:r>
            <a:r>
              <a:rPr lang="en-GB" dirty="0" err="1"/>
              <a:t>rencana</a:t>
            </a:r>
            <a:r>
              <a:rPr lang="en-GB" dirty="0"/>
              <a:t> </a:t>
            </a:r>
            <a:r>
              <a:rPr lang="en-GB" dirty="0" err="1"/>
              <a:t>aksi</a:t>
            </a:r>
            <a:r>
              <a:rPr lang="en-GB" dirty="0"/>
              <a:t>. </a:t>
            </a:r>
            <a:r>
              <a:rPr lang="en-GB" dirty="0" err="1"/>
              <a:t>Terkadang</a:t>
            </a:r>
            <a:r>
              <a:rPr lang="en-GB" dirty="0"/>
              <a:t> </a:t>
            </a:r>
            <a:r>
              <a:rPr lang="en-GB" dirty="0" err="1"/>
              <a:t>kita</a:t>
            </a:r>
            <a:r>
              <a:rPr lang="en-GB" dirty="0"/>
              <a:t> </a:t>
            </a:r>
            <a:r>
              <a:rPr lang="en-GB" dirty="0" err="1"/>
              <a:t>membuat</a:t>
            </a:r>
            <a:r>
              <a:rPr lang="en-GB" dirty="0"/>
              <a:t> </a:t>
            </a:r>
            <a:r>
              <a:rPr lang="en-GB" dirty="0" err="1"/>
              <a:t>rencana</a:t>
            </a:r>
            <a:r>
              <a:rPr lang="en-GB" dirty="0"/>
              <a:t> yang sangat </a:t>
            </a:r>
            <a:r>
              <a:rPr lang="en-GB" dirty="0" err="1"/>
              <a:t>sederhana</a:t>
            </a:r>
            <a:r>
              <a:rPr lang="en-GB" dirty="0"/>
              <a:t> dan </a:t>
            </a:r>
            <a:r>
              <a:rPr lang="en-GB" dirty="0" err="1"/>
              <a:t>hanya</a:t>
            </a:r>
            <a:r>
              <a:rPr lang="en-GB" dirty="0"/>
              <a:t> </a:t>
            </a:r>
            <a:r>
              <a:rPr lang="en-GB" dirty="0" err="1"/>
              <a:t>menggunakan</a:t>
            </a:r>
            <a:r>
              <a:rPr lang="en-GB" dirty="0"/>
              <a:t> </a:t>
            </a:r>
            <a:r>
              <a:rPr lang="en-GB" dirty="0" err="1"/>
              <a:t>naluri</a:t>
            </a:r>
            <a:r>
              <a:rPr lang="en-GB" dirty="0"/>
              <a:t>, dan </a:t>
            </a:r>
            <a:r>
              <a:rPr lang="en-GB" dirty="0" err="1"/>
              <a:t>kita</a:t>
            </a:r>
            <a:r>
              <a:rPr lang="en-GB" dirty="0"/>
              <a:t> </a:t>
            </a:r>
            <a:r>
              <a:rPr lang="en-GB" dirty="0" err="1"/>
              <a:t>bisa</a:t>
            </a:r>
            <a:r>
              <a:rPr lang="en-GB" dirty="0"/>
              <a:t> </a:t>
            </a:r>
            <a:r>
              <a:rPr lang="en-GB" dirty="0" err="1"/>
              <a:t>mengingat</a:t>
            </a:r>
            <a:r>
              <a:rPr lang="en-GB" dirty="0"/>
              <a:t> di </a:t>
            </a:r>
            <a:r>
              <a:rPr lang="en-GB" dirty="0" err="1"/>
              <a:t>kepala</a:t>
            </a:r>
            <a:r>
              <a:rPr lang="en-GB" dirty="0"/>
              <a:t> </a:t>
            </a:r>
            <a:r>
              <a:rPr lang="en-GB" dirty="0" err="1"/>
              <a:t>dengan</a:t>
            </a:r>
            <a:r>
              <a:rPr lang="en-GB" dirty="0"/>
              <a:t> </a:t>
            </a:r>
            <a:r>
              <a:rPr lang="en-GB" dirty="0" err="1"/>
              <a:t>mudah</a:t>
            </a:r>
            <a:r>
              <a:rPr lang="en-GB" dirty="0"/>
              <a:t>. </a:t>
            </a:r>
            <a:r>
              <a:rPr lang="en-GB" dirty="0" err="1"/>
              <a:t>Namun</a:t>
            </a:r>
            <a:r>
              <a:rPr lang="en-GB" dirty="0"/>
              <a:t>, </a:t>
            </a:r>
            <a:r>
              <a:rPr lang="en-GB" dirty="0" err="1"/>
              <a:t>untuk</a:t>
            </a:r>
            <a:r>
              <a:rPr lang="en-GB" dirty="0"/>
              <a:t> </a:t>
            </a:r>
            <a:r>
              <a:rPr lang="en-GB" dirty="0" err="1"/>
              <a:t>masalah</a:t>
            </a:r>
            <a:r>
              <a:rPr lang="en-GB" dirty="0"/>
              <a:t> yang </a:t>
            </a:r>
            <a:r>
              <a:rPr lang="en-GB" dirty="0" err="1"/>
              <a:t>lebih</a:t>
            </a:r>
            <a:r>
              <a:rPr lang="en-GB" dirty="0"/>
              <a:t> </a:t>
            </a:r>
            <a:r>
              <a:rPr lang="en-GB" dirty="0" err="1"/>
              <a:t>rumit</a:t>
            </a:r>
            <a:r>
              <a:rPr lang="en-GB" dirty="0"/>
              <a:t>, </a:t>
            </a:r>
            <a:r>
              <a:rPr lang="en-GB" dirty="0" err="1"/>
              <a:t>atau</a:t>
            </a:r>
            <a:r>
              <a:rPr lang="en-GB" dirty="0"/>
              <a:t> </a:t>
            </a:r>
            <a:r>
              <a:rPr lang="en-GB" dirty="0" err="1"/>
              <a:t>sesuatu</a:t>
            </a:r>
            <a:r>
              <a:rPr lang="en-GB" dirty="0"/>
              <a:t> yang </a:t>
            </a:r>
            <a:r>
              <a:rPr lang="en-GB" dirty="0" err="1"/>
              <a:t>belum</a:t>
            </a:r>
            <a:r>
              <a:rPr lang="en-GB" dirty="0"/>
              <a:t> </a:t>
            </a:r>
            <a:r>
              <a:rPr lang="en-GB" dirty="0" err="1"/>
              <a:t>pernah</a:t>
            </a:r>
            <a:r>
              <a:rPr lang="en-GB" dirty="0"/>
              <a:t> </a:t>
            </a:r>
            <a:r>
              <a:rPr lang="en-GB" dirty="0" err="1"/>
              <a:t>kita</a:t>
            </a:r>
            <a:r>
              <a:rPr lang="en-GB" dirty="0"/>
              <a:t> </a:t>
            </a:r>
            <a:r>
              <a:rPr lang="en-GB" dirty="0" err="1"/>
              <a:t>lakukan</a:t>
            </a:r>
            <a:r>
              <a:rPr lang="en-GB" dirty="0"/>
              <a:t> </a:t>
            </a:r>
            <a:r>
              <a:rPr lang="en-GB" dirty="0" err="1"/>
              <a:t>sebelumnya</a:t>
            </a:r>
            <a:r>
              <a:rPr lang="en-GB" dirty="0"/>
              <a:t> dan </a:t>
            </a:r>
            <a:r>
              <a:rPr lang="en-GB" dirty="0" err="1"/>
              <a:t>akan</a:t>
            </a:r>
            <a:r>
              <a:rPr lang="en-GB" dirty="0"/>
              <a:t> </a:t>
            </a:r>
            <a:r>
              <a:rPr lang="en-GB" dirty="0" err="1"/>
              <a:t>kita</a:t>
            </a:r>
            <a:r>
              <a:rPr lang="en-GB" dirty="0"/>
              <a:t> </a:t>
            </a:r>
            <a:r>
              <a:rPr lang="en-GB" dirty="0" err="1"/>
              <a:t>lakukan</a:t>
            </a:r>
            <a:r>
              <a:rPr lang="en-GB" dirty="0"/>
              <a:t> </a:t>
            </a:r>
            <a:r>
              <a:rPr lang="en-GB" dirty="0" err="1"/>
              <a:t>bersama</a:t>
            </a:r>
            <a:r>
              <a:rPr lang="en-GB" dirty="0"/>
              <a:t> </a:t>
            </a:r>
            <a:r>
              <a:rPr lang="en-GB" dirty="0" err="1"/>
              <a:t>kelompok</a:t>
            </a:r>
            <a:r>
              <a:rPr lang="en-GB" dirty="0"/>
              <a:t>, </a:t>
            </a:r>
            <a:r>
              <a:rPr lang="en-GB" dirty="0" err="1"/>
              <a:t>kita</a:t>
            </a:r>
            <a:r>
              <a:rPr lang="en-GB" dirty="0"/>
              <a:t> </a:t>
            </a:r>
            <a:r>
              <a:rPr lang="en-GB" dirty="0" err="1"/>
              <a:t>perlu</a:t>
            </a:r>
            <a:r>
              <a:rPr lang="en-GB" dirty="0"/>
              <a:t> </a:t>
            </a:r>
            <a:r>
              <a:rPr lang="en-GB" dirty="0" err="1"/>
              <a:t>merencanakan</a:t>
            </a:r>
            <a:r>
              <a:rPr lang="en-GB" dirty="0"/>
              <a:t> </a:t>
            </a:r>
            <a:r>
              <a:rPr lang="en-GB" dirty="0" err="1"/>
              <a:t>dengan</a:t>
            </a:r>
            <a:r>
              <a:rPr lang="en-GB" dirty="0"/>
              <a:t> </a:t>
            </a:r>
            <a:r>
              <a:rPr lang="en-GB" dirty="0" err="1"/>
              <a:t>hati-hati</a:t>
            </a:r>
            <a:r>
              <a:rPr lang="en-GB" dirty="0"/>
              <a:t>, dan </a:t>
            </a:r>
            <a:r>
              <a:rPr lang="en-GB" dirty="0" err="1"/>
              <a:t>menuliskan</a:t>
            </a:r>
            <a:r>
              <a:rPr lang="en-GB" dirty="0"/>
              <a:t> </a:t>
            </a:r>
            <a:r>
              <a:rPr lang="en-GB" dirty="0" err="1"/>
              <a:t>rencana</a:t>
            </a:r>
            <a:r>
              <a:rPr lang="en-GB" dirty="0"/>
              <a:t> </a:t>
            </a:r>
            <a:r>
              <a:rPr lang="en-GB" dirty="0" err="1"/>
              <a:t>tersebut</a:t>
            </a:r>
            <a:r>
              <a:rPr lang="en-GB" dirty="0"/>
              <a:t> </a:t>
            </a:r>
            <a:r>
              <a:rPr lang="en-GB" dirty="0" err="1"/>
              <a:t>sehingga</a:t>
            </a:r>
            <a:r>
              <a:rPr lang="en-GB" dirty="0"/>
              <a:t> </a:t>
            </a:r>
            <a:r>
              <a:rPr lang="en-GB" dirty="0" err="1"/>
              <a:t>semua</a:t>
            </a:r>
            <a:r>
              <a:rPr lang="en-GB" dirty="0"/>
              <a:t> orang </a:t>
            </a:r>
            <a:r>
              <a:rPr lang="en-GB" dirty="0" err="1"/>
              <a:t>dapat</a:t>
            </a:r>
            <a:r>
              <a:rPr lang="en-GB" dirty="0"/>
              <a:t> </a:t>
            </a:r>
            <a:r>
              <a:rPr lang="en-GB" dirty="0" err="1"/>
              <a:t>mengingatnya</a:t>
            </a:r>
            <a:r>
              <a:rPr lang="en-GB" dirty="0"/>
              <a:t>.</a:t>
            </a:r>
            <a:endParaRPr dirty="0"/>
          </a:p>
        </p:txBody>
      </p:sp>
      <p:sp>
        <p:nvSpPr>
          <p:cNvPr id="77" name="Google Shape;7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a:t>Pada </a:t>
            </a:r>
            <a:r>
              <a:rPr lang="en-GB" dirty="0" err="1"/>
              <a:t>sisa</a:t>
            </a:r>
            <a:r>
              <a:rPr lang="en-GB" dirty="0"/>
              <a:t> </a:t>
            </a:r>
            <a:r>
              <a:rPr lang="en-GB" dirty="0" err="1"/>
              <a:t>presentasi</a:t>
            </a:r>
            <a:r>
              <a:rPr lang="en-GB" dirty="0"/>
              <a:t> </a:t>
            </a:r>
            <a:r>
              <a:rPr lang="en-GB" dirty="0" err="1"/>
              <a:t>ini</a:t>
            </a:r>
            <a:r>
              <a:rPr lang="en-GB" dirty="0"/>
              <a:t>, </a:t>
            </a:r>
            <a:r>
              <a:rPr lang="en-GB" dirty="0" err="1"/>
              <a:t>kita</a:t>
            </a:r>
            <a:r>
              <a:rPr lang="en-GB" dirty="0"/>
              <a:t> </a:t>
            </a:r>
            <a:r>
              <a:rPr lang="en-GB" dirty="0" err="1"/>
              <a:t>akan</a:t>
            </a:r>
            <a:r>
              <a:rPr lang="en-GB" dirty="0"/>
              <a:t> </a:t>
            </a:r>
            <a:r>
              <a:rPr lang="en-GB" dirty="0" err="1"/>
              <a:t>menggunakan</a:t>
            </a:r>
            <a:r>
              <a:rPr lang="en-GB" dirty="0"/>
              <a:t> </a:t>
            </a:r>
            <a:r>
              <a:rPr lang="en-GB" dirty="0" err="1"/>
              <a:t>instrumen</a:t>
            </a:r>
            <a:r>
              <a:rPr lang="en-GB" dirty="0"/>
              <a:t> visual </a:t>
            </a:r>
            <a:r>
              <a:rPr lang="en-GB" dirty="0" err="1"/>
              <a:t>sederhana</a:t>
            </a:r>
            <a:r>
              <a:rPr lang="en-GB" dirty="0"/>
              <a:t>, yang </a:t>
            </a:r>
            <a:r>
              <a:rPr lang="en-GB" dirty="0" err="1"/>
              <a:t>disebut</a:t>
            </a:r>
            <a:r>
              <a:rPr lang="en-GB" dirty="0"/>
              <a:t> </a:t>
            </a:r>
            <a:r>
              <a:rPr lang="en-GB" dirty="0" err="1"/>
              <a:t>dengan</a:t>
            </a:r>
            <a:r>
              <a:rPr lang="en-GB" dirty="0"/>
              <a:t> “</a:t>
            </a:r>
            <a:r>
              <a:rPr lang="en-GB" dirty="0" err="1"/>
              <a:t>Perjalanan</a:t>
            </a:r>
            <a:r>
              <a:rPr lang="en-GB" dirty="0"/>
              <a:t> </a:t>
            </a:r>
            <a:r>
              <a:rPr lang="en-GB" dirty="0" err="1"/>
              <a:t>Menuju</a:t>
            </a:r>
            <a:r>
              <a:rPr lang="en-GB" dirty="0"/>
              <a:t> </a:t>
            </a:r>
            <a:r>
              <a:rPr lang="en-GB" dirty="0" err="1"/>
              <a:t>Perubahan</a:t>
            </a:r>
            <a:r>
              <a:rPr lang="en-GB" dirty="0"/>
              <a:t>”, </a:t>
            </a:r>
            <a:r>
              <a:rPr lang="en-GB" dirty="0" err="1"/>
              <a:t>untuk</a:t>
            </a:r>
            <a:r>
              <a:rPr lang="en-GB" dirty="0"/>
              <a:t> </a:t>
            </a:r>
            <a:r>
              <a:rPr lang="en-GB" dirty="0" err="1"/>
              <a:t>membantu</a:t>
            </a:r>
            <a:r>
              <a:rPr lang="en-GB" dirty="0"/>
              <a:t> </a:t>
            </a:r>
            <a:r>
              <a:rPr lang="en-GB" dirty="0" err="1"/>
              <a:t>kita</a:t>
            </a:r>
            <a:r>
              <a:rPr lang="en-GB" dirty="0"/>
              <a:t> </a:t>
            </a:r>
            <a:r>
              <a:rPr lang="en-GB" dirty="0" err="1"/>
              <a:t>membuat</a:t>
            </a:r>
            <a:r>
              <a:rPr lang="en-GB" dirty="0"/>
              <a:t> </a:t>
            </a:r>
            <a:r>
              <a:rPr lang="en-GB" dirty="0" err="1"/>
              <a:t>rencana</a:t>
            </a:r>
            <a:r>
              <a:rPr lang="en-GB" dirty="0"/>
              <a:t> </a:t>
            </a:r>
            <a:r>
              <a:rPr lang="en-GB" dirty="0" err="1"/>
              <a:t>aksi</a:t>
            </a:r>
            <a:r>
              <a:rPr lang="en-GB" dirty="0"/>
              <a:t>.</a:t>
            </a:r>
            <a:endParaRPr dirty="0"/>
          </a:p>
        </p:txBody>
      </p:sp>
      <p:sp>
        <p:nvSpPr>
          <p:cNvPr id="86" name="Google Shape;8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7" name="Google Shape;8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PARA PENJELAJAH </a:t>
            </a:r>
            <a:r>
              <a:rPr lang="en-GB"/>
              <a:t> </a:t>
            </a:r>
            <a:br>
              <a:rPr lang="en-GB"/>
            </a:br>
            <a:r>
              <a:rPr lang="en-GB"/>
              <a:t>Ketika kita membuat rencana aksi untuk membuat perubahan, pertanyaan pertama yang harus ditanyakan adalah: siapakah kita?</a:t>
            </a:r>
            <a:endParaRPr/>
          </a:p>
          <a:p>
            <a:pPr marL="0" lvl="0" indent="0" algn="l" rtl="0">
              <a:spcBef>
                <a:spcPts val="0"/>
              </a:spcBef>
              <a:spcAft>
                <a:spcPts val="0"/>
              </a:spcAft>
              <a:buNone/>
            </a:pPr>
            <a:endParaRPr/>
          </a:p>
          <a:p>
            <a:pPr marL="0" lvl="0" indent="0" algn="l" rtl="0">
              <a:spcBef>
                <a:spcPts val="0"/>
              </a:spcBef>
              <a:spcAft>
                <a:spcPts val="0"/>
              </a:spcAft>
              <a:buNone/>
            </a:pPr>
            <a:r>
              <a:rPr lang="en-GB"/>
              <a:t>Siapakah penjelajahnya, yang akan melakukan perjalanan menuju perubahan? Sama seperti beberapa penjelajah, ada yang bisa berjalan kaki, sedangkan yang lain perlu menyetir atau naik pesawat, kita sebagai individu, kelompok, atau organisasi juga memiliki kesempatan, kekuatan dan kelemahan, serta risiko yang berbeda-beda. Dengan mengajukan pertanyaan “siapakah kita?”, kita akan lebih mudah mengingat hal ini.</a:t>
            </a:r>
            <a:endParaRPr/>
          </a:p>
        </p:txBody>
      </p:sp>
      <p:sp>
        <p:nvSpPr>
          <p:cNvPr id="96" name="Google Shape;96;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7" name="Google Shape;97;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a:t>Mari kita mengarang sebuah perjalanan perubahan dan anggap saja, kita semua adalah anak-anak muda yang berteman dan datang dari berbagai komunitas agama di kota kita.</a:t>
            </a:r>
            <a:endParaRPr/>
          </a:p>
        </p:txBody>
      </p:sp>
      <p:sp>
        <p:nvSpPr>
          <p:cNvPr id="106" name="Google Shape;106;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7" name="Google Shape;107;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TITIK PERMULAAN </a:t>
            </a:r>
            <a:r>
              <a:rPr lang="en-GB"/>
              <a:t> </a:t>
            </a:r>
            <a:br>
              <a:rPr lang="en-GB"/>
            </a:br>
            <a:r>
              <a:rPr lang="en-GB"/>
              <a:t>Ketika kita merencanakan sebuah perjalanan, hal pertama yang harus kita ketahui adalah kita akan berangkat dari mana.</a:t>
            </a:r>
            <a:endParaRPr/>
          </a:p>
          <a:p>
            <a:pPr marL="0" lvl="0" indent="0" algn="l" rtl="0">
              <a:spcBef>
                <a:spcPts val="0"/>
              </a:spcBef>
              <a:spcAft>
                <a:spcPts val="0"/>
              </a:spcAft>
              <a:buNone/>
            </a:pPr>
            <a:r>
              <a:rPr lang="en-GB"/>
              <a:t>Perjalanan menuju perubahan akan dimulai dengan sebuah masalah yang kemudian kita definisikan. Semakin spesifik kita mendefinisikan masalah kita, semakin mudah juga bagi kita untuk mengidentifikasi bagaimana perubahan bisa terjadi.</a:t>
            </a:r>
            <a:endParaRPr/>
          </a:p>
        </p:txBody>
      </p:sp>
      <p:sp>
        <p:nvSpPr>
          <p:cNvPr id="117" name="Google Shape;117;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8" name="Google Shape;118;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dirty="0"/>
              <a:t>Jadi, </a:t>
            </a:r>
            <a:r>
              <a:rPr lang="en-GB" dirty="0" err="1"/>
              <a:t>alih-alih</a:t>
            </a:r>
            <a:r>
              <a:rPr lang="en-GB" dirty="0"/>
              <a:t> </a:t>
            </a:r>
            <a:r>
              <a:rPr lang="en-GB" dirty="0" err="1"/>
              <a:t>hanya</a:t>
            </a:r>
            <a:r>
              <a:rPr lang="en-GB" dirty="0"/>
              <a:t> </a:t>
            </a:r>
            <a:r>
              <a:rPr lang="en-GB" dirty="0" err="1"/>
              <a:t>mengatakan</a:t>
            </a:r>
            <a:r>
              <a:rPr lang="en-GB" dirty="0"/>
              <a:t> </a:t>
            </a:r>
            <a:r>
              <a:rPr lang="en-GB" dirty="0" err="1"/>
              <a:t>bahwa</a:t>
            </a:r>
            <a:r>
              <a:rPr lang="en-GB" dirty="0"/>
              <a:t> </a:t>
            </a:r>
            <a:r>
              <a:rPr lang="en-GB" dirty="0" err="1"/>
              <a:t>masalahnya</a:t>
            </a:r>
            <a:r>
              <a:rPr lang="en-GB" dirty="0"/>
              <a:t> </a:t>
            </a:r>
            <a:r>
              <a:rPr lang="en-GB" dirty="0" err="1"/>
              <a:t>adalah</a:t>
            </a:r>
            <a:r>
              <a:rPr lang="en-GB" dirty="0"/>
              <a:t> "</a:t>
            </a:r>
            <a:r>
              <a:rPr lang="en-GB" dirty="0" err="1"/>
              <a:t>intoleransi</a:t>
            </a:r>
            <a:r>
              <a:rPr lang="en-GB" dirty="0"/>
              <a:t>”, </a:t>
            </a:r>
            <a:r>
              <a:rPr lang="en-GB" dirty="0" err="1"/>
              <a:t>kita</a:t>
            </a:r>
            <a:r>
              <a:rPr lang="en-GB" dirty="0"/>
              <a:t> </a:t>
            </a:r>
            <a:r>
              <a:rPr lang="en-GB" dirty="0" err="1"/>
              <a:t>bisa</a:t>
            </a:r>
            <a:r>
              <a:rPr lang="en-GB" dirty="0"/>
              <a:t> </a:t>
            </a:r>
            <a:r>
              <a:rPr lang="en-GB" dirty="0" err="1"/>
              <a:t>menjabarkan</a:t>
            </a:r>
            <a:r>
              <a:rPr lang="en-GB" dirty="0"/>
              <a:t> </a:t>
            </a:r>
            <a:r>
              <a:rPr lang="en-GB" dirty="0" err="1"/>
              <a:t>menjadi</a:t>
            </a:r>
            <a:r>
              <a:rPr lang="en-GB" dirty="0"/>
              <a:t> “Anak-</a:t>
            </a:r>
            <a:r>
              <a:rPr lang="en-GB" dirty="0" err="1"/>
              <a:t>anak</a:t>
            </a:r>
            <a:r>
              <a:rPr lang="en-GB" dirty="0"/>
              <a:t> </a:t>
            </a:r>
            <a:r>
              <a:rPr lang="en-GB" dirty="0" err="1"/>
              <a:t>tidak</a:t>
            </a:r>
            <a:r>
              <a:rPr lang="en-GB" dirty="0"/>
              <a:t> </a:t>
            </a:r>
            <a:r>
              <a:rPr lang="en-GB" dirty="0" err="1"/>
              <a:t>memiliki</a:t>
            </a:r>
            <a:r>
              <a:rPr lang="en-GB" dirty="0"/>
              <a:t> </a:t>
            </a:r>
            <a:r>
              <a:rPr lang="en-GB" dirty="0" err="1"/>
              <a:t>teman</a:t>
            </a:r>
            <a:r>
              <a:rPr lang="en-GB" dirty="0"/>
              <a:t> </a:t>
            </a:r>
            <a:r>
              <a:rPr lang="en-GB" dirty="0" err="1"/>
              <a:t>dari</a:t>
            </a:r>
            <a:r>
              <a:rPr lang="en-GB" dirty="0"/>
              <a:t> </a:t>
            </a:r>
            <a:r>
              <a:rPr lang="en-GB" dirty="0" err="1"/>
              <a:t>komunitas</a:t>
            </a:r>
            <a:r>
              <a:rPr lang="en-GB" dirty="0"/>
              <a:t> agama lain.” Hal </a:t>
            </a:r>
            <a:r>
              <a:rPr lang="en-GB" dirty="0" err="1"/>
              <a:t>ini</a:t>
            </a:r>
            <a:r>
              <a:rPr lang="en-GB" dirty="0"/>
              <a:t> </a:t>
            </a:r>
            <a:r>
              <a:rPr lang="en-GB" dirty="0" err="1"/>
              <a:t>adalah</a:t>
            </a:r>
            <a:r>
              <a:rPr lang="en-GB" dirty="0"/>
              <a:t> </a:t>
            </a:r>
            <a:r>
              <a:rPr lang="en-GB" dirty="0" err="1"/>
              <a:t>akibat</a:t>
            </a:r>
            <a:r>
              <a:rPr lang="en-GB" dirty="0"/>
              <a:t> dan juga </a:t>
            </a:r>
            <a:r>
              <a:rPr lang="en-GB" dirty="0" err="1"/>
              <a:t>penyebab</a:t>
            </a:r>
            <a:r>
              <a:rPr lang="en-GB" dirty="0"/>
              <a:t> </a:t>
            </a:r>
            <a:r>
              <a:rPr lang="en-GB" dirty="0" err="1"/>
              <a:t>dari</a:t>
            </a:r>
            <a:r>
              <a:rPr lang="en-GB" dirty="0"/>
              <a:t> </a:t>
            </a:r>
            <a:r>
              <a:rPr lang="en-GB" dirty="0" err="1"/>
              <a:t>intoleransi</a:t>
            </a:r>
            <a:r>
              <a:rPr lang="en-GB" dirty="0"/>
              <a:t> yang </a:t>
            </a:r>
            <a:r>
              <a:rPr lang="en-GB" dirty="0" err="1"/>
              <a:t>terus</a:t>
            </a:r>
            <a:r>
              <a:rPr lang="en-GB" dirty="0"/>
              <a:t> </a:t>
            </a:r>
            <a:r>
              <a:rPr lang="en-GB" dirty="0" err="1"/>
              <a:t>terjadi</a:t>
            </a:r>
            <a:r>
              <a:rPr lang="en-GB" dirty="0"/>
              <a:t>.</a:t>
            </a:r>
            <a:endParaRPr dirty="0"/>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2025-02-26</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29"/>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838200" y="2276475"/>
            <a:ext cx="10515600" cy="39004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7"/>
          <p:cNvPicPr preferRelativeResize="0"/>
          <p:nvPr/>
        </p:nvPicPr>
        <p:blipFill rotWithShape="1">
          <a:blip r:embed="rId5">
            <a:alphaModFix/>
          </a:blip>
          <a:srcRect/>
          <a:stretch/>
        </p:blipFill>
        <p:spPr>
          <a:xfrm>
            <a:off x="-31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 name="Google Shape;21;p31"/>
          <p:cNvPicPr preferRelativeResize="0"/>
          <p:nvPr/>
        </p:nvPicPr>
        <p:blipFill rotWithShape="1">
          <a:blip r:embed="rId4">
            <a:alphaModFix/>
          </a:blip>
          <a:srcRect/>
          <a:stretch/>
        </p:blipFill>
        <p:spPr>
          <a:xfrm>
            <a:off x="-319" y="0"/>
            <a:ext cx="12192000" cy="228600"/>
          </a:xfrm>
          <a:prstGeom prst="rect">
            <a:avLst/>
          </a:prstGeom>
          <a:noFill/>
          <a:ln>
            <a:noFill/>
          </a:ln>
        </p:spPr>
      </p:pic>
      <p:sp>
        <p:nvSpPr>
          <p:cNvPr id="22" name="Google Shape;2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52"/>
        <p:cNvGrpSpPr/>
        <p:nvPr/>
      </p:nvGrpSpPr>
      <p:grpSpPr>
        <a:xfrm>
          <a:off x="0" y="0"/>
          <a:ext cx="0" cy="0"/>
          <a:chOff x="0" y="0"/>
          <a:chExt cx="0" cy="0"/>
        </a:xfrm>
      </p:grpSpPr>
      <p:sp>
        <p:nvSpPr>
          <p:cNvPr id="53" name="Google Shape;53;p1"/>
          <p:cNvSpPr txBox="1"/>
          <p:nvPr/>
        </p:nvSpPr>
        <p:spPr>
          <a:xfrm>
            <a:off x="8955314" y="-290286"/>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55" name="Google Shape;55;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Kursus</a:t>
            </a:r>
            <a:r>
              <a:rPr lang="en-GB" sz="5400" dirty="0">
                <a:solidFill>
                  <a:srgbClr val="595959"/>
                </a:solidFill>
                <a:latin typeface="Calibri"/>
                <a:ea typeface="Calibri"/>
                <a:cs typeface="Calibri"/>
                <a:sym typeface="Calibri"/>
              </a:rPr>
              <a:t> </a:t>
            </a:r>
            <a:r>
              <a:rPr lang="en-GB" sz="5400" b="1" dirty="0" err="1">
                <a:solidFill>
                  <a:srgbClr val="595959"/>
                </a:solidFill>
                <a:latin typeface="Calibri"/>
                <a:ea typeface="Calibri"/>
                <a:cs typeface="Calibri"/>
                <a:sym typeface="Calibri"/>
              </a:rPr>
              <a:t>Pembuat</a:t>
            </a:r>
            <a:r>
              <a:rPr lang="en-GB" sz="5400" b="1" dirty="0">
                <a:solidFill>
                  <a:srgbClr val="595959"/>
                </a:solidFill>
                <a:latin typeface="Calibri"/>
                <a:ea typeface="Calibri"/>
                <a:cs typeface="Calibri"/>
                <a:sym typeface="Calibri"/>
              </a:rPr>
              <a:t> </a:t>
            </a:r>
            <a:r>
              <a:rPr lang="en-GB" sz="5400" b="1" dirty="0" err="1">
                <a:solidFill>
                  <a:srgbClr val="595959"/>
                </a:solidFill>
                <a:latin typeface="Calibri"/>
                <a:ea typeface="Calibri"/>
                <a:cs typeface="Calibri"/>
                <a:sym typeface="Calibri"/>
              </a:rPr>
              <a:t>Perubahan</a:t>
            </a:r>
            <a:r>
              <a:rPr lang="en-GB" sz="5400" b="1" dirty="0">
                <a:solidFill>
                  <a:srgbClr val="595959"/>
                </a:solidFill>
                <a:latin typeface="Calibri"/>
                <a:ea typeface="Calibri"/>
                <a:cs typeface="Calibri"/>
                <a:sym typeface="Calibri"/>
              </a:rPr>
              <a:t> </a:t>
            </a:r>
            <a:r>
              <a:rPr lang="en-GB" sz="5400" dirty="0">
                <a:solidFill>
                  <a:srgbClr val="595959"/>
                </a:solidFill>
                <a:latin typeface="Calibri"/>
                <a:ea typeface="Calibri"/>
                <a:cs typeface="Calibri"/>
                <a:sym typeface="Calibri"/>
              </a:rPr>
              <a:t>Lokal​​​​​</a:t>
            </a:r>
            <a:endParaRPr sz="5400" dirty="0"/>
          </a:p>
        </p:txBody>
      </p:sp>
      <p:pic>
        <p:nvPicPr>
          <p:cNvPr id="56" name="Google Shape;56;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3" name="Google Shape;142;p10" descr="A white board with black lines&#10;&#10;AI-generated content may be incorrect.">
            <a:extLst>
              <a:ext uri="{FF2B5EF4-FFF2-40B4-BE49-F238E27FC236}">
                <a16:creationId xmlns:a16="http://schemas.microsoft.com/office/drawing/2014/main" id="{7183B9EA-2AB0-DD84-7CEE-DB6358116F9C}"/>
              </a:ext>
            </a:extLst>
          </p:cNvPr>
          <p:cNvPicPr preferRelativeResize="0"/>
          <p:nvPr/>
        </p:nvPicPr>
        <p:blipFill rotWithShape="1">
          <a:blip r:embed="rId3"/>
          <a:srcRect/>
          <a:stretch/>
        </p:blipFill>
        <p:spPr>
          <a:xfrm>
            <a:off x="4699396" y="2846231"/>
            <a:ext cx="6622756" cy="3146564"/>
          </a:xfrm>
          <a:prstGeom prst="rect">
            <a:avLst/>
          </a:prstGeom>
          <a:noFill/>
          <a:ln>
            <a:noFill/>
          </a:ln>
        </p:spPr>
      </p:pic>
      <p:sp>
        <p:nvSpPr>
          <p:cNvPr id="143" name="Google Shape;143;p10"/>
          <p:cNvSpPr txBox="1"/>
          <p:nvPr/>
        </p:nvSpPr>
        <p:spPr>
          <a:xfrm>
            <a:off x="1582030" y="3781769"/>
            <a:ext cx="184011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dirty="0" err="1">
                <a:solidFill>
                  <a:schemeClr val="dk1"/>
                </a:solidFill>
                <a:latin typeface="Calibri"/>
                <a:ea typeface="Calibri"/>
                <a:cs typeface="Calibri"/>
                <a:sym typeface="Calibri"/>
              </a:rPr>
              <a:t>Masalah</a:t>
            </a:r>
            <a:endParaRPr sz="2600" b="1" dirty="0">
              <a:solidFill>
                <a:schemeClr val="dk1"/>
              </a:solidFill>
              <a:latin typeface="Calibri"/>
              <a:ea typeface="Calibri"/>
              <a:cs typeface="Calibri"/>
              <a:sym typeface="Calibri"/>
            </a:endParaRPr>
          </a:p>
        </p:txBody>
      </p:sp>
      <p:pic>
        <p:nvPicPr>
          <p:cNvPr id="144" name="Google Shape;144;p10"/>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145" name="Google Shape;145;p10"/>
          <p:cNvSpPr txBox="1"/>
          <p:nvPr/>
        </p:nvSpPr>
        <p:spPr>
          <a:xfrm>
            <a:off x="1293122" y="4221169"/>
            <a:ext cx="241793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a:solidFill>
                  <a:schemeClr val="dk1"/>
                </a:solidFill>
                <a:latin typeface="Calibri"/>
                <a:ea typeface="Calibri"/>
                <a:cs typeface="Calibri"/>
                <a:sym typeface="Calibri"/>
              </a:rPr>
              <a:t>Anak-</a:t>
            </a:r>
            <a:r>
              <a:rPr lang="en-GB" sz="2200" dirty="0" err="1">
                <a:solidFill>
                  <a:schemeClr val="dk1"/>
                </a:solidFill>
                <a:latin typeface="Calibri"/>
                <a:ea typeface="Calibri"/>
                <a:cs typeface="Calibri"/>
                <a:sym typeface="Calibri"/>
              </a:rPr>
              <a:t>anak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tidak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memiliki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teman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dari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komunitas</a:t>
            </a:r>
            <a:r>
              <a:rPr lang="en-GB" sz="2200" dirty="0">
                <a:solidFill>
                  <a:schemeClr val="dk1"/>
                </a:solidFill>
                <a:latin typeface="Calibri"/>
                <a:ea typeface="Calibri"/>
                <a:cs typeface="Calibri"/>
                <a:sym typeface="Calibri"/>
              </a:rPr>
              <a:t> agama lain. </a:t>
            </a:r>
            <a:endParaRPr sz="2200" dirty="0"/>
          </a:p>
        </p:txBody>
      </p:sp>
      <p:sp>
        <p:nvSpPr>
          <p:cNvPr id="146" name="Google Shape;146;p10"/>
          <p:cNvSpPr txBox="1"/>
          <p:nvPr/>
        </p:nvSpPr>
        <p:spPr>
          <a:xfrm>
            <a:off x="6284145" y="3013677"/>
            <a:ext cx="14835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alibri"/>
                <a:ea typeface="Calibri"/>
                <a:cs typeface="Calibri"/>
                <a:sym typeface="Calibri"/>
              </a:rPr>
              <a:t>S</a:t>
            </a:r>
            <a:r>
              <a:rPr lang="en-GB" sz="2200" dirty="0" err="1">
                <a:solidFill>
                  <a:schemeClr val="dk1"/>
                </a:solidFill>
                <a:latin typeface="Calibri"/>
                <a:ea typeface="Calibri"/>
                <a:cs typeface="Calibri"/>
                <a:sym typeface="Calibri"/>
              </a:rPr>
              <a:t>ikap</a:t>
            </a:r>
            <a:endParaRPr sz="2200" dirty="0"/>
          </a:p>
        </p:txBody>
      </p:sp>
      <p:sp>
        <p:nvSpPr>
          <p:cNvPr id="147" name="Google Shape;147;p10"/>
          <p:cNvSpPr txBox="1"/>
          <p:nvPr/>
        </p:nvSpPr>
        <p:spPr>
          <a:xfrm>
            <a:off x="6305627" y="3920268"/>
            <a:ext cx="1705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alibri"/>
                <a:ea typeface="Calibri"/>
                <a:cs typeface="Calibri"/>
                <a:sym typeface="Calibri"/>
              </a:rPr>
              <a:t>P</a:t>
            </a:r>
            <a:r>
              <a:rPr lang="en-GB" sz="2200" dirty="0" err="1">
                <a:solidFill>
                  <a:schemeClr val="dk1"/>
                </a:solidFill>
                <a:latin typeface="Calibri"/>
                <a:ea typeface="Calibri"/>
                <a:cs typeface="Calibri"/>
                <a:sym typeface="Calibri"/>
              </a:rPr>
              <a:t>erilaku</a:t>
            </a:r>
            <a:endParaRPr sz="2200" dirty="0"/>
          </a:p>
        </p:txBody>
      </p:sp>
      <p:sp>
        <p:nvSpPr>
          <p:cNvPr id="148" name="Google Shape;148;p10"/>
          <p:cNvSpPr txBox="1"/>
          <p:nvPr/>
        </p:nvSpPr>
        <p:spPr>
          <a:xfrm>
            <a:off x="6305625" y="4841050"/>
            <a:ext cx="12120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dirty="0" err="1">
                <a:solidFill>
                  <a:schemeClr val="dk1"/>
                </a:solidFill>
                <a:latin typeface="Calibri"/>
                <a:ea typeface="Calibri"/>
                <a:cs typeface="Calibri"/>
                <a:sym typeface="Calibri"/>
              </a:rPr>
              <a:t>A</a:t>
            </a:r>
            <a:r>
              <a:rPr lang="en-GB" sz="2200" dirty="0" err="1">
                <a:solidFill>
                  <a:schemeClr val="dk1"/>
                </a:solidFill>
                <a:latin typeface="Calibri"/>
                <a:ea typeface="Calibri"/>
                <a:cs typeface="Calibri"/>
                <a:sym typeface="Calibri"/>
              </a:rPr>
              <a:t>turan</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Google Shape;142;p10" descr="A white board with black lines&#10;&#10;AI-generated content may be incorrect.">
            <a:extLst>
              <a:ext uri="{FF2B5EF4-FFF2-40B4-BE49-F238E27FC236}">
                <a16:creationId xmlns:a16="http://schemas.microsoft.com/office/drawing/2014/main" id="{D1B59CC5-8415-BEFB-B7B7-09B2FEE3D4E0}"/>
              </a:ext>
            </a:extLst>
          </p:cNvPr>
          <p:cNvPicPr preferRelativeResize="0"/>
          <p:nvPr/>
        </p:nvPicPr>
        <p:blipFill rotWithShape="1">
          <a:blip r:embed="rId3"/>
          <a:srcRect/>
          <a:stretch/>
        </p:blipFill>
        <p:spPr>
          <a:xfrm>
            <a:off x="4699396" y="2846231"/>
            <a:ext cx="6622756" cy="3146564"/>
          </a:xfrm>
          <a:prstGeom prst="rect">
            <a:avLst/>
          </a:prstGeom>
          <a:noFill/>
          <a:ln>
            <a:noFill/>
          </a:ln>
        </p:spPr>
      </p:pic>
      <p:sp>
        <p:nvSpPr>
          <p:cNvPr id="157" name="Google Shape;157;p11"/>
          <p:cNvSpPr txBox="1"/>
          <p:nvPr/>
        </p:nvSpPr>
        <p:spPr>
          <a:xfrm>
            <a:off x="6058823" y="3198175"/>
            <a:ext cx="259890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err="1">
                <a:solidFill>
                  <a:schemeClr val="dk1"/>
                </a:solidFill>
                <a:latin typeface="Calibri"/>
                <a:ea typeface="Calibri"/>
                <a:cs typeface="Calibri"/>
                <a:sym typeface="Calibri"/>
              </a:rPr>
              <a:t>Orangtua</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berpikir</a:t>
            </a:r>
            <a:r>
              <a:rPr lang="en-GB" sz="2200" dirty="0">
                <a:solidFill>
                  <a:schemeClr val="dk1"/>
                </a:solidFill>
                <a:latin typeface="Calibri"/>
                <a:ea typeface="Calibri"/>
                <a:cs typeface="Calibri"/>
                <a:sym typeface="Calibri"/>
              </a:rPr>
              <a:t>…</a:t>
            </a:r>
            <a:endParaRPr sz="2200" dirty="0"/>
          </a:p>
        </p:txBody>
      </p:sp>
      <p:sp>
        <p:nvSpPr>
          <p:cNvPr id="158" name="Google Shape;158;p11"/>
          <p:cNvSpPr txBox="1"/>
          <p:nvPr/>
        </p:nvSpPr>
        <p:spPr>
          <a:xfrm>
            <a:off x="6058834" y="5082057"/>
            <a:ext cx="5334858"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Calibri"/>
                <a:ea typeface="Calibri"/>
                <a:cs typeface="Calibri"/>
                <a:sym typeface="Calibri"/>
              </a:rPr>
              <a:t>Para pemuka agama tidak mengizinkan... </a:t>
            </a:r>
            <a:endParaRPr sz="2200"/>
          </a:p>
        </p:txBody>
      </p:sp>
      <p:sp>
        <p:nvSpPr>
          <p:cNvPr id="159" name="Google Shape;159;p11"/>
          <p:cNvSpPr txBox="1"/>
          <p:nvPr/>
        </p:nvSpPr>
        <p:spPr>
          <a:xfrm>
            <a:off x="5967325" y="4168150"/>
            <a:ext cx="544950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err="1">
                <a:solidFill>
                  <a:schemeClr val="dk1"/>
                </a:solidFill>
                <a:latin typeface="Calibri"/>
                <a:ea typeface="Calibri"/>
                <a:cs typeface="Calibri"/>
                <a:sym typeface="Calibri"/>
              </a:rPr>
              <a:t>Sekolah</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memberikan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toleransi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terhadap</a:t>
            </a:r>
            <a:r>
              <a:rPr lang="en-GB" sz="2200" dirty="0">
                <a:solidFill>
                  <a:schemeClr val="dk1"/>
                </a:solidFill>
                <a:latin typeface="Calibri"/>
                <a:ea typeface="Calibri"/>
                <a:cs typeface="Calibri"/>
                <a:sym typeface="Calibri"/>
              </a:rPr>
              <a:t>…</a:t>
            </a:r>
            <a:endParaRPr sz="2200" dirty="0"/>
          </a:p>
        </p:txBody>
      </p:sp>
      <p:sp>
        <p:nvSpPr>
          <p:cNvPr id="160" name="Google Shape;160;p11"/>
          <p:cNvSpPr txBox="1"/>
          <p:nvPr/>
        </p:nvSpPr>
        <p:spPr>
          <a:xfrm>
            <a:off x="1582030" y="3781769"/>
            <a:ext cx="184011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dirty="0" err="1">
                <a:solidFill>
                  <a:schemeClr val="dk1"/>
                </a:solidFill>
                <a:latin typeface="Calibri"/>
                <a:ea typeface="Calibri"/>
                <a:cs typeface="Calibri"/>
                <a:sym typeface="Calibri"/>
              </a:rPr>
              <a:t>Masalah</a:t>
            </a:r>
            <a:endParaRPr sz="2600" b="1" dirty="0">
              <a:solidFill>
                <a:schemeClr val="dk1"/>
              </a:solidFill>
              <a:latin typeface="Calibri"/>
              <a:ea typeface="Calibri"/>
              <a:cs typeface="Calibri"/>
              <a:sym typeface="Calibri"/>
            </a:endParaRPr>
          </a:p>
        </p:txBody>
      </p:sp>
      <p:pic>
        <p:nvPicPr>
          <p:cNvPr id="161" name="Google Shape;161;p11"/>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162" name="Google Shape;162;p11"/>
          <p:cNvSpPr txBox="1"/>
          <p:nvPr/>
        </p:nvSpPr>
        <p:spPr>
          <a:xfrm>
            <a:off x="1293122" y="4221169"/>
            <a:ext cx="241793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a:solidFill>
                  <a:schemeClr val="dk1"/>
                </a:solidFill>
                <a:latin typeface="Calibri"/>
                <a:ea typeface="Calibri"/>
                <a:cs typeface="Calibri"/>
                <a:sym typeface="Calibri"/>
              </a:rPr>
              <a:t>Anak-</a:t>
            </a:r>
            <a:r>
              <a:rPr lang="en-GB" sz="2200" dirty="0" err="1">
                <a:solidFill>
                  <a:schemeClr val="dk1"/>
                </a:solidFill>
                <a:latin typeface="Calibri"/>
                <a:ea typeface="Calibri"/>
                <a:cs typeface="Calibri"/>
                <a:sym typeface="Calibri"/>
              </a:rPr>
              <a:t>anak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tidak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memiliki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teman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dari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komunitas</a:t>
            </a:r>
            <a:r>
              <a:rPr lang="en-GB" sz="2200" dirty="0">
                <a:solidFill>
                  <a:schemeClr val="dk1"/>
                </a:solidFill>
                <a:latin typeface="Calibri"/>
                <a:ea typeface="Calibri"/>
                <a:cs typeface="Calibri"/>
                <a:sym typeface="Calibri"/>
              </a:rPr>
              <a:t> agama lain. </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2"/>
          <p:cNvPicPr preferRelativeResize="0"/>
          <p:nvPr/>
        </p:nvPicPr>
        <p:blipFill rotWithShape="1">
          <a:blip r:embed="rId3">
            <a:alphaModFix/>
          </a:blip>
          <a:srcRect/>
          <a:stretch/>
        </p:blipFill>
        <p:spPr>
          <a:xfrm>
            <a:off x="3985847" y="1203551"/>
            <a:ext cx="7302096" cy="4990405"/>
          </a:xfrm>
          <a:prstGeom prst="rect">
            <a:avLst/>
          </a:prstGeom>
          <a:noFill/>
          <a:ln>
            <a:noFill/>
          </a:ln>
        </p:spPr>
      </p:pic>
      <p:pic>
        <p:nvPicPr>
          <p:cNvPr id="171" name="Google Shape;171;p12"/>
          <p:cNvPicPr preferRelativeResize="0"/>
          <p:nvPr/>
        </p:nvPicPr>
        <p:blipFill rotWithShape="1">
          <a:blip r:embed="rId4">
            <a:alphaModFix/>
          </a:blip>
          <a:srcRect/>
          <a:stretch/>
        </p:blipFill>
        <p:spPr>
          <a:xfrm>
            <a:off x="931332" y="976613"/>
            <a:ext cx="3249895" cy="3011938"/>
          </a:xfrm>
          <a:prstGeom prst="rect">
            <a:avLst/>
          </a:prstGeom>
          <a:noFill/>
          <a:ln>
            <a:noFill/>
          </a:ln>
        </p:spPr>
      </p:pic>
      <p:pic>
        <p:nvPicPr>
          <p:cNvPr id="172" name="Google Shape;172;p12" descr="A white board with black lines&#10;&#10;AI-generated content may be incorrect."/>
          <p:cNvPicPr preferRelativeResize="0"/>
          <p:nvPr/>
        </p:nvPicPr>
        <p:blipFill rotWithShape="1">
          <a:blip r:embed="rId5"/>
          <a:srcRect/>
          <a:stretch/>
        </p:blipFill>
        <p:spPr>
          <a:xfrm>
            <a:off x="1394956" y="4328847"/>
            <a:ext cx="2199079" cy="1689752"/>
          </a:xfrm>
          <a:prstGeom prst="rect">
            <a:avLst/>
          </a:prstGeom>
          <a:noFill/>
          <a:ln>
            <a:noFill/>
          </a:ln>
        </p:spPr>
      </p:pic>
      <p:pic>
        <p:nvPicPr>
          <p:cNvPr id="173" name="Google Shape;173;p12"/>
          <p:cNvPicPr preferRelativeResize="0"/>
          <p:nvPr/>
        </p:nvPicPr>
        <p:blipFill rotWithShape="1">
          <a:blip r:embed="rId6">
            <a:alphaModFix/>
          </a:blip>
          <a:srcRect/>
          <a:stretch/>
        </p:blipFill>
        <p:spPr>
          <a:xfrm>
            <a:off x="10809750" y="2066568"/>
            <a:ext cx="1338394" cy="1068869"/>
          </a:xfrm>
          <a:prstGeom prst="rect">
            <a:avLst/>
          </a:prstGeom>
          <a:noFill/>
          <a:ln>
            <a:noFill/>
          </a:ln>
        </p:spPr>
      </p:pic>
      <p:sp>
        <p:nvSpPr>
          <p:cNvPr id="174" name="Google Shape;174;p12"/>
          <p:cNvSpPr txBox="1"/>
          <p:nvPr/>
        </p:nvSpPr>
        <p:spPr>
          <a:xfrm>
            <a:off x="9525968" y="2741705"/>
            <a:ext cx="1147177"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dirty="0" err="1">
                <a:solidFill>
                  <a:schemeClr val="dk1"/>
                </a:solidFill>
                <a:latin typeface="Calibri"/>
                <a:ea typeface="Calibri"/>
                <a:cs typeface="Calibri"/>
                <a:sym typeface="Calibri"/>
              </a:rPr>
              <a:t>Tujuan</a:t>
            </a:r>
            <a:endParaRPr sz="2600" dirty="0"/>
          </a:p>
        </p:txBody>
      </p:sp>
      <p:sp>
        <p:nvSpPr>
          <p:cNvPr id="175" name="Google Shape;175;p12"/>
          <p:cNvSpPr txBox="1"/>
          <p:nvPr/>
        </p:nvSpPr>
        <p:spPr>
          <a:xfrm>
            <a:off x="10830244" y="2182566"/>
            <a:ext cx="129740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Pada </a:t>
            </a:r>
            <a:r>
              <a:rPr lang="en-GB" sz="1600" dirty="0" err="1">
                <a:solidFill>
                  <a:schemeClr val="dk1"/>
                </a:solidFill>
                <a:latin typeface="Calibri"/>
                <a:ea typeface="Calibri"/>
                <a:cs typeface="Calibri"/>
                <a:sym typeface="Calibri"/>
              </a:rPr>
              <a:t>tahun</a:t>
            </a:r>
            <a:r>
              <a:rPr lang="en-GB" sz="1600" dirty="0">
                <a:solidFill>
                  <a:schemeClr val="dk1"/>
                </a:solidFill>
                <a:latin typeface="Calibri"/>
                <a:ea typeface="Calibri"/>
                <a:cs typeface="Calibri"/>
                <a:sym typeface="Calibri"/>
              </a:rPr>
              <a:t> </a:t>
            </a:r>
            <a:endParaRPr sz="1600" dirty="0"/>
          </a:p>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berikutnya</a:t>
            </a:r>
            <a:r>
              <a:rPr lang="en-GB" sz="1600" dirty="0">
                <a:solidFill>
                  <a:schemeClr val="dk1"/>
                </a:solidFill>
                <a:latin typeface="Calibri"/>
                <a:ea typeface="Calibri"/>
                <a:cs typeface="Calibri"/>
                <a:sym typeface="Calibri"/>
              </a:rPr>
              <a:t> </a:t>
            </a:r>
            <a:endParaRPr sz="1600" dirty="0"/>
          </a:p>
        </p:txBody>
      </p:sp>
      <p:sp>
        <p:nvSpPr>
          <p:cNvPr id="176" name="Google Shape;176;p12"/>
          <p:cNvSpPr txBox="1"/>
          <p:nvPr/>
        </p:nvSpPr>
        <p:spPr>
          <a:xfrm>
            <a:off x="1582030" y="3781769"/>
            <a:ext cx="184011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dirty="0" err="1">
                <a:solidFill>
                  <a:schemeClr val="dk1"/>
                </a:solidFill>
                <a:latin typeface="Calibri"/>
                <a:ea typeface="Calibri"/>
                <a:cs typeface="Calibri"/>
                <a:sym typeface="Calibri"/>
              </a:rPr>
              <a:t>Masalah</a:t>
            </a:r>
            <a:endParaRPr sz="26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2" name="Picture 1" descr="A list with hearts and lines&#10;&#10;AI-generated content may be incorrect.">
            <a:extLst>
              <a:ext uri="{FF2B5EF4-FFF2-40B4-BE49-F238E27FC236}">
                <a16:creationId xmlns:a16="http://schemas.microsoft.com/office/drawing/2014/main" id="{CF2FE59B-C40E-DF64-0BD6-66D91F1769F8}"/>
              </a:ext>
            </a:extLst>
          </p:cNvPr>
          <p:cNvPicPr>
            <a:picLocks noChangeAspect="1"/>
          </p:cNvPicPr>
          <p:nvPr/>
        </p:nvPicPr>
        <p:blipFill>
          <a:blip r:embed="rId3"/>
          <a:stretch>
            <a:fillRect/>
          </a:stretch>
        </p:blipFill>
        <p:spPr>
          <a:xfrm>
            <a:off x="861210" y="1129247"/>
            <a:ext cx="5101334" cy="3178248"/>
          </a:xfrm>
          <a:prstGeom prst="rect">
            <a:avLst/>
          </a:prstGeom>
        </p:spPr>
      </p:pic>
      <p:pic>
        <p:nvPicPr>
          <p:cNvPr id="184" name="Google Shape;184;p13"/>
          <p:cNvPicPr preferRelativeResize="0"/>
          <p:nvPr/>
        </p:nvPicPr>
        <p:blipFill rotWithShape="1">
          <a:blip r:embed="rId4">
            <a:alphaModFix/>
          </a:blip>
          <a:srcRect/>
          <a:stretch/>
        </p:blipFill>
        <p:spPr>
          <a:xfrm>
            <a:off x="5380435" y="919873"/>
            <a:ext cx="5502805" cy="5502805"/>
          </a:xfrm>
          <a:prstGeom prst="rect">
            <a:avLst/>
          </a:prstGeom>
          <a:noFill/>
          <a:ln>
            <a:noFill/>
          </a:ln>
        </p:spPr>
      </p:pic>
      <p:sp>
        <p:nvSpPr>
          <p:cNvPr id="186" name="Google Shape;186;p13"/>
          <p:cNvSpPr txBox="1"/>
          <p:nvPr/>
        </p:nvSpPr>
        <p:spPr>
          <a:xfrm>
            <a:off x="7682098" y="4210425"/>
            <a:ext cx="1847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Tujuan</a:t>
            </a:r>
            <a:endParaRPr sz="4000" dirty="0"/>
          </a:p>
        </p:txBody>
      </p:sp>
      <p:sp>
        <p:nvSpPr>
          <p:cNvPr id="187" name="Google Shape;187;p13"/>
          <p:cNvSpPr txBox="1"/>
          <p:nvPr/>
        </p:nvSpPr>
        <p:spPr>
          <a:xfrm>
            <a:off x="6890308" y="4969752"/>
            <a:ext cx="2886837"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a:solidFill>
                  <a:schemeClr val="dk1"/>
                </a:solidFill>
                <a:latin typeface="Calibri"/>
                <a:ea typeface="Calibri"/>
                <a:cs typeface="Calibri"/>
                <a:sym typeface="Calibri"/>
              </a:rPr>
              <a:t>Anak-</a:t>
            </a:r>
            <a:r>
              <a:rPr lang="en-GB" sz="2200" dirty="0" err="1">
                <a:solidFill>
                  <a:schemeClr val="dk1"/>
                </a:solidFill>
                <a:latin typeface="Calibri"/>
                <a:ea typeface="Calibri"/>
                <a:cs typeface="Calibri"/>
                <a:sym typeface="Calibri"/>
              </a:rPr>
              <a:t>anak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memiliki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teman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dari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komunitas</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keagamaan</a:t>
            </a:r>
            <a:r>
              <a:rPr lang="en-GB" sz="2200" dirty="0">
                <a:solidFill>
                  <a:schemeClr val="dk1"/>
                </a:solidFill>
                <a:latin typeface="Calibri"/>
                <a:ea typeface="Calibri"/>
                <a:cs typeface="Calibri"/>
                <a:sym typeface="Calibri"/>
              </a:rPr>
              <a:t> lain. </a:t>
            </a:r>
            <a:endParaRPr sz="2200" dirty="0">
              <a:solidFill>
                <a:schemeClr val="dk1"/>
              </a:solidFill>
              <a:latin typeface="Calibri"/>
              <a:ea typeface="Calibri"/>
              <a:cs typeface="Calibri"/>
              <a:sym typeface="Calibri"/>
            </a:endParaRPr>
          </a:p>
        </p:txBody>
      </p:sp>
      <p:sp>
        <p:nvSpPr>
          <p:cNvPr id="188" name="Google Shape;188;p13"/>
          <p:cNvSpPr txBox="1"/>
          <p:nvPr/>
        </p:nvSpPr>
        <p:spPr>
          <a:xfrm>
            <a:off x="2228123" y="1373194"/>
            <a:ext cx="3263457"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a:solidFill>
                  <a:schemeClr val="dk1"/>
                </a:solidFill>
                <a:latin typeface="Calibri"/>
                <a:ea typeface="Calibri"/>
                <a:cs typeface="Calibri"/>
                <a:sym typeface="Calibri"/>
              </a:rPr>
              <a:t>Orang </a:t>
            </a:r>
            <a:r>
              <a:rPr lang="en-GB" sz="2200" dirty="0" err="1">
                <a:solidFill>
                  <a:schemeClr val="dk1"/>
                </a:solidFill>
                <a:latin typeface="Calibri"/>
                <a:ea typeface="Calibri"/>
                <a:cs typeface="Calibri"/>
                <a:sym typeface="Calibri"/>
              </a:rPr>
              <a:t>tua</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mendukung</a:t>
            </a:r>
            <a:r>
              <a:rPr lang="en-GB" sz="2200" dirty="0">
                <a:solidFill>
                  <a:schemeClr val="dk1"/>
                </a:solidFill>
                <a:latin typeface="Calibri"/>
                <a:ea typeface="Calibri"/>
                <a:cs typeface="Calibri"/>
                <a:sym typeface="Calibri"/>
              </a:rPr>
              <a:t>… </a:t>
            </a:r>
            <a:endParaRPr sz="2200" dirty="0"/>
          </a:p>
        </p:txBody>
      </p:sp>
      <p:sp>
        <p:nvSpPr>
          <p:cNvPr id="189" name="Google Shape;189;p13"/>
          <p:cNvSpPr txBox="1"/>
          <p:nvPr/>
        </p:nvSpPr>
        <p:spPr>
          <a:xfrm>
            <a:off x="2228123" y="3106632"/>
            <a:ext cx="2770502"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Calibri"/>
                <a:ea typeface="Calibri"/>
                <a:cs typeface="Calibri"/>
                <a:sym typeface="Calibri"/>
              </a:rPr>
              <a:t>Para pemuka agama </a:t>
            </a:r>
            <a:br>
              <a:rPr lang="en-GB" sz="2200">
                <a:solidFill>
                  <a:schemeClr val="dk1"/>
                </a:solidFill>
                <a:latin typeface="Calibri"/>
                <a:ea typeface="Calibri"/>
                <a:cs typeface="Calibri"/>
                <a:sym typeface="Calibri"/>
              </a:rPr>
            </a:br>
            <a:r>
              <a:rPr lang="en-GB" sz="2200">
                <a:solidFill>
                  <a:schemeClr val="dk1"/>
                </a:solidFill>
                <a:latin typeface="Calibri"/>
                <a:ea typeface="Calibri"/>
                <a:cs typeface="Calibri"/>
                <a:sym typeface="Calibri"/>
              </a:rPr>
              <a:t>mendorong... </a:t>
            </a:r>
            <a:endParaRPr sz="2200"/>
          </a:p>
        </p:txBody>
      </p:sp>
      <p:sp>
        <p:nvSpPr>
          <p:cNvPr id="190" name="Google Shape;190;p13"/>
          <p:cNvSpPr txBox="1"/>
          <p:nvPr/>
        </p:nvSpPr>
        <p:spPr>
          <a:xfrm>
            <a:off x="2228123" y="2073783"/>
            <a:ext cx="270792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dirty="0" err="1">
                <a:solidFill>
                  <a:schemeClr val="dk1"/>
                </a:solidFill>
                <a:latin typeface="Calibri"/>
                <a:ea typeface="Calibri"/>
                <a:cs typeface="Calibri"/>
                <a:sym typeface="Calibri"/>
              </a:rPr>
              <a:t>Sekolah</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secara</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aktif</a:t>
            </a:r>
            <a:r>
              <a:rPr lang="en-GB" sz="2200" dirty="0">
                <a:solidFill>
                  <a:schemeClr val="dk1"/>
                </a:solidFill>
                <a:latin typeface="Calibri"/>
                <a:ea typeface="Calibri"/>
                <a:cs typeface="Calibri"/>
                <a:sym typeface="Calibri"/>
              </a:rPr>
              <a:t> </a:t>
            </a:r>
            <a:br>
              <a:rPr lang="en-GB" sz="2200" dirty="0">
                <a:solidFill>
                  <a:schemeClr val="dk1"/>
                </a:solidFill>
                <a:latin typeface="Calibri"/>
                <a:ea typeface="Calibri"/>
                <a:cs typeface="Calibri"/>
                <a:sym typeface="Calibri"/>
              </a:rPr>
            </a:br>
            <a:r>
              <a:rPr lang="en-GB" sz="2200" dirty="0" err="1">
                <a:solidFill>
                  <a:schemeClr val="dk1"/>
                </a:solidFill>
                <a:latin typeface="Calibri"/>
                <a:ea typeface="Calibri"/>
                <a:cs typeface="Calibri"/>
                <a:sym typeface="Calibri"/>
              </a:rPr>
              <a:t>menangani</a:t>
            </a:r>
            <a:r>
              <a:rPr lang="en-GB" sz="2200" dirty="0">
                <a:solidFill>
                  <a:schemeClr val="dk1"/>
                </a:solidFill>
                <a:latin typeface="Calibri"/>
                <a:ea typeface="Calibri"/>
                <a:cs typeface="Calibri"/>
                <a:sym typeface="Calibri"/>
              </a:rPr>
              <a:t>… </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3" name="Picture 2" descr="A list with hearts and lines&#10;&#10;AI-generated content may be incorrect.">
            <a:extLst>
              <a:ext uri="{FF2B5EF4-FFF2-40B4-BE49-F238E27FC236}">
                <a16:creationId xmlns:a16="http://schemas.microsoft.com/office/drawing/2014/main" id="{F75AC476-2561-75E9-25D9-4492FA861617}"/>
              </a:ext>
            </a:extLst>
          </p:cNvPr>
          <p:cNvPicPr>
            <a:picLocks noChangeAspect="1"/>
          </p:cNvPicPr>
          <p:nvPr/>
        </p:nvPicPr>
        <p:blipFill>
          <a:blip r:embed="rId3"/>
          <a:stretch>
            <a:fillRect/>
          </a:stretch>
        </p:blipFill>
        <p:spPr>
          <a:xfrm>
            <a:off x="5296219" y="709719"/>
            <a:ext cx="3337605" cy="2330628"/>
          </a:xfrm>
          <a:prstGeom prst="rect">
            <a:avLst/>
          </a:prstGeom>
        </p:spPr>
      </p:pic>
      <p:pic>
        <p:nvPicPr>
          <p:cNvPr id="2" name="Picture 1" descr="A white board with black lines&#10;&#10;AI-generated content may be incorrect.">
            <a:extLst>
              <a:ext uri="{FF2B5EF4-FFF2-40B4-BE49-F238E27FC236}">
                <a16:creationId xmlns:a16="http://schemas.microsoft.com/office/drawing/2014/main" id="{272289A6-CD15-26FB-C56C-AD723552925A}"/>
              </a:ext>
            </a:extLst>
          </p:cNvPr>
          <p:cNvPicPr>
            <a:picLocks noChangeAspect="1"/>
          </p:cNvPicPr>
          <p:nvPr/>
        </p:nvPicPr>
        <p:blipFill>
          <a:blip r:embed="rId4"/>
          <a:stretch>
            <a:fillRect/>
          </a:stretch>
        </p:blipFill>
        <p:spPr>
          <a:xfrm>
            <a:off x="3454364" y="4145997"/>
            <a:ext cx="3656530" cy="2341758"/>
          </a:xfrm>
          <a:prstGeom prst="rect">
            <a:avLst/>
          </a:prstGeom>
        </p:spPr>
      </p:pic>
      <p:pic>
        <p:nvPicPr>
          <p:cNvPr id="198" name="Google Shape;198;p14"/>
          <p:cNvPicPr preferRelativeResize="0"/>
          <p:nvPr/>
        </p:nvPicPr>
        <p:blipFill rotWithShape="1">
          <a:blip r:embed="rId5">
            <a:alphaModFix/>
          </a:blip>
          <a:srcRect/>
          <a:stretch/>
        </p:blipFill>
        <p:spPr>
          <a:xfrm>
            <a:off x="7460628" y="533083"/>
            <a:ext cx="4502232" cy="4502232"/>
          </a:xfrm>
          <a:prstGeom prst="rect">
            <a:avLst/>
          </a:prstGeom>
          <a:noFill/>
          <a:ln>
            <a:noFill/>
          </a:ln>
        </p:spPr>
      </p:pic>
      <p:sp>
        <p:nvSpPr>
          <p:cNvPr id="200" name="Google Shape;200;p14"/>
          <p:cNvSpPr txBox="1"/>
          <p:nvPr/>
        </p:nvSpPr>
        <p:spPr>
          <a:xfrm>
            <a:off x="9450639" y="3136001"/>
            <a:ext cx="126342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dirty="0" err="1">
                <a:solidFill>
                  <a:schemeClr val="dk1"/>
                </a:solidFill>
                <a:latin typeface="Calibri"/>
                <a:ea typeface="Calibri"/>
                <a:cs typeface="Calibri"/>
                <a:sym typeface="Calibri"/>
              </a:rPr>
              <a:t>Tujuan</a:t>
            </a:r>
            <a:endParaRPr sz="2600" dirty="0"/>
          </a:p>
        </p:txBody>
      </p:sp>
      <p:sp>
        <p:nvSpPr>
          <p:cNvPr id="201" name="Google Shape;201;p14"/>
          <p:cNvSpPr txBox="1"/>
          <p:nvPr/>
        </p:nvSpPr>
        <p:spPr>
          <a:xfrm>
            <a:off x="8740747" y="3644856"/>
            <a:ext cx="236192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a:solidFill>
                  <a:schemeClr val="dk1"/>
                </a:solidFill>
                <a:latin typeface="Calibri"/>
                <a:ea typeface="Calibri"/>
                <a:cs typeface="Calibri"/>
                <a:sym typeface="Calibri"/>
              </a:rPr>
              <a:t>Anak-</a:t>
            </a:r>
            <a:r>
              <a:rPr lang="en-GB" sz="2200" dirty="0" err="1">
                <a:solidFill>
                  <a:schemeClr val="dk1"/>
                </a:solidFill>
                <a:latin typeface="Calibri"/>
                <a:ea typeface="Calibri"/>
                <a:cs typeface="Calibri"/>
                <a:sym typeface="Calibri"/>
              </a:rPr>
              <a:t>anak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memiliki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teman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dari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komunitas</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keagamaan</a:t>
            </a:r>
            <a:r>
              <a:rPr lang="en-GB" sz="2200" dirty="0">
                <a:solidFill>
                  <a:schemeClr val="dk1"/>
                </a:solidFill>
                <a:latin typeface="Calibri"/>
                <a:ea typeface="Calibri"/>
                <a:cs typeface="Calibri"/>
                <a:sym typeface="Calibri"/>
              </a:rPr>
              <a:t> lain.  </a:t>
            </a:r>
            <a:endParaRPr sz="2200" dirty="0"/>
          </a:p>
        </p:txBody>
      </p:sp>
      <p:sp>
        <p:nvSpPr>
          <p:cNvPr id="202" name="Google Shape;202;p14"/>
          <p:cNvSpPr txBox="1"/>
          <p:nvPr/>
        </p:nvSpPr>
        <p:spPr>
          <a:xfrm>
            <a:off x="6190738" y="900587"/>
            <a:ext cx="359507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Orang tua mendukung… </a:t>
            </a:r>
            <a:endParaRPr sz="1600"/>
          </a:p>
        </p:txBody>
      </p:sp>
      <p:sp>
        <p:nvSpPr>
          <p:cNvPr id="203" name="Google Shape;203;p14"/>
          <p:cNvSpPr txBox="1"/>
          <p:nvPr/>
        </p:nvSpPr>
        <p:spPr>
          <a:xfrm>
            <a:off x="6190738" y="2102498"/>
            <a:ext cx="36674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Para pemuka agama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mendorong... </a:t>
            </a:r>
            <a:endParaRPr sz="1600"/>
          </a:p>
        </p:txBody>
      </p:sp>
      <p:sp>
        <p:nvSpPr>
          <p:cNvPr id="204" name="Google Shape;204;p14"/>
          <p:cNvSpPr txBox="1"/>
          <p:nvPr/>
        </p:nvSpPr>
        <p:spPr>
          <a:xfrm>
            <a:off x="6190738" y="1388730"/>
            <a:ext cx="205043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Sekolah</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secara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aktif</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menangani</a:t>
            </a:r>
            <a:r>
              <a:rPr lang="en-GB" sz="1600" dirty="0">
                <a:solidFill>
                  <a:schemeClr val="dk1"/>
                </a:solidFill>
                <a:latin typeface="Calibri"/>
                <a:ea typeface="Calibri"/>
                <a:cs typeface="Calibri"/>
                <a:sym typeface="Calibri"/>
              </a:rPr>
              <a:t>…</a:t>
            </a:r>
            <a:endParaRPr sz="1600" dirty="0"/>
          </a:p>
        </p:txBody>
      </p:sp>
      <p:sp>
        <p:nvSpPr>
          <p:cNvPr id="205" name="Google Shape;205;p14"/>
          <p:cNvSpPr txBox="1"/>
          <p:nvPr/>
        </p:nvSpPr>
        <p:spPr>
          <a:xfrm>
            <a:off x="1178140" y="3891325"/>
            <a:ext cx="184011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dirty="0" err="1">
                <a:solidFill>
                  <a:schemeClr val="dk1"/>
                </a:solidFill>
                <a:latin typeface="Calibri"/>
                <a:ea typeface="Calibri"/>
                <a:cs typeface="Calibri"/>
                <a:sym typeface="Calibri"/>
              </a:rPr>
              <a:t>Masalah</a:t>
            </a:r>
            <a:endParaRPr sz="2600" b="1" dirty="0">
              <a:solidFill>
                <a:schemeClr val="dk1"/>
              </a:solidFill>
              <a:latin typeface="Calibri"/>
              <a:ea typeface="Calibri"/>
              <a:cs typeface="Calibri"/>
              <a:sym typeface="Calibri"/>
            </a:endParaRPr>
          </a:p>
        </p:txBody>
      </p:sp>
      <p:sp>
        <p:nvSpPr>
          <p:cNvPr id="206" name="Google Shape;206;p14"/>
          <p:cNvSpPr txBox="1"/>
          <p:nvPr/>
        </p:nvSpPr>
        <p:spPr>
          <a:xfrm>
            <a:off x="889049" y="4429686"/>
            <a:ext cx="241793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Calibri"/>
                <a:ea typeface="Calibri"/>
                <a:cs typeface="Calibri"/>
                <a:sym typeface="Calibri"/>
              </a:rPr>
              <a:t>Anak-anak tidak memiliki teman dari komunitas agama lain.</a:t>
            </a:r>
            <a:endParaRPr sz="2200"/>
          </a:p>
        </p:txBody>
      </p:sp>
      <p:pic>
        <p:nvPicPr>
          <p:cNvPr id="207" name="Google Shape;207;p14"/>
          <p:cNvPicPr preferRelativeResize="0"/>
          <p:nvPr/>
        </p:nvPicPr>
        <p:blipFill rotWithShape="1">
          <a:blip r:embed="rId6">
            <a:alphaModFix/>
          </a:blip>
          <a:srcRect/>
          <a:stretch/>
        </p:blipFill>
        <p:spPr>
          <a:xfrm>
            <a:off x="404273" y="851563"/>
            <a:ext cx="3520034" cy="3262297"/>
          </a:xfrm>
          <a:prstGeom prst="rect">
            <a:avLst/>
          </a:prstGeom>
          <a:noFill/>
          <a:ln>
            <a:noFill/>
          </a:ln>
        </p:spPr>
      </p:pic>
      <p:sp>
        <p:nvSpPr>
          <p:cNvPr id="209" name="Google Shape;209;p14"/>
          <p:cNvSpPr txBox="1"/>
          <p:nvPr/>
        </p:nvSpPr>
        <p:spPr>
          <a:xfrm>
            <a:off x="4393199" y="4368131"/>
            <a:ext cx="359507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Orangtua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berpikir</a:t>
            </a:r>
            <a:r>
              <a:rPr lang="en-GB" sz="1600" dirty="0">
                <a:solidFill>
                  <a:schemeClr val="dk1"/>
                </a:solidFill>
                <a:latin typeface="Calibri"/>
                <a:ea typeface="Calibri"/>
                <a:cs typeface="Calibri"/>
                <a:sym typeface="Calibri"/>
              </a:rPr>
              <a:t>…</a:t>
            </a:r>
            <a:endParaRPr sz="1600" dirty="0"/>
          </a:p>
        </p:txBody>
      </p:sp>
      <p:sp>
        <p:nvSpPr>
          <p:cNvPr id="210" name="Google Shape;210;p14"/>
          <p:cNvSpPr txBox="1"/>
          <p:nvPr/>
        </p:nvSpPr>
        <p:spPr>
          <a:xfrm>
            <a:off x="4393199" y="5544728"/>
            <a:ext cx="2192796" cy="584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Para </a:t>
            </a:r>
            <a:r>
              <a:rPr lang="en-GB" sz="1600" dirty="0" err="1">
                <a:solidFill>
                  <a:schemeClr val="dk1"/>
                </a:solidFill>
                <a:latin typeface="Calibri"/>
                <a:ea typeface="Calibri"/>
                <a:cs typeface="Calibri"/>
                <a:sym typeface="Calibri"/>
              </a:rPr>
              <a:t>pemuka</a:t>
            </a:r>
            <a:r>
              <a:rPr lang="en-GB" sz="1600" dirty="0">
                <a:solidFill>
                  <a:schemeClr val="dk1"/>
                </a:solidFill>
                <a:latin typeface="Calibri"/>
                <a:ea typeface="Calibri"/>
                <a:cs typeface="Calibri"/>
                <a:sym typeface="Calibri"/>
              </a:rPr>
              <a:t> agama </a:t>
            </a:r>
            <a:r>
              <a:rPr lang="en-GB" sz="1600" dirty="0" err="1">
                <a:solidFill>
                  <a:schemeClr val="dk1"/>
                </a:solidFill>
                <a:latin typeface="Calibri"/>
                <a:ea typeface="Calibri"/>
                <a:cs typeface="Calibri"/>
                <a:sym typeface="Calibri"/>
              </a:rPr>
              <a:t>tidak</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mengizinkan</a:t>
            </a:r>
            <a:r>
              <a:rPr lang="en-GB" sz="1600" dirty="0">
                <a:solidFill>
                  <a:schemeClr val="dk1"/>
                </a:solidFill>
                <a:latin typeface="Calibri"/>
                <a:ea typeface="Calibri"/>
                <a:cs typeface="Calibri"/>
                <a:sym typeface="Calibri"/>
              </a:rPr>
              <a:t>... </a:t>
            </a:r>
            <a:endParaRPr sz="1600" dirty="0"/>
          </a:p>
        </p:txBody>
      </p:sp>
      <p:sp>
        <p:nvSpPr>
          <p:cNvPr id="211" name="Google Shape;211;p14"/>
          <p:cNvSpPr txBox="1"/>
          <p:nvPr/>
        </p:nvSpPr>
        <p:spPr>
          <a:xfrm>
            <a:off x="4393199" y="4822615"/>
            <a:ext cx="245010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err="1">
                <a:solidFill>
                  <a:schemeClr val="dk1"/>
                </a:solidFill>
                <a:latin typeface="Calibri"/>
                <a:ea typeface="Calibri"/>
                <a:cs typeface="Calibri"/>
                <a:sym typeface="Calibri"/>
              </a:rPr>
              <a:t>Sekolah</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memberikan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toleransi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terhadap</a:t>
            </a:r>
            <a:r>
              <a:rPr lang="en-GB" sz="1600" dirty="0">
                <a:solidFill>
                  <a:schemeClr val="dk1"/>
                </a:solidFill>
                <a:latin typeface="Calibri"/>
                <a:ea typeface="Calibri"/>
                <a:cs typeface="Calibri"/>
                <a:sym typeface="Calibri"/>
              </a:rPr>
              <a:t>…</a:t>
            </a: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20" name="Google Shape;220;p15" descr="En bild som visar text&#10;&#10;Automatiskt genererad beskrivning"/>
          <p:cNvPicPr preferRelativeResize="0"/>
          <p:nvPr/>
        </p:nvPicPr>
        <p:blipFill rotWithShape="1">
          <a:blip r:embed="rId4">
            <a:alphaModFix/>
          </a:blip>
          <a:srcRect/>
          <a:stretch/>
        </p:blipFill>
        <p:spPr>
          <a:xfrm>
            <a:off x="857444" y="3497332"/>
            <a:ext cx="2906299" cy="19672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6"/>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29" name="Google Shape;229;p16" descr="A picture containing text, clipart&#10;&#10;Description automatically generated"/>
          <p:cNvPicPr preferRelativeResize="0"/>
          <p:nvPr/>
        </p:nvPicPr>
        <p:blipFill rotWithShape="1">
          <a:blip r:embed="rId4">
            <a:alphaModFix/>
          </a:blip>
          <a:srcRect/>
          <a:stretch/>
        </p:blipFill>
        <p:spPr>
          <a:xfrm>
            <a:off x="4376060" y="3497332"/>
            <a:ext cx="1012448" cy="2116297"/>
          </a:xfrm>
          <a:prstGeom prst="rect">
            <a:avLst/>
          </a:prstGeom>
          <a:noFill/>
          <a:ln>
            <a:noFill/>
          </a:ln>
        </p:spPr>
      </p:pic>
      <p:pic>
        <p:nvPicPr>
          <p:cNvPr id="230" name="Google Shape;230;p16" descr="Icon&#10;&#10;Description automatically generated"/>
          <p:cNvPicPr preferRelativeResize="0"/>
          <p:nvPr/>
        </p:nvPicPr>
        <p:blipFill rotWithShape="1">
          <a:blip r:embed="rId5">
            <a:alphaModFix/>
          </a:blip>
          <a:srcRect/>
          <a:stretch/>
        </p:blipFill>
        <p:spPr>
          <a:xfrm>
            <a:off x="5757098" y="2743344"/>
            <a:ext cx="1272641" cy="2870285"/>
          </a:xfrm>
          <a:prstGeom prst="rect">
            <a:avLst/>
          </a:prstGeom>
          <a:noFill/>
          <a:ln>
            <a:noFill/>
          </a:ln>
        </p:spPr>
      </p:pic>
      <p:sp>
        <p:nvSpPr>
          <p:cNvPr id="231" name="Google Shape;231;p16"/>
          <p:cNvSpPr txBox="1"/>
          <p:nvPr/>
        </p:nvSpPr>
        <p:spPr>
          <a:xfrm>
            <a:off x="5756961" y="4817357"/>
            <a:ext cx="119742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Orangtua</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Komite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sekolah</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Pemuka</a:t>
            </a:r>
            <a:r>
              <a:rPr lang="en-GB" sz="1200" dirty="0">
                <a:solidFill>
                  <a:schemeClr val="dk1"/>
                </a:solidFill>
                <a:latin typeface="Calibri"/>
                <a:ea typeface="Calibri"/>
                <a:cs typeface="Calibri"/>
                <a:sym typeface="Calibri"/>
              </a:rPr>
              <a:t> agama</a:t>
            </a:r>
            <a:endParaRPr sz="1200" dirty="0"/>
          </a:p>
        </p:txBody>
      </p:sp>
      <p:pic>
        <p:nvPicPr>
          <p:cNvPr id="232" name="Google Shape;232;p16" descr="En bild som visar text&#10;&#10;Automatiskt genererad beskrivning"/>
          <p:cNvPicPr preferRelativeResize="0"/>
          <p:nvPr/>
        </p:nvPicPr>
        <p:blipFill rotWithShape="1">
          <a:blip r:embed="rId6">
            <a:alphaModFix/>
          </a:blip>
          <a:srcRect/>
          <a:stretch/>
        </p:blipFill>
        <p:spPr>
          <a:xfrm>
            <a:off x="857444" y="3497332"/>
            <a:ext cx="2906299" cy="1967204"/>
          </a:xfrm>
          <a:prstGeom prst="rect">
            <a:avLst/>
          </a:prstGeom>
          <a:noFill/>
          <a:ln>
            <a:noFill/>
          </a:ln>
        </p:spPr>
      </p:pic>
      <p:sp>
        <p:nvSpPr>
          <p:cNvPr id="233" name="Google Shape;233;p16"/>
          <p:cNvSpPr txBox="1"/>
          <p:nvPr/>
        </p:nvSpPr>
        <p:spPr>
          <a:xfrm>
            <a:off x="4376197" y="5098101"/>
            <a:ext cx="1012448"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ym typeface="Calibri"/>
              </a:rPr>
              <a:t>Anak-</a:t>
            </a:r>
            <a:r>
              <a:rPr lang="en-GB" sz="1200" dirty="0" err="1">
                <a:sym typeface="Calibri"/>
              </a:rPr>
              <a:t>anak</a:t>
            </a: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a:stretch/>
        </p:blipFill>
        <p:spPr>
          <a:xfrm>
            <a:off x="1080843" y="636141"/>
            <a:ext cx="10256559" cy="5585717"/>
          </a:xfrm>
          <a:prstGeom prst="rect">
            <a:avLst/>
          </a:prstGeom>
          <a:noFill/>
          <a:ln>
            <a:noFill/>
          </a:ln>
        </p:spPr>
      </p:pic>
      <p:pic>
        <p:nvPicPr>
          <p:cNvPr id="242" name="Google Shape;242;p17" descr="A picture containing text, clipart&#10;&#10;Description automatically generated"/>
          <p:cNvPicPr preferRelativeResize="0"/>
          <p:nvPr/>
        </p:nvPicPr>
        <p:blipFill rotWithShape="1">
          <a:blip r:embed="rId4">
            <a:alphaModFix/>
          </a:blip>
          <a:srcRect/>
          <a:stretch/>
        </p:blipFill>
        <p:spPr>
          <a:xfrm>
            <a:off x="4376060" y="3497332"/>
            <a:ext cx="1012448" cy="2116297"/>
          </a:xfrm>
          <a:prstGeom prst="rect">
            <a:avLst/>
          </a:prstGeom>
          <a:noFill/>
          <a:ln>
            <a:noFill/>
          </a:ln>
        </p:spPr>
      </p:pic>
      <p:pic>
        <p:nvPicPr>
          <p:cNvPr id="243" name="Google Shape;243;p17" descr="Icon&#10;&#10;Description automatically generated"/>
          <p:cNvPicPr preferRelativeResize="0"/>
          <p:nvPr/>
        </p:nvPicPr>
        <p:blipFill rotWithShape="1">
          <a:blip r:embed="rId5">
            <a:alphaModFix/>
          </a:blip>
          <a:srcRect/>
          <a:stretch/>
        </p:blipFill>
        <p:spPr>
          <a:xfrm>
            <a:off x="5757098" y="2743344"/>
            <a:ext cx="1272641" cy="2870285"/>
          </a:xfrm>
          <a:prstGeom prst="rect">
            <a:avLst/>
          </a:prstGeom>
          <a:noFill/>
          <a:ln>
            <a:noFill/>
          </a:ln>
        </p:spPr>
      </p:pic>
      <p:pic>
        <p:nvPicPr>
          <p:cNvPr id="244" name="Google Shape;244;p17" descr="A picture containing text, clipart&#10;&#10;Description automatically generated"/>
          <p:cNvPicPr preferRelativeResize="0"/>
          <p:nvPr/>
        </p:nvPicPr>
        <p:blipFill rotWithShape="1">
          <a:blip r:embed="rId6">
            <a:alphaModFix/>
          </a:blip>
          <a:srcRect/>
          <a:stretch/>
        </p:blipFill>
        <p:spPr>
          <a:xfrm>
            <a:off x="7268907" y="2730793"/>
            <a:ext cx="1096775" cy="2565962"/>
          </a:xfrm>
          <a:prstGeom prst="rect">
            <a:avLst/>
          </a:prstGeom>
          <a:noFill/>
          <a:ln>
            <a:noFill/>
          </a:ln>
        </p:spPr>
      </p:pic>
      <p:pic>
        <p:nvPicPr>
          <p:cNvPr id="245" name="Google Shape;245;p17" descr="A picture containing text, clipart&#10;&#10;Description automatically generated"/>
          <p:cNvPicPr preferRelativeResize="0"/>
          <p:nvPr/>
        </p:nvPicPr>
        <p:blipFill rotWithShape="1">
          <a:blip r:embed="rId7">
            <a:alphaModFix/>
          </a:blip>
          <a:srcRect/>
          <a:stretch/>
        </p:blipFill>
        <p:spPr>
          <a:xfrm>
            <a:off x="8562808" y="1207079"/>
            <a:ext cx="1217000" cy="3055827"/>
          </a:xfrm>
          <a:prstGeom prst="rect">
            <a:avLst/>
          </a:prstGeom>
          <a:noFill/>
          <a:ln>
            <a:noFill/>
          </a:ln>
        </p:spPr>
      </p:pic>
      <p:sp>
        <p:nvSpPr>
          <p:cNvPr id="248" name="Google Shape;248;p17"/>
          <p:cNvSpPr txBox="1"/>
          <p:nvPr/>
        </p:nvSpPr>
        <p:spPr>
          <a:xfrm>
            <a:off x="7322699" y="4505270"/>
            <a:ext cx="91847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Komite</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lintas</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agama </a:t>
            </a:r>
            <a:endParaRPr sz="1200" dirty="0"/>
          </a:p>
        </p:txBody>
      </p:sp>
      <p:sp>
        <p:nvSpPr>
          <p:cNvPr id="249" name="Google Shape;249;p17"/>
          <p:cNvSpPr txBox="1"/>
          <p:nvPr/>
        </p:nvSpPr>
        <p:spPr>
          <a:xfrm>
            <a:off x="8636589" y="3355099"/>
            <a:ext cx="112562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Influencer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media </a:t>
            </a:r>
            <a:r>
              <a:rPr lang="en-GB" sz="1200" dirty="0" err="1">
                <a:solidFill>
                  <a:schemeClr val="dk1"/>
                </a:solidFill>
                <a:latin typeface="Calibri"/>
                <a:ea typeface="Calibri"/>
                <a:cs typeface="Calibri"/>
                <a:sym typeface="Calibri"/>
              </a:rPr>
              <a:t>sosial</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yang </a:t>
            </a:r>
            <a:r>
              <a:rPr lang="en-GB" sz="1200" dirty="0" err="1">
                <a:solidFill>
                  <a:schemeClr val="dk1"/>
                </a:solidFill>
                <a:latin typeface="Calibri"/>
                <a:ea typeface="Calibri"/>
                <a:cs typeface="Calibri"/>
                <a:sym typeface="Calibri"/>
              </a:rPr>
              <a:t>tidak</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toleran</a:t>
            </a:r>
            <a:endParaRPr sz="1200" dirty="0">
              <a:solidFill>
                <a:schemeClr val="dk1"/>
              </a:solidFill>
              <a:latin typeface="Calibri"/>
              <a:ea typeface="Calibri"/>
              <a:cs typeface="Calibri"/>
              <a:sym typeface="Calibri"/>
            </a:endParaRPr>
          </a:p>
        </p:txBody>
      </p:sp>
      <p:pic>
        <p:nvPicPr>
          <p:cNvPr id="250" name="Google Shape;250;p17" descr="En bild som visar text&#10;&#10;Automatiskt genererad beskrivning"/>
          <p:cNvPicPr preferRelativeResize="0"/>
          <p:nvPr/>
        </p:nvPicPr>
        <p:blipFill rotWithShape="1">
          <a:blip r:embed="rId8">
            <a:alphaModFix/>
          </a:blip>
          <a:srcRect/>
          <a:stretch/>
        </p:blipFill>
        <p:spPr>
          <a:xfrm>
            <a:off x="857444" y="3497332"/>
            <a:ext cx="2906299" cy="1967204"/>
          </a:xfrm>
          <a:prstGeom prst="rect">
            <a:avLst/>
          </a:prstGeom>
          <a:noFill/>
          <a:ln>
            <a:noFill/>
          </a:ln>
        </p:spPr>
      </p:pic>
      <p:sp>
        <p:nvSpPr>
          <p:cNvPr id="2" name="Google Shape;231;p16">
            <a:extLst>
              <a:ext uri="{FF2B5EF4-FFF2-40B4-BE49-F238E27FC236}">
                <a16:creationId xmlns:a16="http://schemas.microsoft.com/office/drawing/2014/main" id="{0F2A2C46-E8E7-B297-3BF4-657896E7D4F1}"/>
              </a:ext>
            </a:extLst>
          </p:cNvPr>
          <p:cNvSpPr txBox="1"/>
          <p:nvPr/>
        </p:nvSpPr>
        <p:spPr>
          <a:xfrm>
            <a:off x="5756961" y="4817357"/>
            <a:ext cx="119742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Orangtua</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Komite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sekolah</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Pemuka</a:t>
            </a:r>
            <a:r>
              <a:rPr lang="en-GB" sz="1200" dirty="0">
                <a:solidFill>
                  <a:schemeClr val="dk1"/>
                </a:solidFill>
                <a:latin typeface="Calibri"/>
                <a:ea typeface="Calibri"/>
                <a:cs typeface="Calibri"/>
                <a:sym typeface="Calibri"/>
              </a:rPr>
              <a:t> agama</a:t>
            </a:r>
            <a:endParaRPr sz="1200" dirty="0"/>
          </a:p>
        </p:txBody>
      </p:sp>
      <p:sp>
        <p:nvSpPr>
          <p:cNvPr id="3" name="Google Shape;233;p16">
            <a:extLst>
              <a:ext uri="{FF2B5EF4-FFF2-40B4-BE49-F238E27FC236}">
                <a16:creationId xmlns:a16="http://schemas.microsoft.com/office/drawing/2014/main" id="{4222C82A-4CDC-A981-564A-D83FFFDACE82}"/>
              </a:ext>
            </a:extLst>
          </p:cNvPr>
          <p:cNvSpPr txBox="1"/>
          <p:nvPr/>
        </p:nvSpPr>
        <p:spPr>
          <a:xfrm>
            <a:off x="4376197" y="5098101"/>
            <a:ext cx="1012448"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ym typeface="Calibri"/>
              </a:rPr>
              <a:t>Anak-</a:t>
            </a:r>
            <a:r>
              <a:rPr lang="en-GB" sz="1200" dirty="0" err="1">
                <a:sym typeface="Calibri"/>
              </a:rPr>
              <a:t>anak</a:t>
            </a:r>
            <a:endParaRPr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8" descr="En bild som visar text, clipart&#10;&#10;Automatiskt genererad beskrivning"/>
          <p:cNvPicPr preferRelativeResize="0"/>
          <p:nvPr/>
        </p:nvPicPr>
        <p:blipFill rotWithShape="1">
          <a:blip r:embed="rId3">
            <a:alphaModFix/>
          </a:blip>
          <a:srcRect/>
          <a:stretch/>
        </p:blipFill>
        <p:spPr>
          <a:xfrm>
            <a:off x="7997317" y="1231760"/>
            <a:ext cx="1673134" cy="4577737"/>
          </a:xfrm>
          <a:prstGeom prst="rect">
            <a:avLst/>
          </a:prstGeom>
          <a:noFill/>
          <a:ln>
            <a:noFill/>
          </a:ln>
        </p:spPr>
      </p:pic>
      <p:pic>
        <p:nvPicPr>
          <p:cNvPr id="259" name="Google Shape;259;p18" descr="En bild som visar text, clipart&#10;&#10;Automatiskt genererad beskrivning"/>
          <p:cNvPicPr preferRelativeResize="0"/>
          <p:nvPr/>
        </p:nvPicPr>
        <p:blipFill rotWithShape="1">
          <a:blip r:embed="rId4">
            <a:alphaModFix/>
          </a:blip>
          <a:srcRect/>
          <a:stretch/>
        </p:blipFill>
        <p:spPr>
          <a:xfrm>
            <a:off x="6352872" y="2002290"/>
            <a:ext cx="1597595" cy="3794289"/>
          </a:xfrm>
          <a:prstGeom prst="rect">
            <a:avLst/>
          </a:prstGeom>
          <a:noFill/>
          <a:ln>
            <a:noFill/>
          </a:ln>
        </p:spPr>
      </p:pic>
      <p:pic>
        <p:nvPicPr>
          <p:cNvPr id="260" name="Google Shape;260;p18"/>
          <p:cNvPicPr preferRelativeResize="0"/>
          <p:nvPr/>
        </p:nvPicPr>
        <p:blipFill rotWithShape="1">
          <a:blip r:embed="rId5">
            <a:alphaModFix/>
          </a:blip>
          <a:srcRect/>
          <a:stretch/>
        </p:blipFill>
        <p:spPr>
          <a:xfrm>
            <a:off x="4393074" y="1244680"/>
            <a:ext cx="1779088" cy="4551899"/>
          </a:xfrm>
          <a:prstGeom prst="rect">
            <a:avLst/>
          </a:prstGeom>
          <a:noFill/>
          <a:ln>
            <a:noFill/>
          </a:ln>
        </p:spPr>
      </p:pic>
      <p:pic>
        <p:nvPicPr>
          <p:cNvPr id="261" name="Google Shape;261;p18" descr="En bild som visar text, clipart&#10;&#10;Automatiskt genererad beskrivning"/>
          <p:cNvPicPr preferRelativeResize="0"/>
          <p:nvPr/>
        </p:nvPicPr>
        <p:blipFill rotWithShape="1">
          <a:blip r:embed="rId6">
            <a:alphaModFix/>
          </a:blip>
          <a:srcRect/>
          <a:stretch/>
        </p:blipFill>
        <p:spPr>
          <a:xfrm>
            <a:off x="2456713" y="2097004"/>
            <a:ext cx="1764496" cy="3699575"/>
          </a:xfrm>
          <a:prstGeom prst="rect">
            <a:avLst/>
          </a:prstGeom>
          <a:noFill/>
          <a:ln>
            <a:noFill/>
          </a:ln>
        </p:spPr>
      </p:pic>
      <p:sp>
        <p:nvSpPr>
          <p:cNvPr id="262" name="Google Shape;262;p18"/>
          <p:cNvSpPr txBox="1"/>
          <p:nvPr/>
        </p:nvSpPr>
        <p:spPr>
          <a:xfrm>
            <a:off x="2771018" y="4964086"/>
            <a:ext cx="110494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Anak-</a:t>
            </a:r>
            <a:r>
              <a:rPr lang="en-GB" sz="1600" dirty="0" err="1">
                <a:solidFill>
                  <a:schemeClr val="dk1"/>
                </a:solidFill>
                <a:latin typeface="Calibri"/>
                <a:ea typeface="Calibri"/>
                <a:cs typeface="Calibri"/>
                <a:sym typeface="Calibri"/>
              </a:rPr>
              <a:t>anak</a:t>
            </a:r>
            <a:endParaRPr sz="1600" dirty="0">
              <a:solidFill>
                <a:schemeClr val="dk1"/>
              </a:solidFill>
              <a:latin typeface="Calibri"/>
              <a:ea typeface="Calibri"/>
              <a:cs typeface="Calibri"/>
              <a:sym typeface="Calibri"/>
            </a:endParaRPr>
          </a:p>
        </p:txBody>
      </p:sp>
      <p:sp>
        <p:nvSpPr>
          <p:cNvPr id="263" name="Google Shape;263;p18"/>
          <p:cNvSpPr txBox="1"/>
          <p:nvPr/>
        </p:nvSpPr>
        <p:spPr>
          <a:xfrm>
            <a:off x="4451318" y="4698776"/>
            <a:ext cx="164468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err="1">
                <a:solidFill>
                  <a:schemeClr val="dk1"/>
                </a:solidFill>
                <a:latin typeface="Calibri"/>
                <a:ea typeface="Calibri"/>
                <a:cs typeface="Calibri"/>
                <a:sym typeface="Calibri"/>
              </a:rPr>
              <a:t>Orangtua</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600" dirty="0" err="1">
                <a:solidFill>
                  <a:schemeClr val="dk1"/>
                </a:solidFill>
                <a:latin typeface="Calibri"/>
                <a:ea typeface="Calibri"/>
                <a:cs typeface="Calibri"/>
                <a:sym typeface="Calibri"/>
              </a:rPr>
              <a:t>Komite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sekolah</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600" dirty="0" err="1">
                <a:solidFill>
                  <a:schemeClr val="dk1"/>
                </a:solidFill>
                <a:latin typeface="Calibri"/>
                <a:ea typeface="Calibri"/>
                <a:cs typeface="Calibri"/>
                <a:sym typeface="Calibri"/>
              </a:rPr>
              <a:t>Pemuka</a:t>
            </a:r>
            <a:r>
              <a:rPr lang="en-GB" sz="1600" dirty="0">
                <a:solidFill>
                  <a:schemeClr val="dk1"/>
                </a:solidFill>
                <a:latin typeface="Calibri"/>
                <a:ea typeface="Calibri"/>
                <a:cs typeface="Calibri"/>
                <a:sym typeface="Calibri"/>
              </a:rPr>
              <a:t> agama</a:t>
            </a:r>
            <a:endParaRPr sz="1600" dirty="0"/>
          </a:p>
        </p:txBody>
      </p:sp>
      <p:sp>
        <p:nvSpPr>
          <p:cNvPr id="264" name="Google Shape;264;p18"/>
          <p:cNvSpPr txBox="1"/>
          <p:nvPr/>
        </p:nvSpPr>
        <p:spPr>
          <a:xfrm>
            <a:off x="6633462" y="4683673"/>
            <a:ext cx="90255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err="1">
                <a:solidFill>
                  <a:schemeClr val="dk1"/>
                </a:solidFill>
                <a:latin typeface="Calibri"/>
                <a:ea typeface="Calibri"/>
                <a:cs typeface="Calibri"/>
                <a:sym typeface="Calibri"/>
              </a:rPr>
              <a:t>Komite</a:t>
            </a:r>
            <a:r>
              <a:rPr lang="en-GB" sz="1600" dirty="0">
                <a:solidFill>
                  <a:schemeClr val="dk1"/>
                </a:solidFill>
                <a:latin typeface="Calibri"/>
                <a:ea typeface="Calibri"/>
                <a:cs typeface="Calibri"/>
                <a:sym typeface="Calibri"/>
              </a:rPr>
              <a:t> </a:t>
            </a:r>
            <a:br>
              <a:rPr lang="en-GB" sz="1600" dirty="0">
                <a:solidFill>
                  <a:schemeClr val="dk1"/>
                </a:solidFill>
                <a:latin typeface="Calibri"/>
                <a:ea typeface="Calibri"/>
                <a:cs typeface="Calibri"/>
                <a:sym typeface="Calibri"/>
              </a:rPr>
            </a:br>
            <a:r>
              <a:rPr lang="en-GB" sz="1600" dirty="0" err="1">
                <a:solidFill>
                  <a:schemeClr val="dk1"/>
                </a:solidFill>
                <a:latin typeface="Calibri"/>
                <a:ea typeface="Calibri"/>
                <a:cs typeface="Calibri"/>
                <a:sym typeface="Calibri"/>
              </a:rPr>
              <a:t>lintas</a:t>
            </a:r>
            <a:r>
              <a:rPr lang="en-GB" sz="1600" dirty="0">
                <a:solidFill>
                  <a:schemeClr val="dk1"/>
                </a:solidFill>
                <a:latin typeface="Calibri"/>
                <a:ea typeface="Calibri"/>
                <a:cs typeface="Calibri"/>
                <a:sym typeface="Calibri"/>
              </a:rPr>
              <a:t> </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agama </a:t>
            </a:r>
            <a:endParaRPr sz="1600" dirty="0"/>
          </a:p>
        </p:txBody>
      </p:sp>
      <p:sp>
        <p:nvSpPr>
          <p:cNvPr id="265" name="Google Shape;265;p18"/>
          <p:cNvSpPr txBox="1"/>
          <p:nvPr/>
        </p:nvSpPr>
        <p:spPr>
          <a:xfrm>
            <a:off x="8195897" y="4533598"/>
            <a:ext cx="1393330"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Influencer </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media </a:t>
            </a:r>
            <a:r>
              <a:rPr lang="en-GB" sz="1600" dirty="0" err="1">
                <a:solidFill>
                  <a:schemeClr val="dk1"/>
                </a:solidFill>
                <a:latin typeface="Calibri"/>
                <a:ea typeface="Calibri"/>
                <a:cs typeface="Calibri"/>
                <a:sym typeface="Calibri"/>
              </a:rPr>
              <a:t>sosial</a:t>
            </a:r>
            <a:r>
              <a:rPr lang="en-GB" sz="1600" dirty="0">
                <a:solidFill>
                  <a:schemeClr val="dk1"/>
                </a:solidFill>
                <a:latin typeface="Calibri"/>
                <a:ea typeface="Calibri"/>
                <a:cs typeface="Calibri"/>
                <a:sym typeface="Calibri"/>
              </a:rPr>
              <a:t> </a:t>
            </a:r>
            <a:br>
              <a:rPr lang="en-GB" sz="1600" dirty="0">
                <a:solidFill>
                  <a:schemeClr val="dk1"/>
                </a:solidFill>
                <a:latin typeface="Calibri"/>
                <a:ea typeface="Calibri"/>
                <a:cs typeface="Calibri"/>
                <a:sym typeface="Calibri"/>
              </a:rPr>
            </a:br>
            <a:r>
              <a:rPr lang="en-GB" sz="1600" dirty="0">
                <a:solidFill>
                  <a:schemeClr val="dk1"/>
                </a:solidFill>
                <a:latin typeface="Calibri"/>
                <a:ea typeface="Calibri"/>
                <a:cs typeface="Calibri"/>
                <a:sym typeface="Calibri"/>
              </a:rPr>
              <a:t>yang </a:t>
            </a:r>
            <a:r>
              <a:rPr lang="en-GB" sz="1600" dirty="0" err="1">
                <a:solidFill>
                  <a:schemeClr val="dk1"/>
                </a:solidFill>
                <a:latin typeface="Calibri"/>
                <a:ea typeface="Calibri"/>
                <a:cs typeface="Calibri"/>
                <a:sym typeface="Calibri"/>
              </a:rPr>
              <a:t>tidak</a:t>
            </a:r>
            <a:r>
              <a:rPr lang="en-GB" sz="1600" dirty="0">
                <a:solidFill>
                  <a:schemeClr val="dk1"/>
                </a:solidFill>
                <a:latin typeface="Calibri"/>
                <a:ea typeface="Calibri"/>
                <a:cs typeface="Calibri"/>
                <a:sym typeface="Calibri"/>
              </a:rPr>
              <a:t> </a:t>
            </a:r>
            <a:br>
              <a:rPr lang="en-GB" sz="1600" dirty="0">
                <a:solidFill>
                  <a:schemeClr val="dk1"/>
                </a:solidFill>
                <a:latin typeface="Calibri"/>
                <a:ea typeface="Calibri"/>
                <a:cs typeface="Calibri"/>
                <a:sym typeface="Calibri"/>
              </a:rPr>
            </a:br>
            <a:r>
              <a:rPr lang="en-GB" sz="1600" dirty="0" err="1">
                <a:solidFill>
                  <a:schemeClr val="dk1"/>
                </a:solidFill>
                <a:latin typeface="Calibri"/>
                <a:ea typeface="Calibri"/>
                <a:cs typeface="Calibri"/>
                <a:sym typeface="Calibri"/>
              </a:rPr>
              <a:t>toleran</a:t>
            </a:r>
            <a:endParaRPr sz="16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9"/>
          <p:cNvPicPr preferRelativeResize="0"/>
          <p:nvPr/>
        </p:nvPicPr>
        <p:blipFill rotWithShape="1">
          <a:blip r:embed="rId3">
            <a:alphaModFix/>
          </a:blip>
          <a:srcRect/>
          <a:stretch/>
        </p:blipFill>
        <p:spPr>
          <a:xfrm>
            <a:off x="1054766" y="614915"/>
            <a:ext cx="10331565" cy="5628169"/>
          </a:xfrm>
          <a:prstGeom prst="rect">
            <a:avLst/>
          </a:prstGeom>
          <a:noFill/>
          <a:ln>
            <a:noFill/>
          </a:ln>
        </p:spPr>
      </p:pic>
      <p:sp>
        <p:nvSpPr>
          <p:cNvPr id="274" name="Google Shape;274;p19"/>
          <p:cNvSpPr txBox="1"/>
          <p:nvPr/>
        </p:nvSpPr>
        <p:spPr>
          <a:xfrm>
            <a:off x="1334249" y="3371930"/>
            <a:ext cx="174907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Taktik</a:t>
            </a:r>
            <a:endParaRPr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3"/>
        <p:cNvGrpSpPr/>
        <p:nvPr/>
      </p:nvGrpSpPr>
      <p:grpSpPr>
        <a:xfrm>
          <a:off x="0" y="0"/>
          <a:ext cx="0" cy="0"/>
          <a:chOff x="0" y="0"/>
          <a:chExt cx="0" cy="0"/>
        </a:xfrm>
      </p:grpSpPr>
      <p:sp>
        <p:nvSpPr>
          <p:cNvPr id="64" name="Google Shape;64;p2"/>
          <p:cNvSpPr txBox="1"/>
          <p:nvPr/>
        </p:nvSpPr>
        <p:spPr>
          <a:xfrm>
            <a:off x="0" y="826314"/>
            <a:ext cx="12192000" cy="190817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600" spc="600" dirty="0">
                <a:solidFill>
                  <a:schemeClr val="bg1"/>
                </a:solidFill>
                <a:latin typeface="Calibri" panose="020F0502020204030204" pitchFamily="34" charset="0"/>
              </a:rPr>
              <a:t>SESI </a:t>
            </a:r>
            <a:r>
              <a:rPr lang="sv-SE" sz="3600" spc="600" dirty="0">
                <a:solidFill>
                  <a:schemeClr val="lt1"/>
                </a:solidFill>
                <a:latin typeface="Calibri"/>
                <a:ea typeface="Calibri"/>
                <a:cs typeface="Calibri"/>
                <a:sym typeface="Calibri"/>
              </a:rPr>
              <a:t>8</a:t>
            </a:r>
            <a:endParaRPr lang="sv-SE" sz="3600" dirty="0"/>
          </a:p>
          <a:p>
            <a:pPr marL="0" marR="0" lvl="0" indent="0" algn="ctr" rtl="0">
              <a:spcBef>
                <a:spcPts val="0"/>
              </a:spcBef>
              <a:spcAft>
                <a:spcPts val="0"/>
              </a:spcAft>
              <a:buNone/>
            </a:pPr>
            <a:endParaRPr lang="sv-SE"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800" dirty="0" err="1">
                <a:solidFill>
                  <a:schemeClr val="lt1"/>
                </a:solidFill>
                <a:latin typeface="Calibri"/>
                <a:ea typeface="Calibri"/>
                <a:cs typeface="Calibri"/>
                <a:sym typeface="Calibri"/>
              </a:rPr>
              <a:t>Perjalanan</a:t>
            </a:r>
            <a:r>
              <a:rPr lang="en-GB" sz="4800" dirty="0">
                <a:solidFill>
                  <a:schemeClr val="lt1"/>
                </a:solidFill>
                <a:latin typeface="Calibri"/>
                <a:ea typeface="Calibri"/>
                <a:cs typeface="Calibri"/>
                <a:sym typeface="Calibri"/>
              </a:rPr>
              <a:t> </a:t>
            </a:r>
            <a:r>
              <a:rPr lang="en-GB" sz="4800" dirty="0" err="1">
                <a:solidFill>
                  <a:schemeClr val="lt1"/>
                </a:solidFill>
                <a:latin typeface="Calibri"/>
                <a:ea typeface="Calibri"/>
                <a:cs typeface="Calibri"/>
                <a:sym typeface="Calibri"/>
              </a:rPr>
              <a:t>menuju</a:t>
            </a:r>
            <a:r>
              <a:rPr lang="en-GB" sz="4800" dirty="0">
                <a:solidFill>
                  <a:schemeClr val="lt1"/>
                </a:solidFill>
                <a:latin typeface="Calibri"/>
                <a:ea typeface="Calibri"/>
                <a:cs typeface="Calibri"/>
                <a:sym typeface="Calibri"/>
              </a:rPr>
              <a:t> </a:t>
            </a:r>
            <a:r>
              <a:rPr lang="en-GB" sz="4800" dirty="0" err="1">
                <a:solidFill>
                  <a:schemeClr val="lt1"/>
                </a:solidFill>
                <a:latin typeface="Calibri"/>
                <a:ea typeface="Calibri"/>
                <a:cs typeface="Calibri"/>
                <a:sym typeface="Calibri"/>
              </a:rPr>
              <a:t>perubahan</a:t>
            </a:r>
            <a:r>
              <a:rPr lang="en-GB" sz="4800" dirty="0">
                <a:solidFill>
                  <a:schemeClr val="lt1"/>
                </a:solidFill>
                <a:latin typeface="Calibri"/>
                <a:ea typeface="Calibri"/>
                <a:cs typeface="Calibri"/>
                <a:sym typeface="Calibri"/>
              </a:rPr>
              <a:t> </a:t>
            </a:r>
            <a:endParaRPr sz="4800" dirty="0">
              <a:solidFill>
                <a:schemeClr val="lt1"/>
              </a:solidFill>
              <a:latin typeface="Calibri"/>
              <a:ea typeface="Calibri"/>
              <a:cs typeface="Calibri"/>
              <a:sym typeface="Calibri"/>
            </a:endParaRPr>
          </a:p>
        </p:txBody>
      </p:sp>
      <p:pic>
        <p:nvPicPr>
          <p:cNvPr id="65" name="Google Shape;65;p2"/>
          <p:cNvPicPr preferRelativeResize="0"/>
          <p:nvPr/>
        </p:nvPicPr>
        <p:blipFill rotWithShape="1">
          <a:blip r:embed="rId3">
            <a:alphaModFix/>
          </a:blip>
          <a:srcRect/>
          <a:stretch/>
        </p:blipFill>
        <p:spPr>
          <a:xfrm>
            <a:off x="5253196" y="3799301"/>
            <a:ext cx="1777036" cy="17770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0"/>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283" name="Google Shape;283;p20"/>
          <p:cNvPicPr preferRelativeResize="0"/>
          <p:nvPr/>
        </p:nvPicPr>
        <p:blipFill rotWithShape="1">
          <a:blip r:embed="rId4">
            <a:alphaModFix/>
          </a:blip>
          <a:srcRect/>
          <a:stretch/>
        </p:blipFill>
        <p:spPr>
          <a:xfrm>
            <a:off x="2957978" y="5681747"/>
            <a:ext cx="321158" cy="369332"/>
          </a:xfrm>
          <a:prstGeom prst="rect">
            <a:avLst/>
          </a:prstGeom>
          <a:noFill/>
          <a:ln>
            <a:noFill/>
          </a:ln>
        </p:spPr>
      </p:pic>
      <p:pic>
        <p:nvPicPr>
          <p:cNvPr id="284" name="Google Shape;284;p20"/>
          <p:cNvPicPr preferRelativeResize="0"/>
          <p:nvPr/>
        </p:nvPicPr>
        <p:blipFill rotWithShape="1">
          <a:blip r:embed="rId5">
            <a:alphaModFix/>
          </a:blip>
          <a:srcRect/>
          <a:stretch/>
        </p:blipFill>
        <p:spPr>
          <a:xfrm>
            <a:off x="2859843" y="5261023"/>
            <a:ext cx="488494" cy="275763"/>
          </a:xfrm>
          <a:prstGeom prst="rect">
            <a:avLst/>
          </a:prstGeom>
          <a:noFill/>
          <a:ln>
            <a:noFill/>
          </a:ln>
        </p:spPr>
      </p:pic>
      <p:sp>
        <p:nvSpPr>
          <p:cNvPr id="285" name="Google Shape;285;p20"/>
          <p:cNvSpPr txBox="1"/>
          <p:nvPr/>
        </p:nvSpPr>
        <p:spPr>
          <a:xfrm>
            <a:off x="1367732" y="4317468"/>
            <a:ext cx="14838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Tim bola</a:t>
            </a:r>
            <a:endParaRPr sz="1600" dirty="0"/>
          </a:p>
        </p:txBody>
      </p:sp>
      <p:sp>
        <p:nvSpPr>
          <p:cNvPr id="286" name="Google Shape;286;p20"/>
          <p:cNvSpPr txBox="1"/>
          <p:nvPr/>
        </p:nvSpPr>
        <p:spPr>
          <a:xfrm>
            <a:off x="1255978" y="4756826"/>
            <a:ext cx="15921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Survei </a:t>
            </a:r>
            <a:r>
              <a:rPr lang="en-GB" sz="1600" i="1" dirty="0">
                <a:solidFill>
                  <a:schemeClr val="dk1"/>
                </a:solidFill>
                <a:latin typeface="Calibri"/>
                <a:ea typeface="Calibri"/>
                <a:cs typeface="Calibri"/>
                <a:sym typeface="Calibri"/>
              </a:rPr>
              <a:t>bullying</a:t>
            </a:r>
            <a:r>
              <a:rPr lang="en-GB" sz="1600" dirty="0">
                <a:solidFill>
                  <a:schemeClr val="dk1"/>
                </a:solidFill>
                <a:latin typeface="Calibri"/>
                <a:ea typeface="Calibri"/>
                <a:cs typeface="Calibri"/>
                <a:sym typeface="Calibri"/>
              </a:rPr>
              <a:t> </a:t>
            </a:r>
            <a:endParaRPr sz="1600" dirty="0"/>
          </a:p>
        </p:txBody>
      </p:sp>
      <p:sp>
        <p:nvSpPr>
          <p:cNvPr id="287" name="Google Shape;287;p20"/>
          <p:cNvSpPr txBox="1"/>
          <p:nvPr/>
        </p:nvSpPr>
        <p:spPr>
          <a:xfrm>
            <a:off x="1490350" y="5220700"/>
            <a:ext cx="13614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err="1">
                <a:solidFill>
                  <a:schemeClr val="dk1"/>
                </a:solidFill>
                <a:latin typeface="Calibri"/>
                <a:ea typeface="Calibri"/>
                <a:cs typeface="Calibri"/>
                <a:sym typeface="Calibri"/>
              </a:rPr>
              <a:t>Meyakinkan</a:t>
            </a:r>
            <a:endParaRPr sz="1600" dirty="0"/>
          </a:p>
        </p:txBody>
      </p:sp>
      <p:sp>
        <p:nvSpPr>
          <p:cNvPr id="288" name="Google Shape;288;p20"/>
          <p:cNvSpPr txBox="1"/>
          <p:nvPr/>
        </p:nvSpPr>
        <p:spPr>
          <a:xfrm>
            <a:off x="1098250" y="5707675"/>
            <a:ext cx="17490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ym typeface="Calibri"/>
              </a:rPr>
              <a:t>Anugerah</a:t>
            </a:r>
            <a:r>
              <a:rPr lang="en-GB" sz="1600" dirty="0">
                <a:solidFill>
                  <a:schemeClr val="dk1"/>
                </a:solidFill>
                <a:latin typeface="Calibri"/>
                <a:ea typeface="Calibri"/>
                <a:cs typeface="Calibri"/>
                <a:sym typeface="Calibri"/>
              </a:rPr>
              <a:t> guru</a:t>
            </a:r>
            <a:endParaRPr sz="1600" dirty="0"/>
          </a:p>
        </p:txBody>
      </p:sp>
      <p:pic>
        <p:nvPicPr>
          <p:cNvPr id="289" name="Google Shape;289;p20" descr="En bild som visar text, silhuett, natthimmel&#10;&#10;Automatiskt genererad beskrivning"/>
          <p:cNvPicPr preferRelativeResize="0"/>
          <p:nvPr/>
        </p:nvPicPr>
        <p:blipFill rotWithShape="1">
          <a:blip r:embed="rId6">
            <a:alphaModFix/>
          </a:blip>
          <a:srcRect/>
          <a:stretch/>
        </p:blipFill>
        <p:spPr>
          <a:xfrm>
            <a:off x="2917913" y="4268721"/>
            <a:ext cx="376574" cy="369332"/>
          </a:xfrm>
          <a:prstGeom prst="rect">
            <a:avLst/>
          </a:prstGeom>
          <a:noFill/>
          <a:ln>
            <a:noFill/>
          </a:ln>
        </p:spPr>
      </p:pic>
      <p:pic>
        <p:nvPicPr>
          <p:cNvPr id="290" name="Google Shape;290;p20"/>
          <p:cNvPicPr preferRelativeResize="0"/>
          <p:nvPr/>
        </p:nvPicPr>
        <p:blipFill rotWithShape="1">
          <a:blip r:embed="rId7">
            <a:alphaModFix/>
          </a:blip>
          <a:srcRect/>
          <a:stretch/>
        </p:blipFill>
        <p:spPr>
          <a:xfrm rot="183398">
            <a:off x="2871451" y="4756228"/>
            <a:ext cx="441999" cy="355178"/>
          </a:xfrm>
          <a:prstGeom prst="rect">
            <a:avLst/>
          </a:prstGeom>
          <a:noFill/>
          <a:ln>
            <a:noFill/>
          </a:ln>
        </p:spPr>
      </p:pic>
      <p:sp>
        <p:nvSpPr>
          <p:cNvPr id="291" name="Google Shape;291;p20"/>
          <p:cNvSpPr txBox="1"/>
          <p:nvPr/>
        </p:nvSpPr>
        <p:spPr>
          <a:xfrm>
            <a:off x="1334249" y="3371930"/>
            <a:ext cx="174907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Taktik</a:t>
            </a:r>
            <a:endParaRPr sz="4000" dirty="0"/>
          </a:p>
        </p:txBody>
      </p:sp>
      <p:pic>
        <p:nvPicPr>
          <p:cNvPr id="292" name="Google Shape;292;p20" descr="En bild som visar text&#10;&#10;Automatiskt genererad beskrivning"/>
          <p:cNvPicPr preferRelativeResize="0"/>
          <p:nvPr/>
        </p:nvPicPr>
        <p:blipFill rotWithShape="1">
          <a:blip r:embed="rId8">
            <a:alphaModFix/>
          </a:blip>
          <a:srcRect/>
          <a:stretch/>
        </p:blipFill>
        <p:spPr>
          <a:xfrm>
            <a:off x="812808" y="1642786"/>
            <a:ext cx="2633035" cy="17790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1"/>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301" name="Google Shape;301;p21" descr="En bild som visar text&#10;&#10;Automatiskt genererad beskrivning"/>
          <p:cNvPicPr preferRelativeResize="0"/>
          <p:nvPr/>
        </p:nvPicPr>
        <p:blipFill rotWithShape="1">
          <a:blip r:embed="rId4">
            <a:alphaModFix/>
          </a:blip>
          <a:srcRect/>
          <a:stretch/>
        </p:blipFill>
        <p:spPr>
          <a:xfrm>
            <a:off x="2957978" y="1699740"/>
            <a:ext cx="2633035" cy="1779078"/>
          </a:xfrm>
          <a:prstGeom prst="rect">
            <a:avLst/>
          </a:prstGeom>
          <a:noFill/>
          <a:ln>
            <a:noFill/>
          </a:ln>
        </p:spPr>
      </p:pic>
      <p:sp>
        <p:nvSpPr>
          <p:cNvPr id="302" name="Google Shape;302;p21"/>
          <p:cNvSpPr txBox="1"/>
          <p:nvPr/>
        </p:nvSpPr>
        <p:spPr>
          <a:xfrm>
            <a:off x="3092450" y="3415914"/>
            <a:ext cx="25554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Tahapan</a:t>
            </a:r>
            <a:endParaRPr sz="4000" dirty="0"/>
          </a:p>
        </p:txBody>
      </p:sp>
      <p:pic>
        <p:nvPicPr>
          <p:cNvPr id="303" name="Google Shape;303;p21"/>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304" name="Google Shape;304;p21"/>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305" name="Google Shape;305;p21" descr="En bild som visar text, silhuett, natthimmel&#10;&#10;Automatiskt genererad beskrivning"/>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306" name="Google Shape;306;p21"/>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sp>
        <p:nvSpPr>
          <p:cNvPr id="2" name="Google Shape;285;p20">
            <a:extLst>
              <a:ext uri="{FF2B5EF4-FFF2-40B4-BE49-F238E27FC236}">
                <a16:creationId xmlns:a16="http://schemas.microsoft.com/office/drawing/2014/main" id="{DE0BE7C7-47BC-0CF7-9C1B-1A0D97C7ABFE}"/>
              </a:ext>
            </a:extLst>
          </p:cNvPr>
          <p:cNvSpPr txBox="1"/>
          <p:nvPr/>
        </p:nvSpPr>
        <p:spPr>
          <a:xfrm>
            <a:off x="1367732" y="4317468"/>
            <a:ext cx="14838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Tim bola</a:t>
            </a:r>
            <a:endParaRPr sz="1600" dirty="0"/>
          </a:p>
        </p:txBody>
      </p:sp>
      <p:sp>
        <p:nvSpPr>
          <p:cNvPr id="3" name="Google Shape;286;p20">
            <a:extLst>
              <a:ext uri="{FF2B5EF4-FFF2-40B4-BE49-F238E27FC236}">
                <a16:creationId xmlns:a16="http://schemas.microsoft.com/office/drawing/2014/main" id="{71608885-F554-790C-17BC-83178565EC21}"/>
              </a:ext>
            </a:extLst>
          </p:cNvPr>
          <p:cNvSpPr txBox="1"/>
          <p:nvPr/>
        </p:nvSpPr>
        <p:spPr>
          <a:xfrm>
            <a:off x="1255978" y="4756826"/>
            <a:ext cx="15921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Survei </a:t>
            </a:r>
            <a:r>
              <a:rPr lang="en-GB" sz="1600" i="1" dirty="0">
                <a:solidFill>
                  <a:schemeClr val="dk1"/>
                </a:solidFill>
                <a:latin typeface="Calibri"/>
                <a:ea typeface="Calibri"/>
                <a:cs typeface="Calibri"/>
                <a:sym typeface="Calibri"/>
              </a:rPr>
              <a:t>bullying</a:t>
            </a:r>
            <a:r>
              <a:rPr lang="en-GB" sz="1600" dirty="0">
                <a:solidFill>
                  <a:schemeClr val="dk1"/>
                </a:solidFill>
                <a:latin typeface="Calibri"/>
                <a:ea typeface="Calibri"/>
                <a:cs typeface="Calibri"/>
                <a:sym typeface="Calibri"/>
              </a:rPr>
              <a:t> </a:t>
            </a:r>
            <a:endParaRPr sz="1600" dirty="0"/>
          </a:p>
        </p:txBody>
      </p:sp>
      <p:sp>
        <p:nvSpPr>
          <p:cNvPr id="4" name="Google Shape;287;p20">
            <a:extLst>
              <a:ext uri="{FF2B5EF4-FFF2-40B4-BE49-F238E27FC236}">
                <a16:creationId xmlns:a16="http://schemas.microsoft.com/office/drawing/2014/main" id="{94A47D1A-F63B-B497-FFDD-41129D773CCB}"/>
              </a:ext>
            </a:extLst>
          </p:cNvPr>
          <p:cNvSpPr txBox="1"/>
          <p:nvPr/>
        </p:nvSpPr>
        <p:spPr>
          <a:xfrm>
            <a:off x="1490350" y="5220700"/>
            <a:ext cx="13614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err="1">
                <a:solidFill>
                  <a:schemeClr val="dk1"/>
                </a:solidFill>
                <a:latin typeface="Calibri"/>
                <a:ea typeface="Calibri"/>
                <a:cs typeface="Calibri"/>
                <a:sym typeface="Calibri"/>
              </a:rPr>
              <a:t>Meyakinkan</a:t>
            </a:r>
            <a:endParaRPr sz="1600" dirty="0"/>
          </a:p>
        </p:txBody>
      </p:sp>
      <p:sp>
        <p:nvSpPr>
          <p:cNvPr id="5" name="Google Shape;288;p20">
            <a:extLst>
              <a:ext uri="{FF2B5EF4-FFF2-40B4-BE49-F238E27FC236}">
                <a16:creationId xmlns:a16="http://schemas.microsoft.com/office/drawing/2014/main" id="{C1D81480-C60A-1EE7-0EC6-C5E92F30F075}"/>
              </a:ext>
            </a:extLst>
          </p:cNvPr>
          <p:cNvSpPr txBox="1"/>
          <p:nvPr/>
        </p:nvSpPr>
        <p:spPr>
          <a:xfrm>
            <a:off x="1098250" y="5707675"/>
            <a:ext cx="17490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ym typeface="Calibri"/>
              </a:rPr>
              <a:t>Anugerah</a:t>
            </a:r>
            <a:r>
              <a:rPr lang="en-GB" sz="1600" dirty="0">
                <a:solidFill>
                  <a:schemeClr val="dk1"/>
                </a:solidFill>
                <a:latin typeface="Calibri"/>
                <a:ea typeface="Calibri"/>
                <a:cs typeface="Calibri"/>
                <a:sym typeface="Calibri"/>
              </a:rPr>
              <a:t> guru</a:t>
            </a:r>
            <a:endParaRPr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22"/>
          <p:cNvGrpSpPr/>
          <p:nvPr/>
        </p:nvGrpSpPr>
        <p:grpSpPr>
          <a:xfrm>
            <a:off x="3291840" y="656924"/>
            <a:ext cx="6534740" cy="5544152"/>
            <a:chOff x="3186124" y="1001336"/>
            <a:chExt cx="3674607" cy="3256690"/>
          </a:xfrm>
        </p:grpSpPr>
        <p:pic>
          <p:nvPicPr>
            <p:cNvPr id="319" name="Google Shape;319;p22"/>
            <p:cNvPicPr preferRelativeResize="0"/>
            <p:nvPr/>
          </p:nvPicPr>
          <p:blipFill rotWithShape="1">
            <a:blip r:embed="rId3">
              <a:alphaModFix/>
            </a:blip>
            <a:srcRect/>
            <a:stretch/>
          </p:blipFill>
          <p:spPr>
            <a:xfrm>
              <a:off x="3186124" y="1001336"/>
              <a:ext cx="3674607" cy="3256690"/>
            </a:xfrm>
            <a:prstGeom prst="rect">
              <a:avLst/>
            </a:prstGeom>
            <a:noFill/>
            <a:ln>
              <a:noFill/>
            </a:ln>
          </p:spPr>
        </p:pic>
        <p:sp>
          <p:nvSpPr>
            <p:cNvPr id="320" name="Google Shape;320;p22"/>
            <p:cNvSpPr txBox="1"/>
            <p:nvPr/>
          </p:nvSpPr>
          <p:spPr>
            <a:xfrm>
              <a:off x="3878470" y="2620325"/>
              <a:ext cx="847562" cy="1626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Anak-</a:t>
              </a:r>
              <a:r>
                <a:rPr lang="en-GB" sz="1200" dirty="0" err="1">
                  <a:solidFill>
                    <a:schemeClr val="dk1"/>
                  </a:solidFill>
                  <a:latin typeface="Calibri"/>
                  <a:ea typeface="Calibri"/>
                  <a:cs typeface="Calibri"/>
                  <a:sym typeface="Calibri"/>
                </a:rPr>
                <a:t>anak</a:t>
              </a:r>
              <a:endParaRPr sz="1200" dirty="0"/>
            </a:p>
          </p:txBody>
        </p:sp>
        <p:sp>
          <p:nvSpPr>
            <p:cNvPr id="321" name="Google Shape;321;p22"/>
            <p:cNvSpPr txBox="1"/>
            <p:nvPr/>
          </p:nvSpPr>
          <p:spPr>
            <a:xfrm>
              <a:off x="4678391" y="2473483"/>
              <a:ext cx="766200" cy="3796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Komite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sekolah</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Orangtua</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Pemuka</a:t>
              </a:r>
              <a:r>
                <a:rPr lang="en-GB" sz="1200" dirty="0">
                  <a:solidFill>
                    <a:schemeClr val="dk1"/>
                  </a:solidFill>
                  <a:latin typeface="Calibri"/>
                  <a:ea typeface="Calibri"/>
                  <a:cs typeface="Calibri"/>
                  <a:sym typeface="Calibri"/>
                </a:rPr>
                <a:t> agama</a:t>
              </a:r>
              <a:endParaRPr sz="1200" dirty="0"/>
            </a:p>
          </p:txBody>
        </p:sp>
        <p:sp>
          <p:nvSpPr>
            <p:cNvPr id="322" name="Google Shape;322;p22"/>
            <p:cNvSpPr txBox="1"/>
            <p:nvPr/>
          </p:nvSpPr>
          <p:spPr>
            <a:xfrm>
              <a:off x="5415778" y="2484590"/>
              <a:ext cx="665873" cy="3796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err="1">
                  <a:solidFill>
                    <a:schemeClr val="dk1"/>
                  </a:solidFill>
                  <a:latin typeface="Calibri"/>
                  <a:ea typeface="Calibri"/>
                  <a:cs typeface="Calibri"/>
                  <a:sym typeface="Calibri"/>
                </a:rPr>
                <a:t>Komite</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lintas</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agama </a:t>
              </a:r>
              <a:endParaRPr sz="1200" dirty="0"/>
            </a:p>
          </p:txBody>
        </p:sp>
        <p:sp>
          <p:nvSpPr>
            <p:cNvPr id="323" name="Google Shape;323;p22"/>
            <p:cNvSpPr txBox="1"/>
            <p:nvPr/>
          </p:nvSpPr>
          <p:spPr>
            <a:xfrm>
              <a:off x="6019109" y="2383451"/>
              <a:ext cx="665873" cy="488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Influencer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media </a:t>
              </a:r>
              <a:r>
                <a:rPr lang="en-GB" sz="1200" dirty="0" err="1">
                  <a:solidFill>
                    <a:schemeClr val="dk1"/>
                  </a:solidFill>
                  <a:latin typeface="Calibri"/>
                  <a:ea typeface="Calibri"/>
                  <a:cs typeface="Calibri"/>
                  <a:sym typeface="Calibri"/>
                </a:rPr>
                <a:t>sosial</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yang </a:t>
              </a:r>
              <a:r>
                <a:rPr lang="en-GB" sz="1200" dirty="0" err="1">
                  <a:solidFill>
                    <a:schemeClr val="dk1"/>
                  </a:solidFill>
                  <a:latin typeface="Calibri"/>
                  <a:ea typeface="Calibri"/>
                  <a:cs typeface="Calibri"/>
                  <a:sym typeface="Calibri"/>
                </a:rPr>
                <a:t>tidak</a:t>
              </a:r>
              <a:r>
                <a:rPr lang="en-GB" sz="1200" dirty="0">
                  <a:solidFill>
                    <a:schemeClr val="dk1"/>
                  </a:solidFill>
                  <a:latin typeface="Calibri"/>
                  <a:ea typeface="Calibri"/>
                  <a:cs typeface="Calibri"/>
                  <a:sym typeface="Calibri"/>
                </a:rPr>
                <a:t> </a:t>
              </a:r>
              <a:br>
                <a:rPr lang="en-GB" sz="1200" dirty="0">
                  <a:solidFill>
                    <a:schemeClr val="dk1"/>
                  </a:solidFill>
                  <a:latin typeface="Calibri"/>
                  <a:ea typeface="Calibri"/>
                  <a:cs typeface="Calibri"/>
                  <a:sym typeface="Calibri"/>
                </a:rPr>
              </a:br>
              <a:r>
                <a:rPr lang="en-GB" sz="1200" dirty="0" err="1">
                  <a:solidFill>
                    <a:schemeClr val="dk1"/>
                  </a:solidFill>
                  <a:latin typeface="Calibri"/>
                  <a:ea typeface="Calibri"/>
                  <a:cs typeface="Calibri"/>
                  <a:sym typeface="Calibri"/>
                </a:rPr>
                <a:t>toleran</a:t>
              </a:r>
              <a:endParaRPr sz="1200" dirty="0">
                <a:solidFill>
                  <a:schemeClr val="dk1"/>
                </a:solidFill>
                <a:latin typeface="Calibri"/>
                <a:ea typeface="Calibri"/>
                <a:cs typeface="Calibri"/>
                <a:sym typeface="Calibri"/>
              </a:endParaRPr>
            </a:p>
          </p:txBody>
        </p:sp>
      </p:grpSp>
      <p:sp>
        <p:nvSpPr>
          <p:cNvPr id="324" name="Google Shape;324;p22"/>
          <p:cNvSpPr txBox="1"/>
          <p:nvPr/>
        </p:nvSpPr>
        <p:spPr>
          <a:xfrm>
            <a:off x="901285" y="4103973"/>
            <a:ext cx="2177582"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4000" b="1" dirty="0" err="1">
                <a:solidFill>
                  <a:schemeClr val="dk1"/>
                </a:solidFill>
                <a:latin typeface="Calibri"/>
                <a:ea typeface="Calibri"/>
                <a:cs typeface="Calibri"/>
                <a:sym typeface="Calibri"/>
              </a:rPr>
              <a:t>Pesan</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3"/>
          <p:cNvPicPr preferRelativeResize="0"/>
          <p:nvPr/>
        </p:nvPicPr>
        <p:blipFill rotWithShape="1">
          <a:blip r:embed="rId3">
            <a:alphaModFix/>
          </a:blip>
          <a:srcRect/>
          <a:stretch/>
        </p:blipFill>
        <p:spPr>
          <a:xfrm>
            <a:off x="1054766" y="614915"/>
            <a:ext cx="10331565" cy="5628169"/>
          </a:xfrm>
          <a:prstGeom prst="rect">
            <a:avLst/>
          </a:prstGeom>
          <a:noFill/>
          <a:ln>
            <a:noFill/>
          </a:ln>
        </p:spPr>
      </p:pic>
      <p:pic>
        <p:nvPicPr>
          <p:cNvPr id="333" name="Google Shape;333;p23"/>
          <p:cNvPicPr preferRelativeResize="0"/>
          <p:nvPr/>
        </p:nvPicPr>
        <p:blipFill rotWithShape="1">
          <a:blip r:embed="rId4">
            <a:alphaModFix/>
          </a:blip>
          <a:srcRect/>
          <a:stretch/>
        </p:blipFill>
        <p:spPr>
          <a:xfrm>
            <a:off x="2123975" y="875262"/>
            <a:ext cx="1537805" cy="1985907"/>
          </a:xfrm>
          <a:prstGeom prst="rect">
            <a:avLst/>
          </a:prstGeom>
          <a:noFill/>
          <a:ln>
            <a:noFill/>
          </a:ln>
        </p:spPr>
      </p:pic>
      <p:sp>
        <p:nvSpPr>
          <p:cNvPr id="334" name="Google Shape;334;p23"/>
          <p:cNvSpPr txBox="1"/>
          <p:nvPr/>
        </p:nvSpPr>
        <p:spPr>
          <a:xfrm>
            <a:off x="1596375" y="2934450"/>
            <a:ext cx="1729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Risiko</a:t>
            </a:r>
            <a:endParaRPr sz="4000" dirty="0"/>
          </a:p>
        </p:txBody>
      </p:sp>
      <p:pic>
        <p:nvPicPr>
          <p:cNvPr id="335" name="Google Shape;335;p23"/>
          <p:cNvPicPr preferRelativeResize="0"/>
          <p:nvPr/>
        </p:nvPicPr>
        <p:blipFill rotWithShape="1">
          <a:blip r:embed="rId5">
            <a:alphaModFix/>
          </a:blip>
          <a:srcRect/>
          <a:stretch/>
        </p:blipFill>
        <p:spPr>
          <a:xfrm>
            <a:off x="2957978" y="5681747"/>
            <a:ext cx="321158" cy="369332"/>
          </a:xfrm>
          <a:prstGeom prst="rect">
            <a:avLst/>
          </a:prstGeom>
          <a:noFill/>
          <a:ln>
            <a:noFill/>
          </a:ln>
        </p:spPr>
      </p:pic>
      <p:pic>
        <p:nvPicPr>
          <p:cNvPr id="336" name="Google Shape;336;p23"/>
          <p:cNvPicPr preferRelativeResize="0"/>
          <p:nvPr/>
        </p:nvPicPr>
        <p:blipFill rotWithShape="1">
          <a:blip r:embed="rId6">
            <a:alphaModFix/>
          </a:blip>
          <a:srcRect/>
          <a:stretch/>
        </p:blipFill>
        <p:spPr>
          <a:xfrm>
            <a:off x="2859843" y="5261023"/>
            <a:ext cx="488494" cy="275763"/>
          </a:xfrm>
          <a:prstGeom prst="rect">
            <a:avLst/>
          </a:prstGeom>
          <a:noFill/>
          <a:ln>
            <a:noFill/>
          </a:ln>
        </p:spPr>
      </p:pic>
      <p:pic>
        <p:nvPicPr>
          <p:cNvPr id="341" name="Google Shape;341;p23" descr="En bild som visar text, silhuett, natthimmel&#10;&#10;Automatiskt genererad beskrivning"/>
          <p:cNvPicPr preferRelativeResize="0"/>
          <p:nvPr/>
        </p:nvPicPr>
        <p:blipFill rotWithShape="1">
          <a:blip r:embed="rId7">
            <a:alphaModFix/>
          </a:blip>
          <a:srcRect/>
          <a:stretch/>
        </p:blipFill>
        <p:spPr>
          <a:xfrm>
            <a:off x="2917913" y="4268721"/>
            <a:ext cx="376574" cy="369332"/>
          </a:xfrm>
          <a:prstGeom prst="rect">
            <a:avLst/>
          </a:prstGeom>
          <a:noFill/>
          <a:ln>
            <a:noFill/>
          </a:ln>
        </p:spPr>
      </p:pic>
      <p:pic>
        <p:nvPicPr>
          <p:cNvPr id="342" name="Google Shape;342;p23"/>
          <p:cNvPicPr preferRelativeResize="0"/>
          <p:nvPr/>
        </p:nvPicPr>
        <p:blipFill rotWithShape="1">
          <a:blip r:embed="rId8">
            <a:alphaModFix/>
          </a:blip>
          <a:srcRect/>
          <a:stretch/>
        </p:blipFill>
        <p:spPr>
          <a:xfrm rot="183398">
            <a:off x="2871451" y="4756228"/>
            <a:ext cx="441999" cy="355178"/>
          </a:xfrm>
          <a:prstGeom prst="rect">
            <a:avLst/>
          </a:prstGeom>
          <a:noFill/>
          <a:ln>
            <a:noFill/>
          </a:ln>
        </p:spPr>
      </p:pic>
      <p:sp>
        <p:nvSpPr>
          <p:cNvPr id="2" name="Google Shape;285;p20">
            <a:extLst>
              <a:ext uri="{FF2B5EF4-FFF2-40B4-BE49-F238E27FC236}">
                <a16:creationId xmlns:a16="http://schemas.microsoft.com/office/drawing/2014/main" id="{4CFC65CF-0ADC-34F8-698A-7429E0038B9F}"/>
              </a:ext>
            </a:extLst>
          </p:cNvPr>
          <p:cNvSpPr txBox="1"/>
          <p:nvPr/>
        </p:nvSpPr>
        <p:spPr>
          <a:xfrm>
            <a:off x="1367732" y="4317468"/>
            <a:ext cx="14838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Tim bola</a:t>
            </a:r>
            <a:endParaRPr sz="1600" dirty="0"/>
          </a:p>
        </p:txBody>
      </p:sp>
      <p:sp>
        <p:nvSpPr>
          <p:cNvPr id="3" name="Google Shape;286;p20">
            <a:extLst>
              <a:ext uri="{FF2B5EF4-FFF2-40B4-BE49-F238E27FC236}">
                <a16:creationId xmlns:a16="http://schemas.microsoft.com/office/drawing/2014/main" id="{31A27678-A0AA-6E5D-B88B-4E263D2AE2C8}"/>
              </a:ext>
            </a:extLst>
          </p:cNvPr>
          <p:cNvSpPr txBox="1"/>
          <p:nvPr/>
        </p:nvSpPr>
        <p:spPr>
          <a:xfrm>
            <a:off x="1255978" y="4756826"/>
            <a:ext cx="15921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a:solidFill>
                  <a:schemeClr val="dk1"/>
                </a:solidFill>
                <a:latin typeface="Calibri"/>
                <a:ea typeface="Calibri"/>
                <a:cs typeface="Calibri"/>
                <a:sym typeface="Calibri"/>
              </a:rPr>
              <a:t>Survei </a:t>
            </a:r>
            <a:r>
              <a:rPr lang="en-GB" sz="1600" i="1" dirty="0">
                <a:solidFill>
                  <a:schemeClr val="dk1"/>
                </a:solidFill>
                <a:latin typeface="Calibri"/>
                <a:ea typeface="Calibri"/>
                <a:cs typeface="Calibri"/>
                <a:sym typeface="Calibri"/>
              </a:rPr>
              <a:t>bullying</a:t>
            </a:r>
            <a:r>
              <a:rPr lang="en-GB" sz="1600" dirty="0">
                <a:solidFill>
                  <a:schemeClr val="dk1"/>
                </a:solidFill>
                <a:latin typeface="Calibri"/>
                <a:ea typeface="Calibri"/>
                <a:cs typeface="Calibri"/>
                <a:sym typeface="Calibri"/>
              </a:rPr>
              <a:t> </a:t>
            </a:r>
            <a:endParaRPr sz="1600" dirty="0"/>
          </a:p>
        </p:txBody>
      </p:sp>
      <p:sp>
        <p:nvSpPr>
          <p:cNvPr id="4" name="Google Shape;287;p20">
            <a:extLst>
              <a:ext uri="{FF2B5EF4-FFF2-40B4-BE49-F238E27FC236}">
                <a16:creationId xmlns:a16="http://schemas.microsoft.com/office/drawing/2014/main" id="{CAC58A4F-8318-A1B5-EDFF-CB12D78DE792}"/>
              </a:ext>
            </a:extLst>
          </p:cNvPr>
          <p:cNvSpPr txBox="1"/>
          <p:nvPr/>
        </p:nvSpPr>
        <p:spPr>
          <a:xfrm>
            <a:off x="1490350" y="5220700"/>
            <a:ext cx="13614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600" dirty="0" err="1">
                <a:solidFill>
                  <a:schemeClr val="dk1"/>
                </a:solidFill>
                <a:latin typeface="Calibri"/>
                <a:ea typeface="Calibri"/>
                <a:cs typeface="Calibri"/>
                <a:sym typeface="Calibri"/>
              </a:rPr>
              <a:t>Meyakinkan</a:t>
            </a:r>
            <a:endParaRPr sz="1600" dirty="0"/>
          </a:p>
        </p:txBody>
      </p:sp>
      <p:sp>
        <p:nvSpPr>
          <p:cNvPr id="5" name="Google Shape;288;p20">
            <a:extLst>
              <a:ext uri="{FF2B5EF4-FFF2-40B4-BE49-F238E27FC236}">
                <a16:creationId xmlns:a16="http://schemas.microsoft.com/office/drawing/2014/main" id="{7B0673F1-B2FE-3390-7D3A-C821924F7D73}"/>
              </a:ext>
            </a:extLst>
          </p:cNvPr>
          <p:cNvSpPr txBox="1"/>
          <p:nvPr/>
        </p:nvSpPr>
        <p:spPr>
          <a:xfrm>
            <a:off x="1098250" y="5707675"/>
            <a:ext cx="1749000"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err="1">
                <a:sym typeface="Calibri"/>
              </a:rPr>
              <a:t>Anugerah</a:t>
            </a:r>
            <a:r>
              <a:rPr lang="en-GB" sz="1600" dirty="0">
                <a:solidFill>
                  <a:schemeClr val="dk1"/>
                </a:solidFill>
                <a:latin typeface="Calibri"/>
                <a:ea typeface="Calibri"/>
                <a:cs typeface="Calibri"/>
                <a:sym typeface="Calibri"/>
              </a:rPr>
              <a:t> guru</a:t>
            </a: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4"/>
          <p:cNvPicPr preferRelativeResize="0"/>
          <p:nvPr/>
        </p:nvPicPr>
        <p:blipFill rotWithShape="1">
          <a:blip r:embed="rId3">
            <a:alphaModFix/>
          </a:blip>
          <a:srcRect/>
          <a:stretch/>
        </p:blipFill>
        <p:spPr>
          <a:xfrm>
            <a:off x="2890069" y="394636"/>
            <a:ext cx="9135330" cy="6234862"/>
          </a:xfrm>
          <a:prstGeom prst="rect">
            <a:avLst/>
          </a:prstGeom>
          <a:noFill/>
          <a:ln>
            <a:noFill/>
          </a:ln>
        </p:spPr>
      </p:pic>
      <p:pic>
        <p:nvPicPr>
          <p:cNvPr id="11" name="Picture 10" descr="A list with hearts and lines&#10;&#10;AI-generated content may be incorrect.">
            <a:extLst>
              <a:ext uri="{FF2B5EF4-FFF2-40B4-BE49-F238E27FC236}">
                <a16:creationId xmlns:a16="http://schemas.microsoft.com/office/drawing/2014/main" id="{10DAB64C-7072-281C-52E8-66FE3B45BF18}"/>
              </a:ext>
            </a:extLst>
          </p:cNvPr>
          <p:cNvPicPr>
            <a:picLocks noChangeAspect="1"/>
          </p:cNvPicPr>
          <p:nvPr/>
        </p:nvPicPr>
        <p:blipFill>
          <a:blip r:embed="rId4"/>
          <a:stretch>
            <a:fillRect/>
          </a:stretch>
        </p:blipFill>
        <p:spPr>
          <a:xfrm>
            <a:off x="7907570" y="632662"/>
            <a:ext cx="1787920" cy="1448763"/>
          </a:xfrm>
          <a:prstGeom prst="rect">
            <a:avLst/>
          </a:prstGeom>
        </p:spPr>
      </p:pic>
      <p:pic>
        <p:nvPicPr>
          <p:cNvPr id="351" name="Google Shape;351;p24"/>
          <p:cNvPicPr preferRelativeResize="0"/>
          <p:nvPr/>
        </p:nvPicPr>
        <p:blipFill rotWithShape="1">
          <a:blip r:embed="rId5">
            <a:alphaModFix/>
          </a:blip>
          <a:srcRect/>
          <a:stretch/>
        </p:blipFill>
        <p:spPr>
          <a:xfrm>
            <a:off x="555717" y="4980992"/>
            <a:ext cx="1871554" cy="1427372"/>
          </a:xfrm>
          <a:prstGeom prst="rect">
            <a:avLst/>
          </a:prstGeom>
          <a:noFill/>
          <a:ln>
            <a:noFill/>
          </a:ln>
        </p:spPr>
      </p:pic>
      <p:pic>
        <p:nvPicPr>
          <p:cNvPr id="352" name="Google Shape;352;p24"/>
          <p:cNvPicPr preferRelativeResize="0"/>
          <p:nvPr/>
        </p:nvPicPr>
        <p:blipFill rotWithShape="1">
          <a:blip r:embed="rId6">
            <a:alphaModFix/>
          </a:blip>
          <a:srcRect/>
          <a:stretch/>
        </p:blipFill>
        <p:spPr>
          <a:xfrm>
            <a:off x="335507" y="633723"/>
            <a:ext cx="2389608" cy="1613153"/>
          </a:xfrm>
          <a:prstGeom prst="rect">
            <a:avLst/>
          </a:prstGeom>
          <a:noFill/>
          <a:ln>
            <a:noFill/>
          </a:ln>
        </p:spPr>
      </p:pic>
      <p:pic>
        <p:nvPicPr>
          <p:cNvPr id="353" name="Google Shape;353;p24"/>
          <p:cNvPicPr preferRelativeResize="0"/>
          <p:nvPr/>
        </p:nvPicPr>
        <p:blipFill rotWithShape="1">
          <a:blip r:embed="rId7">
            <a:alphaModFix/>
          </a:blip>
          <a:srcRect/>
          <a:stretch/>
        </p:blipFill>
        <p:spPr>
          <a:xfrm>
            <a:off x="202967" y="2383777"/>
            <a:ext cx="2654689" cy="2460314"/>
          </a:xfrm>
          <a:prstGeom prst="rect">
            <a:avLst/>
          </a:prstGeom>
          <a:noFill/>
          <a:ln>
            <a:noFill/>
          </a:ln>
        </p:spPr>
      </p:pic>
      <p:pic>
        <p:nvPicPr>
          <p:cNvPr id="355" name="Google Shape;355;p24"/>
          <p:cNvPicPr preferRelativeResize="0"/>
          <p:nvPr/>
        </p:nvPicPr>
        <p:blipFill rotWithShape="1">
          <a:blip r:embed="rId8">
            <a:alphaModFix/>
          </a:blip>
          <a:srcRect/>
          <a:stretch/>
        </p:blipFill>
        <p:spPr>
          <a:xfrm>
            <a:off x="3961650" y="1470510"/>
            <a:ext cx="2936763" cy="2521221"/>
          </a:xfrm>
          <a:prstGeom prst="rect">
            <a:avLst/>
          </a:prstGeom>
          <a:noFill/>
          <a:ln>
            <a:noFill/>
          </a:ln>
        </p:spPr>
      </p:pic>
      <p:pic>
        <p:nvPicPr>
          <p:cNvPr id="356" name="Google Shape;356;p24"/>
          <p:cNvPicPr preferRelativeResize="0"/>
          <p:nvPr/>
        </p:nvPicPr>
        <p:blipFill rotWithShape="1">
          <a:blip r:embed="rId9">
            <a:alphaModFix/>
          </a:blip>
          <a:srcRect/>
          <a:stretch/>
        </p:blipFill>
        <p:spPr>
          <a:xfrm>
            <a:off x="10466325" y="4524246"/>
            <a:ext cx="1480814" cy="2105253"/>
          </a:xfrm>
          <a:prstGeom prst="rect">
            <a:avLst/>
          </a:prstGeom>
          <a:noFill/>
          <a:ln>
            <a:noFill/>
          </a:ln>
        </p:spPr>
      </p:pic>
      <p:sp>
        <p:nvSpPr>
          <p:cNvPr id="357" name="Google Shape;357;p24"/>
          <p:cNvSpPr/>
          <p:nvPr/>
        </p:nvSpPr>
        <p:spPr>
          <a:xfrm>
            <a:off x="2757528" y="326518"/>
            <a:ext cx="5237943" cy="1200288"/>
          </a:xfrm>
          <a:custGeom>
            <a:avLst/>
            <a:gdLst/>
            <a:ahLst/>
            <a:cxnLst/>
            <a:rect l="l" t="t" r="r" b="b"/>
            <a:pathLst>
              <a:path w="5237943" h="1323439"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14530" y="244324"/>
                  <a:pt x="5266555" y="378186"/>
                  <a:pt x="5237943" y="622016"/>
                </a:cubicBezTo>
                <a:cubicBezTo>
                  <a:pt x="5209331" y="865846"/>
                  <a:pt x="5241649" y="1069816"/>
                  <a:pt x="5237943" y="1323439"/>
                </a:cubicBezTo>
                <a:cubicBezTo>
                  <a:pt x="4927716" y="1314329"/>
                  <a:pt x="4729693" y="1309311"/>
                  <a:pt x="4530821" y="1323439"/>
                </a:cubicBezTo>
                <a:cubicBezTo>
                  <a:pt x="4331949" y="1337567"/>
                  <a:pt x="4094326" y="1331404"/>
                  <a:pt x="3876078" y="1323439"/>
                </a:cubicBezTo>
                <a:cubicBezTo>
                  <a:pt x="3657830" y="1315474"/>
                  <a:pt x="3471559" y="1289073"/>
                  <a:pt x="3168956" y="1323439"/>
                </a:cubicBezTo>
                <a:cubicBezTo>
                  <a:pt x="2866353" y="1357805"/>
                  <a:pt x="2905172" y="1316803"/>
                  <a:pt x="2671351" y="1323439"/>
                </a:cubicBezTo>
                <a:cubicBezTo>
                  <a:pt x="2437530" y="1330075"/>
                  <a:pt x="2162759" y="1299207"/>
                  <a:pt x="2016608" y="1323439"/>
                </a:cubicBezTo>
                <a:cubicBezTo>
                  <a:pt x="1870457" y="1347671"/>
                  <a:pt x="1587703" y="1322904"/>
                  <a:pt x="1466624" y="1323439"/>
                </a:cubicBezTo>
                <a:cubicBezTo>
                  <a:pt x="1345545" y="1323974"/>
                  <a:pt x="920191" y="1322919"/>
                  <a:pt x="759502" y="1323439"/>
                </a:cubicBezTo>
                <a:cubicBezTo>
                  <a:pt x="598813" y="1323959"/>
                  <a:pt x="281695" y="1292144"/>
                  <a:pt x="0" y="1323439"/>
                </a:cubicBezTo>
                <a:cubicBezTo>
                  <a:pt x="-28009" y="1108783"/>
                  <a:pt x="22244" y="895130"/>
                  <a:pt x="0" y="648485"/>
                </a:cubicBezTo>
                <a:cubicBezTo>
                  <a:pt x="-22244" y="401840"/>
                  <a:pt x="32070" y="197644"/>
                  <a:pt x="0" y="0"/>
                </a:cubicBezTo>
                <a:close/>
              </a:path>
            </a:pathLst>
          </a:cu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dirty="0" err="1">
                <a:solidFill>
                  <a:schemeClr val="dk1"/>
                </a:solidFill>
                <a:latin typeface="Calibri"/>
                <a:ea typeface="Calibri"/>
                <a:cs typeface="Calibri"/>
                <a:sym typeface="Calibri"/>
              </a:rPr>
              <a:t>Perjalanan</a:t>
            </a:r>
            <a:r>
              <a:rPr lang="en-GB" sz="3600" b="1" dirty="0">
                <a:solidFill>
                  <a:schemeClr val="dk1"/>
                </a:solidFill>
                <a:latin typeface="Calibri"/>
                <a:ea typeface="Calibri"/>
                <a:cs typeface="Calibri"/>
                <a:sym typeface="Calibri"/>
              </a:rPr>
              <a:t> </a:t>
            </a:r>
            <a:r>
              <a:rPr lang="en-GB" sz="3600" b="1" dirty="0" err="1">
                <a:solidFill>
                  <a:schemeClr val="dk1"/>
                </a:solidFill>
                <a:latin typeface="Calibri"/>
                <a:ea typeface="Calibri"/>
                <a:cs typeface="Calibri"/>
                <a:sym typeface="Calibri"/>
              </a:rPr>
              <a:t>menuju</a:t>
            </a:r>
            <a:r>
              <a:rPr lang="en-GB" sz="3600" b="1" dirty="0">
                <a:solidFill>
                  <a:schemeClr val="dk1"/>
                </a:solidFill>
                <a:latin typeface="Calibri"/>
                <a:ea typeface="Calibri"/>
                <a:cs typeface="Calibri"/>
                <a:sym typeface="Calibri"/>
              </a:rPr>
              <a:t> </a:t>
            </a:r>
            <a:r>
              <a:rPr lang="en-GB" sz="3600" b="1" dirty="0" err="1">
                <a:solidFill>
                  <a:schemeClr val="dk1"/>
                </a:solidFill>
                <a:latin typeface="Calibri"/>
                <a:ea typeface="Calibri"/>
                <a:cs typeface="Calibri"/>
                <a:sym typeface="Calibri"/>
              </a:rPr>
              <a:t>perubahan</a:t>
            </a:r>
            <a:r>
              <a:rPr lang="en-GB" sz="3600" b="1" dirty="0">
                <a:solidFill>
                  <a:schemeClr val="dk1"/>
                </a:solidFill>
                <a:latin typeface="Calibri"/>
                <a:ea typeface="Calibri"/>
                <a:cs typeface="Calibri"/>
                <a:sym typeface="Calibri"/>
              </a:rPr>
              <a:t> </a:t>
            </a:r>
            <a:endParaRPr sz="3600" dirty="0"/>
          </a:p>
        </p:txBody>
      </p:sp>
      <p:sp>
        <p:nvSpPr>
          <p:cNvPr id="2" name="Google Shape;77;p3">
            <a:extLst>
              <a:ext uri="{FF2B5EF4-FFF2-40B4-BE49-F238E27FC236}">
                <a16:creationId xmlns:a16="http://schemas.microsoft.com/office/drawing/2014/main" id="{D6F182B1-95B5-E8A0-44E6-E6813F00958A}"/>
              </a:ext>
            </a:extLst>
          </p:cNvPr>
          <p:cNvSpPr txBox="1"/>
          <p:nvPr/>
        </p:nvSpPr>
        <p:spPr>
          <a:xfrm>
            <a:off x="917343" y="4548960"/>
            <a:ext cx="117666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Masalah</a:t>
            </a:r>
            <a:endParaRPr sz="2000" dirty="0"/>
          </a:p>
        </p:txBody>
      </p:sp>
      <p:sp>
        <p:nvSpPr>
          <p:cNvPr id="3" name="Google Shape;78;p3">
            <a:extLst>
              <a:ext uri="{FF2B5EF4-FFF2-40B4-BE49-F238E27FC236}">
                <a16:creationId xmlns:a16="http://schemas.microsoft.com/office/drawing/2014/main" id="{74FB990A-274D-C6A8-1EAB-8E1302FCAB73}"/>
              </a:ext>
            </a:extLst>
          </p:cNvPr>
          <p:cNvSpPr txBox="1"/>
          <p:nvPr/>
        </p:nvSpPr>
        <p:spPr>
          <a:xfrm>
            <a:off x="10118587" y="2383777"/>
            <a:ext cx="94921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Tujuan</a:t>
            </a:r>
            <a:endParaRPr sz="2000" dirty="0"/>
          </a:p>
        </p:txBody>
      </p:sp>
      <p:sp>
        <p:nvSpPr>
          <p:cNvPr id="4" name="Google Shape;79;p3">
            <a:extLst>
              <a:ext uri="{FF2B5EF4-FFF2-40B4-BE49-F238E27FC236}">
                <a16:creationId xmlns:a16="http://schemas.microsoft.com/office/drawing/2014/main" id="{430B8BA2-5ACF-9823-9F56-FA9DD1786DD3}"/>
              </a:ext>
            </a:extLst>
          </p:cNvPr>
          <p:cNvSpPr txBox="1"/>
          <p:nvPr/>
        </p:nvSpPr>
        <p:spPr>
          <a:xfrm>
            <a:off x="10911039" y="4550105"/>
            <a:ext cx="88115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Risiko</a:t>
            </a:r>
            <a:endParaRPr sz="2000" dirty="0"/>
          </a:p>
        </p:txBody>
      </p:sp>
      <p:sp>
        <p:nvSpPr>
          <p:cNvPr id="5" name="Google Shape;80;p3">
            <a:extLst>
              <a:ext uri="{FF2B5EF4-FFF2-40B4-BE49-F238E27FC236}">
                <a16:creationId xmlns:a16="http://schemas.microsoft.com/office/drawing/2014/main" id="{EE9351F0-CEFD-67A5-AF69-4F8840C27266}"/>
              </a:ext>
            </a:extLst>
          </p:cNvPr>
          <p:cNvSpPr txBox="1"/>
          <p:nvPr/>
        </p:nvSpPr>
        <p:spPr>
          <a:xfrm>
            <a:off x="3598978" y="4338149"/>
            <a:ext cx="95840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Taktik</a:t>
            </a:r>
            <a:endParaRPr sz="2000" dirty="0"/>
          </a:p>
        </p:txBody>
      </p:sp>
      <p:sp>
        <p:nvSpPr>
          <p:cNvPr id="6" name="Google Shape;81;p3">
            <a:extLst>
              <a:ext uri="{FF2B5EF4-FFF2-40B4-BE49-F238E27FC236}">
                <a16:creationId xmlns:a16="http://schemas.microsoft.com/office/drawing/2014/main" id="{99BCC9AF-03FE-EAB5-84B8-FCCBB000C1EB}"/>
              </a:ext>
            </a:extLst>
          </p:cNvPr>
          <p:cNvSpPr txBox="1"/>
          <p:nvPr/>
        </p:nvSpPr>
        <p:spPr>
          <a:xfrm>
            <a:off x="5490030" y="4338148"/>
            <a:ext cx="118390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Tahapan</a:t>
            </a:r>
            <a:endParaRPr sz="2000" dirty="0"/>
          </a:p>
        </p:txBody>
      </p:sp>
      <p:sp>
        <p:nvSpPr>
          <p:cNvPr id="7" name="Google Shape;82;p3">
            <a:extLst>
              <a:ext uri="{FF2B5EF4-FFF2-40B4-BE49-F238E27FC236}">
                <a16:creationId xmlns:a16="http://schemas.microsoft.com/office/drawing/2014/main" id="{238C886A-3FD8-44B9-63A9-D4FFA0B1A72B}"/>
              </a:ext>
            </a:extLst>
          </p:cNvPr>
          <p:cNvSpPr txBox="1"/>
          <p:nvPr/>
        </p:nvSpPr>
        <p:spPr>
          <a:xfrm>
            <a:off x="2714762" y="3001568"/>
            <a:ext cx="1210781"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000" b="1" dirty="0">
                <a:solidFill>
                  <a:schemeClr val="dk1"/>
                </a:solidFill>
                <a:latin typeface="Calibri"/>
                <a:ea typeface="Calibri"/>
                <a:cs typeface="Calibri"/>
                <a:sym typeface="Calibri"/>
              </a:rPr>
              <a:t>Pesan</a:t>
            </a:r>
            <a:endParaRPr sz="2000" dirty="0"/>
          </a:p>
        </p:txBody>
      </p:sp>
      <p:sp>
        <p:nvSpPr>
          <p:cNvPr id="8" name="Google Shape;83;p3">
            <a:extLst>
              <a:ext uri="{FF2B5EF4-FFF2-40B4-BE49-F238E27FC236}">
                <a16:creationId xmlns:a16="http://schemas.microsoft.com/office/drawing/2014/main" id="{543F879A-FD69-B01F-CC7E-D837E14F8CA4}"/>
              </a:ext>
            </a:extLst>
          </p:cNvPr>
          <p:cNvSpPr txBox="1"/>
          <p:nvPr/>
        </p:nvSpPr>
        <p:spPr>
          <a:xfrm>
            <a:off x="783468" y="1466878"/>
            <a:ext cx="17343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err="1">
                <a:solidFill>
                  <a:schemeClr val="dk1"/>
                </a:solidFill>
                <a:latin typeface="Calibri"/>
                <a:ea typeface="Calibri"/>
                <a:cs typeface="Calibri"/>
                <a:sym typeface="Calibri"/>
              </a:rPr>
              <a:t>Siapakah</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kita</a:t>
            </a:r>
            <a:r>
              <a:rPr lang="en-GB" sz="2000" b="1" dirty="0">
                <a:solidFill>
                  <a:schemeClr val="dk1"/>
                </a:solidFill>
                <a:latin typeface="Calibri"/>
                <a:ea typeface="Calibri"/>
                <a:cs typeface="Calibri"/>
                <a:sym typeface="Calibri"/>
              </a:rPr>
              <a:t>?</a:t>
            </a:r>
            <a:endParaRPr sz="2000" dirty="0"/>
          </a:p>
        </p:txBody>
      </p:sp>
      <p:sp>
        <p:nvSpPr>
          <p:cNvPr id="9" name="Google Shape;84;p3">
            <a:extLst>
              <a:ext uri="{FF2B5EF4-FFF2-40B4-BE49-F238E27FC236}">
                <a16:creationId xmlns:a16="http://schemas.microsoft.com/office/drawing/2014/main" id="{7A21A0E7-2170-52F7-524D-0794FF2E3B06}"/>
              </a:ext>
            </a:extLst>
          </p:cNvPr>
          <p:cNvSpPr txBox="1"/>
          <p:nvPr/>
        </p:nvSpPr>
        <p:spPr>
          <a:xfrm>
            <a:off x="10843466" y="1777797"/>
            <a:ext cx="121710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b="1" dirty="0" err="1">
                <a:solidFill>
                  <a:schemeClr val="dk1"/>
                </a:solidFill>
                <a:latin typeface="Calibri"/>
                <a:ea typeface="Calibri"/>
                <a:cs typeface="Calibri"/>
                <a:sym typeface="Calibri"/>
              </a:rPr>
              <a:t>Kerangka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waktu</a:t>
            </a:r>
            <a:endParaRPr sz="1100" dirty="0"/>
          </a:p>
        </p:txBody>
      </p:sp>
      <p:pic>
        <p:nvPicPr>
          <p:cNvPr id="10" name="Picture 9" descr="A white board with black lines&#10;&#10;AI-generated content may be incorrect.">
            <a:extLst>
              <a:ext uri="{FF2B5EF4-FFF2-40B4-BE49-F238E27FC236}">
                <a16:creationId xmlns:a16="http://schemas.microsoft.com/office/drawing/2014/main" id="{AF7B72A4-5370-EFFE-13CB-861296EF444B}"/>
              </a:ext>
            </a:extLst>
          </p:cNvPr>
          <p:cNvPicPr>
            <a:picLocks noChangeAspect="1"/>
          </p:cNvPicPr>
          <p:nvPr/>
        </p:nvPicPr>
        <p:blipFill>
          <a:blip r:embed="rId10"/>
          <a:stretch>
            <a:fillRect/>
          </a:stretch>
        </p:blipFill>
        <p:spPr>
          <a:xfrm>
            <a:off x="551915" y="4985052"/>
            <a:ext cx="1867116" cy="14170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72"/>
        <p:cNvGrpSpPr/>
        <p:nvPr/>
      </p:nvGrpSpPr>
      <p:grpSpPr>
        <a:xfrm>
          <a:off x="0" y="0"/>
          <a:ext cx="0" cy="0"/>
          <a:chOff x="0" y="0"/>
          <a:chExt cx="0" cy="0"/>
        </a:xfrm>
      </p:grpSpPr>
      <p:sp>
        <p:nvSpPr>
          <p:cNvPr id="373" name="Google Shape;373;p25"/>
          <p:cNvSpPr/>
          <p:nvPr/>
        </p:nvSpPr>
        <p:spPr>
          <a:xfrm>
            <a:off x="577806" y="900471"/>
            <a:ext cx="106048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10 </a:t>
            </a:r>
            <a:r>
              <a:rPr lang="en-GB" sz="4000" b="1" dirty="0" err="1">
                <a:solidFill>
                  <a:schemeClr val="dk1"/>
                </a:solidFill>
                <a:latin typeface="Calibri"/>
                <a:ea typeface="Calibri"/>
                <a:cs typeface="Calibri"/>
                <a:sym typeface="Calibri"/>
              </a:rPr>
              <a:t>tahap</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perjalanan</a:t>
            </a:r>
            <a:endParaRPr sz="4000" b="1" dirty="0">
              <a:solidFill>
                <a:schemeClr val="dk1"/>
              </a:solidFill>
              <a:latin typeface="Calibri"/>
              <a:ea typeface="Calibri"/>
              <a:cs typeface="Calibri"/>
              <a:sym typeface="Calibri"/>
            </a:endParaRPr>
          </a:p>
        </p:txBody>
      </p:sp>
      <p:sp>
        <p:nvSpPr>
          <p:cNvPr id="374" name="Google Shape;374;p25"/>
          <p:cNvSpPr/>
          <p:nvPr/>
        </p:nvSpPr>
        <p:spPr>
          <a:xfrm>
            <a:off x="6673806" y="1854700"/>
            <a:ext cx="6096000"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6.   Orang yang terlibat </a:t>
            </a:r>
            <a:endParaRPr sz="3200"/>
          </a:p>
          <a:p>
            <a:pPr marL="0" marR="0" lvl="0" indent="0" algn="l" rtl="0">
              <a:spcBef>
                <a:spcPts val="0"/>
              </a:spcBef>
              <a:spcAft>
                <a:spcPts val="0"/>
              </a:spcAft>
              <a:buNone/>
            </a:pPr>
            <a:r>
              <a:rPr lang="en-GB" sz="3200">
                <a:solidFill>
                  <a:schemeClr val="dk1"/>
                </a:solidFill>
                <a:latin typeface="Calibri"/>
                <a:ea typeface="Calibri"/>
                <a:cs typeface="Calibri"/>
                <a:sym typeface="Calibri"/>
              </a:rPr>
              <a:t>7.   Taktik dan aktivitas </a:t>
            </a:r>
            <a:endParaRPr sz="3200"/>
          </a:p>
          <a:p>
            <a:pPr marL="0" marR="0" lvl="0" indent="0" algn="l" rtl="0">
              <a:spcBef>
                <a:spcPts val="0"/>
              </a:spcBef>
              <a:spcAft>
                <a:spcPts val="0"/>
              </a:spcAft>
              <a:buNone/>
            </a:pPr>
            <a:r>
              <a:rPr lang="en-GB" sz="3200">
                <a:solidFill>
                  <a:schemeClr val="dk1"/>
                </a:solidFill>
                <a:latin typeface="Calibri"/>
                <a:ea typeface="Calibri"/>
                <a:cs typeface="Calibri"/>
                <a:sym typeface="Calibri"/>
              </a:rPr>
              <a:t>8.   Pesan yang disampaikan </a:t>
            </a:r>
            <a:endParaRPr sz="3200"/>
          </a:p>
          <a:p>
            <a:pPr marL="0" marR="0" lvl="0" indent="0" algn="l" rtl="0">
              <a:spcBef>
                <a:spcPts val="0"/>
              </a:spcBef>
              <a:spcAft>
                <a:spcPts val="0"/>
              </a:spcAft>
              <a:buNone/>
            </a:pPr>
            <a:r>
              <a:rPr lang="en-GB" sz="3200">
                <a:solidFill>
                  <a:schemeClr val="dk1"/>
                </a:solidFill>
                <a:latin typeface="Calibri"/>
                <a:ea typeface="Calibri"/>
                <a:cs typeface="Calibri"/>
                <a:sym typeface="Calibri"/>
              </a:rPr>
              <a:t>9.   Tahapan </a:t>
            </a:r>
            <a:endParaRPr sz="3200"/>
          </a:p>
          <a:p>
            <a:pPr marL="0" marR="0" lvl="0" indent="0" algn="l" rtl="0">
              <a:spcBef>
                <a:spcPts val="0"/>
              </a:spcBef>
              <a:spcAft>
                <a:spcPts val="0"/>
              </a:spcAft>
              <a:buNone/>
            </a:pPr>
            <a:r>
              <a:rPr lang="en-GB" sz="3200">
                <a:solidFill>
                  <a:schemeClr val="dk1"/>
                </a:solidFill>
                <a:latin typeface="Calibri"/>
                <a:ea typeface="Calibri"/>
                <a:cs typeface="Calibri"/>
                <a:sym typeface="Calibri"/>
              </a:rPr>
              <a:t>10. Risiko </a:t>
            </a:r>
            <a:endParaRPr sz="3200">
              <a:solidFill>
                <a:schemeClr val="dk1"/>
              </a:solidFill>
              <a:latin typeface="Calibri"/>
              <a:ea typeface="Calibri"/>
              <a:cs typeface="Calibri"/>
              <a:sym typeface="Calibri"/>
            </a:endParaRPr>
          </a:p>
        </p:txBody>
      </p:sp>
      <p:sp>
        <p:nvSpPr>
          <p:cNvPr id="375" name="Google Shape;375;p25"/>
          <p:cNvSpPr/>
          <p:nvPr/>
        </p:nvSpPr>
        <p:spPr>
          <a:xfrm>
            <a:off x="577806" y="1854700"/>
            <a:ext cx="6096000" cy="3539390"/>
          </a:xfrm>
          <a:prstGeom prst="rect">
            <a:avLst/>
          </a:prstGeom>
          <a:noFill/>
          <a:ln>
            <a:noFill/>
          </a:ln>
        </p:spPr>
        <p:txBody>
          <a:bodyPr spcFirstLastPara="1" wrap="square" lIns="91425" tIns="45700" rIns="91425" bIns="45700" anchor="t" anchorCtr="0">
            <a:spAutoFit/>
          </a:bodyPr>
          <a:lstStyle/>
          <a:p>
            <a:pPr marL="742950" marR="0" lvl="0" indent="-742950" algn="l" rtl="0">
              <a:spcBef>
                <a:spcPts val="0"/>
              </a:spcBef>
              <a:spcAft>
                <a:spcPts val="0"/>
              </a:spcAft>
              <a:buClr>
                <a:schemeClr val="dk1"/>
              </a:buClr>
              <a:buSzPts val="3600"/>
              <a:buFont typeface="Calibri"/>
              <a:buAutoNum type="arabicPeriod"/>
            </a:pPr>
            <a:r>
              <a:rPr lang="en-GB" sz="3200" dirty="0">
                <a:solidFill>
                  <a:schemeClr val="dk1"/>
                </a:solidFill>
                <a:latin typeface="Calibri"/>
                <a:ea typeface="Calibri"/>
                <a:cs typeface="Calibri"/>
                <a:sym typeface="Calibri"/>
              </a:rPr>
              <a:t>Agen </a:t>
            </a:r>
            <a:r>
              <a:rPr lang="en-GB" sz="3200" dirty="0" err="1">
                <a:solidFill>
                  <a:schemeClr val="dk1"/>
                </a:solidFill>
                <a:latin typeface="Calibri"/>
                <a:ea typeface="Calibri"/>
                <a:cs typeface="Calibri"/>
                <a:sym typeface="Calibri"/>
              </a:rPr>
              <a:t>perubahan</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Masalah</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utama</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Sikap</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perilaku</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peraturan</a:t>
            </a:r>
            <a:r>
              <a:rPr lang="en-GB" sz="3200" dirty="0">
                <a:solidFill>
                  <a:schemeClr val="dk1"/>
                </a:solidFill>
                <a:latin typeface="Calibri"/>
                <a:ea typeface="Calibri"/>
                <a:cs typeface="Calibri"/>
                <a:sym typeface="Calibri"/>
              </a:rPr>
              <a:t> yang </a:t>
            </a:r>
            <a:r>
              <a:rPr lang="en-GB" sz="3200" dirty="0" err="1">
                <a:solidFill>
                  <a:schemeClr val="dk1"/>
                </a:solidFill>
                <a:latin typeface="Calibri"/>
                <a:ea typeface="Calibri"/>
                <a:cs typeface="Calibri"/>
                <a:sym typeface="Calibri"/>
              </a:rPr>
              <a:t>bermasalah</a:t>
            </a:r>
            <a:r>
              <a:rPr lang="en-GB" sz="3200" dirty="0">
                <a:solidFill>
                  <a:schemeClr val="dk1"/>
                </a:solidFill>
                <a:latin typeface="Calibri"/>
                <a:ea typeface="Calibri"/>
                <a:cs typeface="Calibri"/>
                <a:sym typeface="Calibri"/>
              </a:rPr>
              <a:t>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a:solidFill>
                  <a:schemeClr val="dk1"/>
                </a:solidFill>
                <a:latin typeface="Calibri"/>
                <a:ea typeface="Calibri"/>
                <a:cs typeface="Calibri"/>
                <a:sym typeface="Calibri"/>
              </a:rPr>
              <a:t>Tujuan </a:t>
            </a:r>
            <a:endParaRPr sz="3200" dirty="0"/>
          </a:p>
          <a:p>
            <a:pPr marL="742950" marR="0" lvl="0" indent="-74295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Sikap</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perilaku</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peraturan</a:t>
            </a:r>
            <a:r>
              <a:rPr lang="en-GB" sz="3200" dirty="0">
                <a:solidFill>
                  <a:schemeClr val="dk1"/>
                </a:solidFill>
                <a:latin typeface="Calibri"/>
                <a:ea typeface="Calibri"/>
                <a:cs typeface="Calibri"/>
                <a:sym typeface="Calibri"/>
              </a:rPr>
              <a:t> yang </a:t>
            </a:r>
            <a:r>
              <a:rPr lang="en-GB" sz="3200" dirty="0" err="1">
                <a:solidFill>
                  <a:schemeClr val="dk1"/>
                </a:solidFill>
                <a:latin typeface="Calibri"/>
                <a:ea typeface="Calibri"/>
                <a:cs typeface="Calibri"/>
                <a:sym typeface="Calibri"/>
              </a:rPr>
              <a:t>didambakan</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82"/>
        <p:cNvGrpSpPr/>
        <p:nvPr/>
      </p:nvGrpSpPr>
      <p:grpSpPr>
        <a:xfrm>
          <a:off x="0" y="0"/>
          <a:ext cx="0" cy="0"/>
          <a:chOff x="0" y="0"/>
          <a:chExt cx="0" cy="0"/>
        </a:xfrm>
      </p:grpSpPr>
      <p:sp>
        <p:nvSpPr>
          <p:cNvPr id="383" name="Google Shape;383;p26"/>
          <p:cNvSpPr txBox="1"/>
          <p:nvPr/>
        </p:nvSpPr>
        <p:spPr>
          <a:xfrm>
            <a:off x="0" y="801177"/>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4000" b="1" dirty="0" err="1">
                <a:solidFill>
                  <a:schemeClr val="lt1"/>
                </a:solidFill>
                <a:latin typeface="Calibri"/>
                <a:ea typeface="Calibri"/>
                <a:cs typeface="Calibri"/>
                <a:sym typeface="Calibri"/>
              </a:rPr>
              <a:t>Kerja</a:t>
            </a:r>
            <a:r>
              <a:rPr lang="en-GB" sz="4000" b="1" dirty="0">
                <a:solidFill>
                  <a:schemeClr val="lt1"/>
                </a:solidFill>
                <a:latin typeface="Calibri"/>
                <a:ea typeface="Calibri"/>
                <a:cs typeface="Calibri"/>
                <a:sym typeface="Calibri"/>
              </a:rPr>
              <a:t> yang </a:t>
            </a:r>
            <a:r>
              <a:rPr lang="en-GB" sz="4000" b="1" dirty="0" err="1">
                <a:solidFill>
                  <a:schemeClr val="lt1"/>
                </a:solidFill>
                <a:latin typeface="Calibri"/>
                <a:ea typeface="Calibri"/>
                <a:cs typeface="Calibri"/>
                <a:sym typeface="Calibri"/>
              </a:rPr>
              <a:t>bagus</a:t>
            </a:r>
            <a:r>
              <a:rPr lang="en-GB" sz="4000" b="1" dirty="0">
                <a:solidFill>
                  <a:schemeClr val="lt1"/>
                </a:solidFill>
                <a:latin typeface="Calibri"/>
                <a:ea typeface="Calibri"/>
                <a:cs typeface="Calibri"/>
                <a:sym typeface="Calibri"/>
              </a:rPr>
              <a:t> dan </a:t>
            </a:r>
            <a:r>
              <a:rPr lang="en-GB" sz="4000" b="1" dirty="0" err="1">
                <a:solidFill>
                  <a:schemeClr val="lt1"/>
                </a:solidFill>
                <a:latin typeface="Calibri"/>
                <a:ea typeface="Calibri"/>
                <a:cs typeface="Calibri"/>
                <a:sym typeface="Calibri"/>
              </a:rPr>
              <a:t>selamat</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datang</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kembali</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dirty="0" err="1">
                <a:solidFill>
                  <a:schemeClr val="lt1"/>
                </a:solidFill>
                <a:latin typeface="Calibri"/>
                <a:ea typeface="Calibri"/>
                <a:cs typeface="Calibri"/>
                <a:sym typeface="Calibri"/>
              </a:rPr>
              <a:t>Sesi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berikutnya</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Perjalanan</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menuju</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perubahan</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lanjutan</a:t>
            </a:r>
            <a:r>
              <a:rPr lang="en-GB" sz="3200" dirty="0">
                <a:solidFill>
                  <a:schemeClr val="lt1"/>
                </a:solidFill>
                <a:latin typeface="Calibri"/>
                <a:ea typeface="Calibri"/>
                <a:cs typeface="Calibri"/>
                <a:sym typeface="Calibri"/>
              </a:rPr>
              <a:t>)</a:t>
            </a:r>
            <a:endParaRPr sz="3200" dirty="0"/>
          </a:p>
        </p:txBody>
      </p:sp>
      <p:pic>
        <p:nvPicPr>
          <p:cNvPr id="384" name="Google Shape;384;p26"/>
          <p:cNvPicPr preferRelativeResize="0"/>
          <p:nvPr/>
        </p:nvPicPr>
        <p:blipFill rotWithShape="1">
          <a:blip r:embed="rId3">
            <a:alphaModFix/>
          </a:blip>
          <a:srcRect/>
          <a:stretch/>
        </p:blipFill>
        <p:spPr>
          <a:xfrm>
            <a:off x="5207481" y="4261653"/>
            <a:ext cx="1777037" cy="1795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72"/>
        <p:cNvGrpSpPr/>
        <p:nvPr/>
      </p:nvGrpSpPr>
      <p:grpSpPr>
        <a:xfrm>
          <a:off x="0" y="0"/>
          <a:ext cx="0" cy="0"/>
          <a:chOff x="0" y="0"/>
          <a:chExt cx="0" cy="0"/>
        </a:xfrm>
      </p:grpSpPr>
      <p:sp>
        <p:nvSpPr>
          <p:cNvPr id="73" name="Google Shape;73;p3"/>
          <p:cNvSpPr/>
          <p:nvPr/>
        </p:nvSpPr>
        <p:spPr>
          <a:xfrm>
            <a:off x="1168527" y="1610290"/>
            <a:ext cx="8010208"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Apa </a:t>
            </a:r>
            <a:r>
              <a:rPr lang="en-GB" sz="4000" b="1" dirty="0" err="1">
                <a:solidFill>
                  <a:schemeClr val="dk1"/>
                </a:solidFill>
                <a:latin typeface="Calibri"/>
                <a:ea typeface="Calibri"/>
                <a:cs typeface="Calibri"/>
                <a:sym typeface="Calibri"/>
              </a:rPr>
              <a:t>itu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rencana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aksi</a:t>
            </a:r>
            <a:r>
              <a:rPr lang="en-GB" sz="4000" b="1" dirty="0">
                <a:solidFill>
                  <a:schemeClr val="dk1"/>
                </a:solidFill>
                <a:latin typeface="Calibri"/>
                <a:ea typeface="Calibri"/>
                <a:cs typeface="Calibri"/>
                <a:sym typeface="Calibri"/>
              </a:rPr>
              <a:t> </a:t>
            </a:r>
            <a:br>
              <a:rPr lang="en-GB" sz="4000" b="1" dirty="0">
                <a:solidFill>
                  <a:schemeClr val="dk1"/>
                </a:solidFill>
                <a:latin typeface="Calibri"/>
                <a:ea typeface="Calibri"/>
                <a:cs typeface="Calibri"/>
                <a:sym typeface="Calibri"/>
              </a:rPr>
            </a:br>
            <a:r>
              <a:rPr lang="en-GB" sz="4000" b="1" dirty="0">
                <a:solidFill>
                  <a:schemeClr val="dk1"/>
                </a:solidFill>
                <a:latin typeface="Calibri"/>
                <a:ea typeface="Calibri"/>
                <a:cs typeface="Calibri"/>
                <a:sym typeface="Calibri"/>
              </a:rPr>
              <a:t>dan </a:t>
            </a:r>
            <a:r>
              <a:rPr lang="en-GB" sz="4000" b="1" dirty="0" err="1">
                <a:solidFill>
                  <a:schemeClr val="dk1"/>
                </a:solidFill>
                <a:latin typeface="Calibri"/>
                <a:ea typeface="Calibri"/>
                <a:cs typeface="Calibri"/>
                <a:sym typeface="Calibri"/>
              </a:rPr>
              <a:t>mengapa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penting</a:t>
            </a:r>
            <a:r>
              <a:rPr lang="en-GB" sz="4000" b="1" dirty="0">
                <a:solidFill>
                  <a:schemeClr val="dk1"/>
                </a:solidFill>
                <a:latin typeface="Calibri"/>
                <a:ea typeface="Calibri"/>
                <a:cs typeface="Calibri"/>
                <a:sym typeface="Calibri"/>
              </a:rPr>
              <a:t>?   </a:t>
            </a:r>
            <a:br>
              <a:rPr lang="en-GB" sz="3600" dirty="0">
                <a:solidFill>
                  <a:schemeClr val="dk1"/>
                </a:solidFill>
                <a:latin typeface="Calibri"/>
                <a:ea typeface="Calibri"/>
                <a:cs typeface="Calibri"/>
                <a:sym typeface="Calibri"/>
              </a:rPr>
            </a:br>
            <a:endParaRPr sz="36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82" name="Google Shape;82;p4"/>
          <p:cNvPicPr preferRelativeResize="0"/>
          <p:nvPr/>
        </p:nvPicPr>
        <p:blipFill rotWithShape="1">
          <a:blip r:embed="rId4">
            <a:alphaModFix/>
          </a:blip>
          <a:srcRect/>
          <a:stretch/>
        </p:blipFill>
        <p:spPr>
          <a:xfrm rot="560739">
            <a:off x="1937396" y="4193394"/>
            <a:ext cx="1024455" cy="1125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5"/>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91" name="Google Shape;91;p5"/>
          <p:cNvPicPr preferRelativeResize="0"/>
          <p:nvPr/>
        </p:nvPicPr>
        <p:blipFill rotWithShape="1">
          <a:blip r:embed="rId4">
            <a:alphaModFix/>
          </a:blip>
          <a:srcRect/>
          <a:stretch/>
        </p:blipFill>
        <p:spPr>
          <a:xfrm rot="560739">
            <a:off x="1937396" y="4193394"/>
            <a:ext cx="1024455" cy="1125949"/>
          </a:xfrm>
          <a:prstGeom prst="rect">
            <a:avLst/>
          </a:prstGeom>
          <a:noFill/>
          <a:ln>
            <a:noFill/>
          </a:ln>
        </p:spPr>
      </p:pic>
      <p:sp>
        <p:nvSpPr>
          <p:cNvPr id="92" name="Google Shape;92;p5"/>
          <p:cNvSpPr/>
          <p:nvPr/>
        </p:nvSpPr>
        <p:spPr>
          <a:xfrm>
            <a:off x="1168527" y="1610290"/>
            <a:ext cx="8010208" cy="1877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Perjalanan</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menuju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perubahan</a:t>
            </a:r>
            <a:r>
              <a:rPr lang="en-GB" sz="4000" b="1" dirty="0">
                <a:solidFill>
                  <a:schemeClr val="dk1"/>
                </a:solidFill>
                <a:latin typeface="Calibri"/>
                <a:ea typeface="Calibri"/>
                <a:cs typeface="Calibri"/>
                <a:sym typeface="Calibri"/>
              </a:rPr>
              <a:t> </a:t>
            </a:r>
            <a:endParaRPr sz="4000" dirty="0"/>
          </a:p>
          <a:p>
            <a:pPr marL="0" marR="0" lvl="0" indent="0" algn="l" rtl="0">
              <a:spcBef>
                <a:spcPts val="0"/>
              </a:spcBef>
              <a:spcAft>
                <a:spcPts val="0"/>
              </a:spcAft>
              <a:buNone/>
            </a:pPr>
            <a:br>
              <a:rPr lang="en-GB" sz="3600" dirty="0">
                <a:solidFill>
                  <a:schemeClr val="dk1"/>
                </a:solidFill>
                <a:latin typeface="Calibri"/>
                <a:ea typeface="Calibri"/>
                <a:cs typeface="Calibri"/>
                <a:sym typeface="Calibri"/>
              </a:rPr>
            </a:br>
            <a:endParaRPr sz="36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6"/>
          <p:cNvPicPr preferRelativeResize="0"/>
          <p:nvPr/>
        </p:nvPicPr>
        <p:blipFill rotWithShape="1">
          <a:blip r:embed="rId3">
            <a:alphaModFix/>
          </a:blip>
          <a:srcRect/>
          <a:stretch/>
        </p:blipFill>
        <p:spPr>
          <a:xfrm>
            <a:off x="1263193" y="895657"/>
            <a:ext cx="9159274" cy="4804220"/>
          </a:xfrm>
          <a:prstGeom prst="rect">
            <a:avLst/>
          </a:prstGeom>
          <a:noFill/>
          <a:ln>
            <a:noFill/>
          </a:ln>
        </p:spPr>
      </p:pic>
      <p:sp>
        <p:nvSpPr>
          <p:cNvPr id="101" name="Google Shape;101;p6"/>
          <p:cNvSpPr/>
          <p:nvPr/>
        </p:nvSpPr>
        <p:spPr>
          <a:xfrm>
            <a:off x="1168527" y="1610290"/>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Siapakah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kita</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pic>
        <p:nvPicPr>
          <p:cNvPr id="102" name="Google Shape;102;p6" descr="En bild som visar text&#10;&#10;Automatiskt genererad beskrivning"/>
          <p:cNvPicPr preferRelativeResize="0"/>
          <p:nvPr/>
        </p:nvPicPr>
        <p:blipFill rotWithShape="1">
          <a:blip r:embed="rId4">
            <a:alphaModFix/>
          </a:blip>
          <a:srcRect/>
          <a:stretch/>
        </p:blipFill>
        <p:spPr>
          <a:xfrm>
            <a:off x="1168527" y="2824569"/>
            <a:ext cx="2906299" cy="19672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7"/>
          <p:cNvPicPr preferRelativeResize="0"/>
          <p:nvPr/>
        </p:nvPicPr>
        <p:blipFill rotWithShape="1">
          <a:blip r:embed="rId3">
            <a:alphaModFix/>
          </a:blip>
          <a:srcRect/>
          <a:stretch/>
        </p:blipFill>
        <p:spPr>
          <a:xfrm>
            <a:off x="1263193" y="895657"/>
            <a:ext cx="9159274" cy="4804220"/>
          </a:xfrm>
          <a:prstGeom prst="rect">
            <a:avLst/>
          </a:prstGeom>
          <a:noFill/>
          <a:ln>
            <a:noFill/>
          </a:ln>
        </p:spPr>
      </p:pic>
      <p:pic>
        <p:nvPicPr>
          <p:cNvPr id="111" name="Google Shape;111;p7" descr="En bild som visar text&#10;&#10;Automatiskt genererad beskrivning"/>
          <p:cNvPicPr preferRelativeResize="0"/>
          <p:nvPr/>
        </p:nvPicPr>
        <p:blipFill rotWithShape="1">
          <a:blip r:embed="rId4">
            <a:alphaModFix/>
          </a:blip>
          <a:srcRect/>
          <a:stretch/>
        </p:blipFill>
        <p:spPr>
          <a:xfrm>
            <a:off x="1168527" y="2824569"/>
            <a:ext cx="2906299" cy="1967204"/>
          </a:xfrm>
          <a:prstGeom prst="rect">
            <a:avLst/>
          </a:prstGeom>
          <a:noFill/>
          <a:ln>
            <a:noFill/>
          </a:ln>
        </p:spPr>
      </p:pic>
      <p:sp>
        <p:nvSpPr>
          <p:cNvPr id="112" name="Google Shape;112;p7"/>
          <p:cNvSpPr txBox="1"/>
          <p:nvPr/>
        </p:nvSpPr>
        <p:spPr>
          <a:xfrm>
            <a:off x="1354486" y="3461361"/>
            <a:ext cx="27432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err="1">
                <a:solidFill>
                  <a:schemeClr val="dk1"/>
                </a:solidFill>
                <a:latin typeface="Calibri"/>
                <a:ea typeface="Calibri"/>
                <a:cs typeface="Calibri"/>
                <a:sym typeface="Calibri"/>
              </a:rPr>
              <a:t>Sahabat</a:t>
            </a:r>
            <a:r>
              <a:rPr lang="en-GB" sz="2200" dirty="0">
                <a:solidFill>
                  <a:schemeClr val="dk1"/>
                </a:solidFill>
                <a:latin typeface="Calibri"/>
                <a:ea typeface="Calibri"/>
                <a:cs typeface="Calibri"/>
                <a:sym typeface="Calibri"/>
              </a:rPr>
              <a:t> </a:t>
            </a:r>
            <a:br>
              <a:rPr lang="en-GB" sz="2200" dirty="0">
                <a:solidFill>
                  <a:schemeClr val="dk1"/>
                </a:solidFill>
                <a:latin typeface="Calibri"/>
                <a:ea typeface="Calibri"/>
                <a:cs typeface="Calibri"/>
                <a:sym typeface="Calibri"/>
              </a:rPr>
            </a:br>
            <a:r>
              <a:rPr lang="en-GB" sz="2200" dirty="0" err="1">
                <a:solidFill>
                  <a:schemeClr val="dk1"/>
                </a:solidFill>
                <a:latin typeface="Calibri"/>
                <a:ea typeface="Calibri"/>
                <a:cs typeface="Calibri"/>
                <a:sym typeface="Calibri"/>
              </a:rPr>
              <a:t>muda</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lintas</a:t>
            </a:r>
            <a:r>
              <a:rPr lang="en-GB" sz="2200" dirty="0">
                <a:solidFill>
                  <a:schemeClr val="dk1"/>
                </a:solidFill>
                <a:latin typeface="Calibri"/>
                <a:ea typeface="Calibri"/>
                <a:cs typeface="Calibri"/>
                <a:sym typeface="Calibri"/>
              </a:rPr>
              <a:t> </a:t>
            </a:r>
            <a:br>
              <a:rPr lang="en-GB" sz="2200" dirty="0">
                <a:solidFill>
                  <a:schemeClr val="dk1"/>
                </a:solidFill>
                <a:latin typeface="Calibri"/>
                <a:ea typeface="Calibri"/>
                <a:cs typeface="Calibri"/>
                <a:sym typeface="Calibri"/>
              </a:rPr>
            </a:br>
            <a:r>
              <a:rPr lang="en-GB" sz="2200" dirty="0">
                <a:solidFill>
                  <a:schemeClr val="dk1"/>
                </a:solidFill>
                <a:latin typeface="Calibri"/>
                <a:ea typeface="Calibri"/>
                <a:cs typeface="Calibri"/>
                <a:sym typeface="Calibri"/>
              </a:rPr>
              <a:t>agama </a:t>
            </a:r>
            <a:endParaRPr sz="2200" dirty="0">
              <a:solidFill>
                <a:schemeClr val="dk1"/>
              </a:solidFill>
              <a:latin typeface="Calibri"/>
              <a:ea typeface="Calibri"/>
              <a:cs typeface="Calibri"/>
              <a:sym typeface="Calibri"/>
            </a:endParaRPr>
          </a:p>
        </p:txBody>
      </p:sp>
      <p:sp>
        <p:nvSpPr>
          <p:cNvPr id="113" name="Google Shape;113;p7"/>
          <p:cNvSpPr/>
          <p:nvPr/>
        </p:nvSpPr>
        <p:spPr>
          <a:xfrm>
            <a:off x="1168527" y="1610290"/>
            <a:ext cx="801020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Siapakah</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kita</a:t>
            </a:r>
            <a:r>
              <a:rPr lang="en-GB" sz="4000" b="1" dirty="0">
                <a:solidFill>
                  <a:schemeClr val="dk1"/>
                </a:solidFill>
                <a:latin typeface="Calibri"/>
                <a:ea typeface="Calibri"/>
                <a:cs typeface="Calibri"/>
                <a:sym typeface="Calibri"/>
              </a:rPr>
              <a:t>? </a:t>
            </a:r>
            <a:endParaRPr lang="en-GB" sz="40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p:cNvPicPr preferRelativeResize="0"/>
          <p:nvPr/>
        </p:nvPicPr>
        <p:blipFill rotWithShape="1">
          <a:blip r:embed="rId3">
            <a:alphaModFix/>
          </a:blip>
          <a:srcRect/>
          <a:stretch/>
        </p:blipFill>
        <p:spPr>
          <a:xfrm>
            <a:off x="4114149" y="977640"/>
            <a:ext cx="7173793" cy="4902720"/>
          </a:xfrm>
          <a:prstGeom prst="rect">
            <a:avLst/>
          </a:prstGeom>
          <a:noFill/>
          <a:ln>
            <a:noFill/>
          </a:ln>
        </p:spPr>
      </p:pic>
      <p:pic>
        <p:nvPicPr>
          <p:cNvPr id="122" name="Google Shape;122;p8"/>
          <p:cNvPicPr preferRelativeResize="0"/>
          <p:nvPr/>
        </p:nvPicPr>
        <p:blipFill rotWithShape="1">
          <a:blip r:embed="rId4">
            <a:alphaModFix/>
          </a:blip>
          <a:srcRect/>
          <a:stretch/>
        </p:blipFill>
        <p:spPr>
          <a:xfrm>
            <a:off x="931334" y="977640"/>
            <a:ext cx="3249895" cy="3011938"/>
          </a:xfrm>
          <a:prstGeom prst="rect">
            <a:avLst/>
          </a:prstGeom>
          <a:noFill/>
          <a:ln>
            <a:noFill/>
          </a:ln>
        </p:spPr>
      </p:pic>
      <p:sp>
        <p:nvSpPr>
          <p:cNvPr id="123" name="Google Shape;123;p8"/>
          <p:cNvSpPr txBox="1"/>
          <p:nvPr/>
        </p:nvSpPr>
        <p:spPr>
          <a:xfrm>
            <a:off x="1409391" y="4394833"/>
            <a:ext cx="22938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Masalah</a:t>
            </a:r>
            <a:endParaRPr sz="4000" b="1"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9"/>
          <p:cNvPicPr preferRelativeResize="0"/>
          <p:nvPr/>
        </p:nvPicPr>
        <p:blipFill rotWithShape="1">
          <a:blip r:embed="rId3">
            <a:alphaModFix/>
          </a:blip>
          <a:srcRect/>
          <a:stretch/>
        </p:blipFill>
        <p:spPr>
          <a:xfrm>
            <a:off x="4114149" y="977640"/>
            <a:ext cx="7173793" cy="4902720"/>
          </a:xfrm>
          <a:prstGeom prst="rect">
            <a:avLst/>
          </a:prstGeom>
          <a:noFill/>
          <a:ln>
            <a:noFill/>
          </a:ln>
        </p:spPr>
      </p:pic>
      <p:sp>
        <p:nvSpPr>
          <p:cNvPr id="132" name="Google Shape;132;p9"/>
          <p:cNvSpPr txBox="1"/>
          <p:nvPr/>
        </p:nvSpPr>
        <p:spPr>
          <a:xfrm>
            <a:off x="1582030" y="3781769"/>
            <a:ext cx="184020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600" b="1" dirty="0" err="1">
                <a:solidFill>
                  <a:schemeClr val="dk1"/>
                </a:solidFill>
                <a:latin typeface="Calibri"/>
                <a:ea typeface="Calibri"/>
                <a:cs typeface="Calibri"/>
                <a:sym typeface="Calibri"/>
              </a:rPr>
              <a:t>Masalah</a:t>
            </a:r>
            <a:endParaRPr sz="2600" b="1" dirty="0">
              <a:solidFill>
                <a:schemeClr val="dk1"/>
              </a:solidFill>
              <a:latin typeface="Calibri"/>
              <a:ea typeface="Calibri"/>
              <a:cs typeface="Calibri"/>
              <a:sym typeface="Calibri"/>
            </a:endParaRPr>
          </a:p>
        </p:txBody>
      </p:sp>
      <p:sp>
        <p:nvSpPr>
          <p:cNvPr id="133" name="Google Shape;133;p9"/>
          <p:cNvSpPr txBox="1"/>
          <p:nvPr/>
        </p:nvSpPr>
        <p:spPr>
          <a:xfrm>
            <a:off x="1293122" y="4221169"/>
            <a:ext cx="241793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a:solidFill>
                  <a:schemeClr val="dk1"/>
                </a:solidFill>
                <a:latin typeface="Calibri"/>
                <a:ea typeface="Calibri"/>
                <a:cs typeface="Calibri"/>
                <a:sym typeface="Calibri"/>
              </a:rPr>
              <a:t>Anak-</a:t>
            </a:r>
            <a:r>
              <a:rPr lang="en-GB" sz="2200" dirty="0" err="1">
                <a:solidFill>
                  <a:schemeClr val="dk1"/>
                </a:solidFill>
                <a:latin typeface="Calibri"/>
                <a:ea typeface="Calibri"/>
                <a:cs typeface="Calibri"/>
                <a:sym typeface="Calibri"/>
              </a:rPr>
              <a:t>anak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tidak</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memiliki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teman</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dari</a:t>
            </a:r>
            <a:r>
              <a:rPr lang="en-GB" sz="2200" dirty="0">
                <a:solidFill>
                  <a:schemeClr val="dk1"/>
                </a:solidFill>
                <a:latin typeface="Calibri"/>
                <a:ea typeface="Calibri"/>
                <a:cs typeface="Calibri"/>
                <a:sym typeface="Calibri"/>
              </a:rPr>
              <a:t> </a:t>
            </a:r>
            <a:r>
              <a:rPr lang="en-GB" sz="2200" dirty="0" err="1">
                <a:solidFill>
                  <a:schemeClr val="dk1"/>
                </a:solidFill>
                <a:latin typeface="Calibri"/>
                <a:ea typeface="Calibri"/>
                <a:cs typeface="Calibri"/>
                <a:sym typeface="Calibri"/>
              </a:rPr>
              <a:t>komunitas</a:t>
            </a:r>
            <a:r>
              <a:rPr lang="en-GB" sz="2200" dirty="0">
                <a:solidFill>
                  <a:schemeClr val="dk1"/>
                </a:solidFill>
                <a:latin typeface="Calibri"/>
                <a:ea typeface="Calibri"/>
                <a:cs typeface="Calibri"/>
                <a:sym typeface="Calibri"/>
              </a:rPr>
              <a:t> agama lain.</a:t>
            </a:r>
            <a:endParaRPr sz="2200" dirty="0"/>
          </a:p>
        </p:txBody>
      </p:sp>
      <p:pic>
        <p:nvPicPr>
          <p:cNvPr id="134" name="Google Shape;134;p9"/>
          <p:cNvPicPr preferRelativeResize="0"/>
          <p:nvPr/>
        </p:nvPicPr>
        <p:blipFill rotWithShape="1">
          <a:blip r:embed="rId4">
            <a:alphaModFix/>
          </a:blip>
          <a:srcRect/>
          <a:stretch/>
        </p:blipFill>
        <p:spPr>
          <a:xfrm>
            <a:off x="931334" y="977640"/>
            <a:ext cx="3249895" cy="3011938"/>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Skapa ett nytt dokument." ma:contentTypeScope="" ma:versionID="c5ef2dbbe3c3c737742cd6afd9739645">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295de9bc023a88c5119c6d614ea4e1f1"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Props1.xml><?xml version="1.0" encoding="utf-8"?>
<ds:datastoreItem xmlns:ds="http://schemas.openxmlformats.org/officeDocument/2006/customXml" ds:itemID="{5563DAD2-B27C-4EB4-9444-E58E3FDB08C9}">
  <ds:schemaRefs>
    <ds:schemaRef ds:uri="http://schemas.microsoft.com/sharepoint/v3/contenttype/forms"/>
  </ds:schemaRefs>
</ds:datastoreItem>
</file>

<file path=customXml/itemProps2.xml><?xml version="1.0" encoding="utf-8"?>
<ds:datastoreItem xmlns:ds="http://schemas.openxmlformats.org/officeDocument/2006/customXml" ds:itemID="{03C74AD8-2D20-4F71-8A35-B2A604A6617D}"/>
</file>

<file path=customXml/itemProps3.xml><?xml version="1.0" encoding="utf-8"?>
<ds:datastoreItem xmlns:ds="http://schemas.openxmlformats.org/officeDocument/2006/customXml" ds:itemID="{D38CC65E-D36F-4D5C-B0E0-A2B0912E1D88}">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docProps/app.xml><?xml version="1.0" encoding="utf-8"?>
<Properties xmlns="http://schemas.openxmlformats.org/officeDocument/2006/extended-properties" xmlns:vt="http://schemas.openxmlformats.org/officeDocument/2006/docPropsVTypes">
  <TotalTime>46</TotalTime>
  <Words>2631</Words>
  <Application>Microsoft Macintosh PowerPoint</Application>
  <PresentationFormat>Bredbild</PresentationFormat>
  <Paragraphs>281</Paragraphs>
  <Slides>26</Slides>
  <Notes>26</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26</vt:i4>
      </vt:variant>
    </vt:vector>
  </HeadingPairs>
  <TitlesOfParts>
    <vt:vector size="30" baseType="lpstr">
      <vt:lpstr>Arial</vt:lpstr>
      <vt:lpstr>Calibri</vt:lpstr>
      <vt:lpstr>FORBTema2</vt:lpstr>
      <vt:lpstr>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Kristina Schollin-Borg</cp:lastModifiedBy>
  <cp:revision>59</cp:revision>
  <dcterms:created xsi:type="dcterms:W3CDTF">2021-06-24T12:01:27Z</dcterms:created>
  <dcterms:modified xsi:type="dcterms:W3CDTF">2025-09-07T19:20:04Z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