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4"/>
    <p:sldMasterId id="2147483726" r:id="rId5"/>
    <p:sldMasterId id="2147483812" r:id="rId6"/>
    <p:sldMasterId id="2147483696" r:id="rId7"/>
    <p:sldMasterId id="2147483800" r:id="rId8"/>
  </p:sldMasterIdLst>
  <p:notesMasterIdLst>
    <p:notesMasterId r:id="rId13"/>
  </p:notesMasterIdLst>
  <p:handoutMasterIdLst>
    <p:handoutMasterId r:id="rId14"/>
  </p:handoutMasterIdLst>
  <p:sldIdLst>
    <p:sldId id="256" r:id="rId9"/>
    <p:sldId id="373" r:id="rId10"/>
    <p:sldId id="353" r:id="rId11"/>
    <p:sldId id="3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Viktoria Myrén" initials="VM [7]" lastIdx="1" clrIdx="6"/>
  <p:cmAuthor id="1" name="Viktoria Myrén" initials="VM" lastIdx="1" clrIdx="0"/>
  <p:cmAuthor id="8" name="Viktoria Myren" initials="VM" lastIdx="3" clrIdx="7"/>
  <p:cmAuthor id="2" name="Viktoria Myrén" initials="VM [2]" lastIdx="1" clrIdx="1"/>
  <p:cmAuthor id="9" name="Kristina Schollin-Borg" initials="KSB" lastIdx="1" clrIdx="8">
    <p:extLst>
      <p:ext uri="{19B8F6BF-5375-455C-9EA6-DF929625EA0E}">
        <p15:presenceInfo xmlns:p15="http://schemas.microsoft.com/office/powerpoint/2012/main" userId="b4e1ecc18a5bd808" providerId="Windows Live"/>
      </p:ext>
    </p:extLst>
  </p:cmAuthor>
  <p:cmAuthor id="3" name="Viktoria Myrén" initials="VM [3]" lastIdx="1" clrIdx="2"/>
  <p:cmAuthor id="10" name="Katherine Cash" initials="KC" lastIdx="5" clrIdx="9">
    <p:extLst>
      <p:ext uri="{19B8F6BF-5375-455C-9EA6-DF929625EA0E}">
        <p15:presenceInfo xmlns:p15="http://schemas.microsoft.com/office/powerpoint/2012/main" userId="S::Katherine.Cash@smc.global::f7797b46-2b2d-4b8f-b225-8c373fe2af75" providerId="AD"/>
      </p:ext>
    </p:extLst>
  </p:cmAuthor>
  <p:cmAuthor id="4" name="Viktoria Myrén" initials="VM [4]" lastIdx="1" clrIdx="3"/>
  <p:cmAuthor id="11" name="Katherine Cash" initials="KC [2]" lastIdx="1" clrIdx="10">
    <p:extLst>
      <p:ext uri="{19B8F6BF-5375-455C-9EA6-DF929625EA0E}">
        <p15:presenceInfo xmlns:p15="http://schemas.microsoft.com/office/powerpoint/2012/main" userId="S::katherine.cash_smc.global#ext#@stefanusalliansen.onmicrosoft.com::c8443033-ba39-4d66-bc55-3451e72e1980" providerId="AD"/>
      </p:ext>
    </p:extLst>
  </p:cmAuthor>
  <p:cmAuthor id="5" name="Viktoria Myrén" initials="VM [5]" lastIdx="1" clrIdx="4"/>
  <p:cmAuthor id="6" name="Viktoria Myrén" initials="VM [6]"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C2CA"/>
    <a:srgbClr val="D1E0DF"/>
    <a:srgbClr val="86A2AB"/>
    <a:srgbClr val="F4E4D1"/>
    <a:srgbClr val="E59760"/>
    <a:srgbClr val="EEB88E"/>
    <a:srgbClr val="574961"/>
    <a:srgbClr val="CFE0DF"/>
    <a:srgbClr val="4E7D88"/>
    <a:srgbClr val="E3A3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78" autoAdjust="0"/>
    <p:restoredTop sz="72503" autoAdjust="0"/>
  </p:normalViewPr>
  <p:slideViewPr>
    <p:cSldViewPr snapToGrid="0">
      <p:cViewPr varScale="1">
        <p:scale>
          <a:sx n="82" d="100"/>
          <a:sy n="82" d="100"/>
        </p:scale>
        <p:origin x="504" y="78"/>
      </p:cViewPr>
      <p:guideLst>
        <p:guide orient="horz" pos="2160"/>
        <p:guide pos="3863"/>
      </p:guideLst>
    </p:cSldViewPr>
  </p:slideViewPr>
  <p:outlineViewPr>
    <p:cViewPr>
      <p:scale>
        <a:sx n="33" d="100"/>
        <a:sy n="33" d="100"/>
      </p:scale>
      <p:origin x="0" y="0"/>
    </p:cViewPr>
  </p:outlineViewPr>
  <p:notesTextViewPr>
    <p:cViewPr>
      <p:scale>
        <a:sx n="80" d="100"/>
        <a:sy n="80" d="100"/>
      </p:scale>
      <p:origin x="0" y="0"/>
    </p:cViewPr>
  </p:notesTextViewPr>
  <p:sorterViewPr>
    <p:cViewPr>
      <p:scale>
        <a:sx n="80" d="100"/>
        <a:sy n="80" d="100"/>
      </p:scale>
      <p:origin x="0" y="0"/>
    </p:cViewPr>
  </p:sorterViewPr>
  <p:notesViewPr>
    <p:cSldViewPr snapToGrid="0">
      <p:cViewPr varScale="1">
        <p:scale>
          <a:sx n="93" d="100"/>
          <a:sy n="93" d="100"/>
        </p:scale>
        <p:origin x="285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2.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ben Bhujel" userId="0f9db9ec-00ad-46b6-9b96-35db36e90aee" providerId="ADAL" clId="{199F4649-BE9C-4FEB-96C3-AAAFF9C4C284}"/>
    <pc:docChg chg="modSld">
      <pc:chgData name="Eben Bhujel" userId="0f9db9ec-00ad-46b6-9b96-35db36e90aee" providerId="ADAL" clId="{199F4649-BE9C-4FEB-96C3-AAAFF9C4C284}" dt="2023-11-15T09:23:49.806" v="21" actId="1076"/>
      <pc:docMkLst>
        <pc:docMk/>
      </pc:docMkLst>
      <pc:sldChg chg="modSp mod">
        <pc:chgData name="Eben Bhujel" userId="0f9db9ec-00ad-46b6-9b96-35db36e90aee" providerId="ADAL" clId="{199F4649-BE9C-4FEB-96C3-AAAFF9C4C284}" dt="2023-11-15T09:23:49.806" v="21" actId="1076"/>
        <pc:sldMkLst>
          <pc:docMk/>
          <pc:sldMk cId="523184214" sldId="353"/>
        </pc:sldMkLst>
        <pc:spChg chg="mod">
          <ac:chgData name="Eben Bhujel" userId="0f9db9ec-00ad-46b6-9b96-35db36e90aee" providerId="ADAL" clId="{199F4649-BE9C-4FEB-96C3-AAAFF9C4C284}" dt="2023-11-15T09:21:41.300" v="2" actId="404"/>
          <ac:spMkLst>
            <pc:docMk/>
            <pc:sldMk cId="523184214" sldId="353"/>
            <ac:spMk id="16" creationId="{D623D326-8B3E-63BA-F443-98AEA1C7D58F}"/>
          </ac:spMkLst>
        </pc:spChg>
        <pc:spChg chg="mod">
          <ac:chgData name="Eben Bhujel" userId="0f9db9ec-00ad-46b6-9b96-35db36e90aee" providerId="ADAL" clId="{199F4649-BE9C-4FEB-96C3-AAAFF9C4C284}" dt="2023-11-15T09:22:25.946" v="14" actId="404"/>
          <ac:spMkLst>
            <pc:docMk/>
            <pc:sldMk cId="523184214" sldId="353"/>
            <ac:spMk id="17" creationId="{389F6092-3318-78D0-EDE6-2560DAE15782}"/>
          </ac:spMkLst>
        </pc:spChg>
        <pc:spChg chg="mod">
          <ac:chgData name="Eben Bhujel" userId="0f9db9ec-00ad-46b6-9b96-35db36e90aee" providerId="ADAL" clId="{199F4649-BE9C-4FEB-96C3-AAAFF9C4C284}" dt="2023-11-15T09:21:58.947" v="6" actId="404"/>
          <ac:spMkLst>
            <pc:docMk/>
            <pc:sldMk cId="523184214" sldId="353"/>
            <ac:spMk id="18" creationId="{0C9EB97D-BE86-C3A4-A56F-3F958CDDDBAE}"/>
          </ac:spMkLst>
        </pc:spChg>
        <pc:spChg chg="mod">
          <ac:chgData name="Eben Bhujel" userId="0f9db9ec-00ad-46b6-9b96-35db36e90aee" providerId="ADAL" clId="{199F4649-BE9C-4FEB-96C3-AAAFF9C4C284}" dt="2023-11-15T09:23:31.039" v="19" actId="1076"/>
          <ac:spMkLst>
            <pc:docMk/>
            <pc:sldMk cId="523184214" sldId="353"/>
            <ac:spMk id="19" creationId="{76E3DDBA-49FD-8C86-F364-1A41627C867F}"/>
          </ac:spMkLst>
        </pc:spChg>
        <pc:spChg chg="mod">
          <ac:chgData name="Eben Bhujel" userId="0f9db9ec-00ad-46b6-9b96-35db36e90aee" providerId="ADAL" clId="{199F4649-BE9C-4FEB-96C3-AAAFF9C4C284}" dt="2023-11-15T09:22:22.834" v="12" actId="404"/>
          <ac:spMkLst>
            <pc:docMk/>
            <pc:sldMk cId="523184214" sldId="353"/>
            <ac:spMk id="20" creationId="{9B4C3FF5-88E0-BDAA-D764-8E2F74A59E0C}"/>
          </ac:spMkLst>
        </pc:spChg>
        <pc:spChg chg="mod">
          <ac:chgData name="Eben Bhujel" userId="0f9db9ec-00ad-46b6-9b96-35db36e90aee" providerId="ADAL" clId="{199F4649-BE9C-4FEB-96C3-AAAFF9C4C284}" dt="2023-11-15T09:22:13.953" v="10" actId="404"/>
          <ac:spMkLst>
            <pc:docMk/>
            <pc:sldMk cId="523184214" sldId="353"/>
            <ac:spMk id="21" creationId="{C44EA1A0-FA9E-2516-4BBF-F5192025E6C0}"/>
          </ac:spMkLst>
        </pc:spChg>
        <pc:spChg chg="mod">
          <ac:chgData name="Eben Bhujel" userId="0f9db9ec-00ad-46b6-9b96-35db36e90aee" providerId="ADAL" clId="{199F4649-BE9C-4FEB-96C3-AAAFF9C4C284}" dt="2023-11-15T09:22:28.385" v="16" actId="404"/>
          <ac:spMkLst>
            <pc:docMk/>
            <pc:sldMk cId="523184214" sldId="353"/>
            <ac:spMk id="22" creationId="{0D66A0D1-A64B-279C-2E21-F9A2C44D3E23}"/>
          </ac:spMkLst>
        </pc:spChg>
        <pc:spChg chg="mod">
          <ac:chgData name="Eben Bhujel" userId="0f9db9ec-00ad-46b6-9b96-35db36e90aee" providerId="ADAL" clId="{199F4649-BE9C-4FEB-96C3-AAAFF9C4C284}" dt="2023-11-15T09:22:55.721" v="17" actId="1076"/>
          <ac:spMkLst>
            <pc:docMk/>
            <pc:sldMk cId="523184214" sldId="353"/>
            <ac:spMk id="23" creationId="{F51E43E1-51AB-83D6-22CC-97FC1EB20A55}"/>
          </ac:spMkLst>
        </pc:spChg>
        <pc:spChg chg="mod">
          <ac:chgData name="Eben Bhujel" userId="0f9db9ec-00ad-46b6-9b96-35db36e90aee" providerId="ADAL" clId="{199F4649-BE9C-4FEB-96C3-AAAFF9C4C284}" dt="2023-11-15T09:23:49.806" v="21" actId="1076"/>
          <ac:spMkLst>
            <pc:docMk/>
            <pc:sldMk cId="523184214" sldId="353"/>
            <ac:spMk id="24" creationId="{D4990EAB-3734-9649-905D-15119BCB2EF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93E7962D-2BC7-AC4D-8AF6-4D773DF6E7C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sv-SE"/>
              <a:t>FORB</a:t>
            </a:r>
          </a:p>
        </p:txBody>
      </p:sp>
      <p:sp>
        <p:nvSpPr>
          <p:cNvPr id="3" name="Platshållare för datum 2">
            <a:extLst>
              <a:ext uri="{FF2B5EF4-FFF2-40B4-BE49-F238E27FC236}">
                <a16:creationId xmlns:a16="http://schemas.microsoft.com/office/drawing/2014/main" id="{016146D4-B27F-A14B-AE10-FB1CE0FC936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8582EE-D4F7-2443-B5D1-79E9D43FA05A}" type="datetime1">
              <a:rPr lang="sv-SE" smtClean="0"/>
              <a:pPr/>
              <a:t>2023-11-15</a:t>
            </a:fld>
            <a:endParaRPr lang="sv-SE"/>
          </a:p>
        </p:txBody>
      </p:sp>
      <p:sp>
        <p:nvSpPr>
          <p:cNvPr id="4" name="Platshållare för sidfot 3">
            <a:extLst>
              <a:ext uri="{FF2B5EF4-FFF2-40B4-BE49-F238E27FC236}">
                <a16:creationId xmlns:a16="http://schemas.microsoft.com/office/drawing/2014/main" id="{FECB0F73-9802-0B47-AF9F-3EFFC8BBD15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F3F1BAC2-54EA-D244-B158-D979F637FA4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C8FBC57-9DA0-9E44-BFA6-90C691399BBE}" type="slidenum">
              <a:rPr lang="sv-SE" smtClean="0"/>
              <a:pPr/>
              <a:t>‹#›</a:t>
            </a:fld>
            <a:endParaRPr lang="sv-SE"/>
          </a:p>
        </p:txBody>
      </p:sp>
    </p:spTree>
    <p:extLst>
      <p:ext uri="{BB962C8B-B14F-4D97-AF65-F5344CB8AC3E}">
        <p14:creationId xmlns:p14="http://schemas.microsoft.com/office/powerpoint/2010/main" val="2945902799"/>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GB"/>
              <a:t>FORB</a:t>
            </a:r>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BA3781-7CA1-994C-9194-9762AB29D620}" type="datetime1">
              <a:rPr lang="sv-SE" smtClean="0"/>
              <a:pPr/>
              <a:t>2023-11-15</a:t>
            </a:fld>
            <a:endParaRPr lang="en-GB"/>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GB"/>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D7DBD2-2B10-4EF4-A6B5-C85AC3CD16FB}" type="slidenum">
              <a:rPr lang="en-GB" smtClean="0"/>
              <a:pPr/>
              <a:t>‹#›</a:t>
            </a:fld>
            <a:endParaRPr lang="en-GB"/>
          </a:p>
        </p:txBody>
      </p:sp>
    </p:spTree>
    <p:extLst>
      <p:ext uri="{BB962C8B-B14F-4D97-AF65-F5344CB8AC3E}">
        <p14:creationId xmlns:p14="http://schemas.microsoft.com/office/powerpoint/2010/main" val="2904205785"/>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8D7DBD2-2B10-4EF4-A6B5-C85AC3CD16FB}" type="slidenum">
              <a:rPr lang="en-GB" smtClean="0"/>
              <a:pPr/>
              <a:t>1</a:t>
            </a:fld>
            <a:endParaRPr lang="en-GB"/>
          </a:p>
        </p:txBody>
      </p:sp>
      <p:sp>
        <p:nvSpPr>
          <p:cNvPr id="5" name="Platshållare för datum 4">
            <a:extLst>
              <a:ext uri="{FF2B5EF4-FFF2-40B4-BE49-F238E27FC236}">
                <a16:creationId xmlns:a16="http://schemas.microsoft.com/office/drawing/2014/main" id="{25F1DB1E-CFD5-9D4F-B0C4-69DF1008B917}"/>
              </a:ext>
            </a:extLst>
          </p:cNvPr>
          <p:cNvSpPr>
            <a:spLocks noGrp="1"/>
          </p:cNvSpPr>
          <p:nvPr>
            <p:ph type="dt" idx="1"/>
          </p:nvPr>
        </p:nvSpPr>
        <p:spPr/>
        <p:txBody>
          <a:bodyPr/>
          <a:lstStyle/>
          <a:p>
            <a:fld id="{93F28D6D-EA6A-E844-8FEC-210152C040C6}" type="datetime1">
              <a:rPr lang="sv-SE" smtClean="0"/>
              <a:pPr/>
              <a:t>2023-11-15</a:t>
            </a:fld>
            <a:endParaRPr lang="en-GB"/>
          </a:p>
        </p:txBody>
      </p:sp>
      <p:sp>
        <p:nvSpPr>
          <p:cNvPr id="6" name="Platshållare för sidhuvud 5">
            <a:extLst>
              <a:ext uri="{FF2B5EF4-FFF2-40B4-BE49-F238E27FC236}">
                <a16:creationId xmlns:a16="http://schemas.microsoft.com/office/drawing/2014/main" id="{F73A8976-9EEE-0841-B8FF-00CCB69FE9B0}"/>
              </a:ext>
            </a:extLst>
          </p:cNvPr>
          <p:cNvSpPr>
            <a:spLocks noGrp="1"/>
          </p:cNvSpPr>
          <p:nvPr>
            <p:ph type="hdr" sz="quarter"/>
          </p:nvPr>
        </p:nvSpPr>
        <p:spPr/>
        <p:txBody>
          <a:bodyPr/>
          <a:lstStyle/>
          <a:p>
            <a:r>
              <a:rPr lang="en-GB"/>
              <a:t>FORB</a:t>
            </a:r>
          </a:p>
        </p:txBody>
      </p:sp>
    </p:spTree>
    <p:extLst>
      <p:ext uri="{BB962C8B-B14F-4D97-AF65-F5344CB8AC3E}">
        <p14:creationId xmlns:p14="http://schemas.microsoft.com/office/powerpoint/2010/main" val="553910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as-IN" sz="1200" b="1" kern="1200" dirty="0">
                <a:solidFill>
                  <a:schemeClr val="tx1"/>
                </a:solidFill>
                <a:latin typeface="SolaimanLipi" pitchFamily="65" charset="0"/>
                <a:ea typeface="Nirmala UI" panose="020B0502040204020203" pitchFamily="34" charset="0"/>
                <a:cs typeface="SolaimanLipi" pitchFamily="65" charset="0"/>
              </a:rPr>
              <a:t>দলীয় কাজ: আমাদের পরিবর্তনের যাত্রা</a:t>
            </a:r>
            <a:r>
              <a:rPr lang="en-US" sz="1200" b="1" kern="1200" dirty="0">
                <a:solidFill>
                  <a:schemeClr val="tx1"/>
                </a:solidFill>
                <a:latin typeface="SolaimanLipi" pitchFamily="65" charset="0"/>
                <a:ea typeface="Nirmala UI" panose="020B0502040204020203" pitchFamily="34" charset="0"/>
                <a:cs typeface="SolaimanLipi" pitchFamily="65" charset="0"/>
              </a:rPr>
              <a:t> (</a:t>
            </a:r>
            <a:r>
              <a:rPr lang="as-IN" b="1" dirty="0">
                <a:latin typeface="SolaimanLipi" pitchFamily="65" charset="0"/>
                <a:ea typeface="Nirmala UI" panose="020B0502040204020203" pitchFamily="34" charset="0"/>
                <a:cs typeface="SolaimanLipi" pitchFamily="65" charset="0"/>
              </a:rPr>
              <a:t>চলছে</a:t>
            </a:r>
            <a:r>
              <a:rPr lang="en-US" sz="1200" b="1" kern="1200" dirty="0">
                <a:solidFill>
                  <a:schemeClr val="tx1"/>
                </a:solidFill>
                <a:latin typeface="SolaimanLipi" pitchFamily="65" charset="0"/>
                <a:ea typeface="Nirmala UI" panose="020B0502040204020203" pitchFamily="34" charset="0"/>
                <a:cs typeface="SolaimanLipi" pitchFamily="65" charset="0"/>
              </a:rPr>
              <a:t>)</a:t>
            </a:r>
            <a:endParaRPr lang="as-IN" sz="1200" b="1" kern="1200" dirty="0">
              <a:solidFill>
                <a:schemeClr val="tx1"/>
              </a:solidFill>
              <a:latin typeface="SolaimanLipi" pitchFamily="65" charset="0"/>
              <a:ea typeface="Nirmala UI" panose="020B0502040204020203" pitchFamily="34" charset="0"/>
              <a:cs typeface="SolaimanLipi" pitchFamily="65" charset="0"/>
            </a:endParaRPr>
          </a:p>
          <a:p>
            <a:r>
              <a:rPr lang="as-IN" sz="1200" i="1" kern="1200" dirty="0">
                <a:solidFill>
                  <a:schemeClr val="tx1"/>
                </a:solidFill>
                <a:latin typeface="SolaimanLipi" pitchFamily="65" charset="0"/>
                <a:ea typeface="Nirmala UI" panose="020B0502040204020203" pitchFamily="34" charset="0"/>
                <a:cs typeface="SolaimanLipi" pitchFamily="65" charset="0"/>
              </a:rPr>
              <a:t>অনুশীলনীটির ভূমিকা হিসেবে স্লাইড ২-৩ ব্যবহার করুন</a:t>
            </a:r>
          </a:p>
          <a:p>
            <a:r>
              <a:rPr lang="as-IN" sz="1200" kern="1200" dirty="0">
                <a:solidFill>
                  <a:schemeClr val="tx1"/>
                </a:solidFill>
                <a:latin typeface="SolaimanLipi" pitchFamily="65" charset="0"/>
                <a:ea typeface="Nirmala UI" panose="020B0502040204020203" pitchFamily="34" charset="0"/>
                <a:cs typeface="SolaimanLipi" pitchFamily="65" charset="0"/>
              </a:rPr>
              <a:t> </a:t>
            </a:r>
          </a:p>
          <a:p>
            <a:r>
              <a:rPr lang="as-IN" sz="1200" kern="1200" dirty="0">
                <a:solidFill>
                  <a:schemeClr val="tx1"/>
                </a:solidFill>
                <a:latin typeface="SolaimanLipi" pitchFamily="65" charset="0"/>
                <a:ea typeface="Nirmala UI" panose="020B0502040204020203" pitchFamily="34" charset="0"/>
                <a:cs typeface="SolaimanLipi" pitchFamily="65" charset="0"/>
              </a:rPr>
              <a:t>কোর্সের শেষ অধিবেশনটিতে সবাইকে স্বাগত জানান। তারা কী দুর্দান্ত কাজ করছে তা বলে তাদের উৎসাহিত করুন।</a:t>
            </a:r>
          </a:p>
        </p:txBody>
      </p:sp>
      <p:sp>
        <p:nvSpPr>
          <p:cNvPr id="4" name="Platshållare för bildnummer 3"/>
          <p:cNvSpPr>
            <a:spLocks noGrp="1"/>
          </p:cNvSpPr>
          <p:nvPr>
            <p:ph type="sldNum" sz="quarter" idx="10"/>
          </p:nvPr>
        </p:nvSpPr>
        <p:spPr/>
        <p:txBody>
          <a:bodyPr/>
          <a:lstStyle/>
          <a:p>
            <a:fld id="{68D7DBD2-2B10-4EF4-A6B5-C85AC3CD16FB}" type="slidenum">
              <a:rPr lang="en-GB" smtClean="0"/>
              <a:pPr/>
              <a:t>2</a:t>
            </a:fld>
            <a:endParaRPr lang="en-GB"/>
          </a:p>
        </p:txBody>
      </p:sp>
      <p:sp>
        <p:nvSpPr>
          <p:cNvPr id="5" name="Platshållare för datum 4">
            <a:extLst>
              <a:ext uri="{FF2B5EF4-FFF2-40B4-BE49-F238E27FC236}">
                <a16:creationId xmlns:a16="http://schemas.microsoft.com/office/drawing/2014/main" id="{B7F9587B-F422-284D-9F39-B607376883E2}"/>
              </a:ext>
            </a:extLst>
          </p:cNvPr>
          <p:cNvSpPr>
            <a:spLocks noGrp="1"/>
          </p:cNvSpPr>
          <p:nvPr>
            <p:ph type="dt" idx="1"/>
          </p:nvPr>
        </p:nvSpPr>
        <p:spPr/>
        <p:txBody>
          <a:bodyPr/>
          <a:lstStyle/>
          <a:p>
            <a:fld id="{30F7EE07-0028-9742-B23B-FE37E6BBE572}" type="datetime1">
              <a:rPr lang="sv-SE" smtClean="0"/>
              <a:pPr/>
              <a:t>2023-11-15</a:t>
            </a:fld>
            <a:endParaRPr lang="en-GB"/>
          </a:p>
        </p:txBody>
      </p:sp>
      <p:sp>
        <p:nvSpPr>
          <p:cNvPr id="6" name="Platshållare för sidhuvud 5">
            <a:extLst>
              <a:ext uri="{FF2B5EF4-FFF2-40B4-BE49-F238E27FC236}">
                <a16:creationId xmlns:a16="http://schemas.microsoft.com/office/drawing/2014/main" id="{CC5AD1CA-A69D-1F4B-8F50-CC77250D631E}"/>
              </a:ext>
            </a:extLst>
          </p:cNvPr>
          <p:cNvSpPr>
            <a:spLocks noGrp="1"/>
          </p:cNvSpPr>
          <p:nvPr>
            <p:ph type="hdr" sz="quarter"/>
          </p:nvPr>
        </p:nvSpPr>
        <p:spPr/>
        <p:txBody>
          <a:bodyPr/>
          <a:lstStyle/>
          <a:p>
            <a:r>
              <a:rPr lang="en-GB"/>
              <a:t>FORB</a:t>
            </a:r>
          </a:p>
        </p:txBody>
      </p:sp>
    </p:spTree>
    <p:extLst>
      <p:ext uri="{BB962C8B-B14F-4D97-AF65-F5344CB8AC3E}">
        <p14:creationId xmlns:p14="http://schemas.microsoft.com/office/powerpoint/2010/main" val="582750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as-IN" dirty="0">
                <a:latin typeface="SolaimanLipi" pitchFamily="65" charset="0"/>
                <a:ea typeface="Nirmala UI" panose="020B0502040204020203" pitchFamily="34" charset="0"/>
                <a:cs typeface="SolaimanLipi" pitchFamily="65" charset="0"/>
              </a:rPr>
              <a:t>আগের অধিবেশনটিতে গঠিত নিজ নিজ কর্ম পরিকল্পনা দলে অংশগ্রহণকারীদেরকে ফিরে যেতে অনুরোধ করুন যাতে তারা ‘পরিবর্তনের যাত্রা’য় কাজ চালিয়ে যেতে পারেন। দলগুলো ইতোমধ্যেই কৌশল এবং কার্যকর পদক্ষেপগুলিতে দৃষ্টিপাত না করে থাকলে তাদের এ ব্যাপারে উৎসাহিত করুন। দলগুলোকে জানান যে তাদের হাতে কতোটা সময় আছে।</a:t>
            </a:r>
          </a:p>
        </p:txBody>
      </p:sp>
      <p:sp>
        <p:nvSpPr>
          <p:cNvPr id="4" name="Platshållare för sidhuvud 3"/>
          <p:cNvSpPr>
            <a:spLocks noGrp="1"/>
          </p:cNvSpPr>
          <p:nvPr>
            <p:ph type="hdr" sz="quarter"/>
          </p:nvPr>
        </p:nvSpPr>
        <p:spPr/>
        <p:txBody>
          <a:bodyPr/>
          <a:lstStyle/>
          <a:p>
            <a:r>
              <a:rPr lang="en-GB"/>
              <a:t>FORB</a:t>
            </a:r>
          </a:p>
        </p:txBody>
      </p:sp>
      <p:sp>
        <p:nvSpPr>
          <p:cNvPr id="5" name="Platshållare för datum 4"/>
          <p:cNvSpPr>
            <a:spLocks noGrp="1"/>
          </p:cNvSpPr>
          <p:nvPr>
            <p:ph type="dt" idx="1"/>
          </p:nvPr>
        </p:nvSpPr>
        <p:spPr/>
        <p:txBody>
          <a:bodyPr/>
          <a:lstStyle/>
          <a:p>
            <a:fld id="{4CBA3781-7CA1-994C-9194-9762AB29D620}" type="datetime1">
              <a:rPr lang="sv-SE" smtClean="0"/>
              <a:pPr/>
              <a:t>2023-11-15</a:t>
            </a:fld>
            <a:endParaRPr lang="en-GB"/>
          </a:p>
        </p:txBody>
      </p:sp>
      <p:sp>
        <p:nvSpPr>
          <p:cNvPr id="6" name="Platshållare för bildnummer 5"/>
          <p:cNvSpPr>
            <a:spLocks noGrp="1"/>
          </p:cNvSpPr>
          <p:nvPr>
            <p:ph type="sldNum" sz="quarter" idx="5"/>
          </p:nvPr>
        </p:nvSpPr>
        <p:spPr/>
        <p:txBody>
          <a:bodyPr/>
          <a:lstStyle/>
          <a:p>
            <a:fld id="{68D7DBD2-2B10-4EF4-A6B5-C85AC3CD16FB}" type="slidenum">
              <a:rPr lang="en-GB" smtClean="0"/>
              <a:pPr/>
              <a:t>3</a:t>
            </a:fld>
            <a:endParaRPr lang="en-GB"/>
          </a:p>
        </p:txBody>
      </p:sp>
    </p:spTree>
    <p:extLst>
      <p:ext uri="{BB962C8B-B14F-4D97-AF65-F5344CB8AC3E}">
        <p14:creationId xmlns:p14="http://schemas.microsoft.com/office/powerpoint/2010/main" val="206792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as-IN" b="1" dirty="0">
                <a:latin typeface="SolaimanLipi" pitchFamily="65" charset="0"/>
                <a:ea typeface="Nirmala UI" panose="020B0502040204020203" pitchFamily="34" charset="0"/>
                <a:cs typeface="SolaimanLipi" pitchFamily="65" charset="0"/>
              </a:rPr>
              <a:t>অভিনন্দন</a:t>
            </a:r>
          </a:p>
          <a:p>
            <a:r>
              <a:rPr lang="as-IN" dirty="0">
                <a:latin typeface="SolaimanLipi" pitchFamily="65" charset="0"/>
                <a:ea typeface="Nirmala UI" panose="020B0502040204020203" pitchFamily="34" charset="0"/>
                <a:cs typeface="SolaimanLipi" pitchFamily="65" charset="0"/>
              </a:rPr>
              <a:t>অধিবেশন শেষ হওয়ার পর আনন্দ উদযাপনের সময় এই স্লাইডটি প্রদর্শন করুন।</a:t>
            </a:r>
          </a:p>
        </p:txBody>
      </p:sp>
      <p:sp>
        <p:nvSpPr>
          <p:cNvPr id="4" name="Platshållare för sidhuvud 3"/>
          <p:cNvSpPr>
            <a:spLocks noGrp="1"/>
          </p:cNvSpPr>
          <p:nvPr>
            <p:ph type="hdr" sz="quarter"/>
          </p:nvPr>
        </p:nvSpPr>
        <p:spPr/>
        <p:txBody>
          <a:bodyPr/>
          <a:lstStyle/>
          <a:p>
            <a:r>
              <a:rPr lang="en-GB"/>
              <a:t>FORB</a:t>
            </a:r>
          </a:p>
        </p:txBody>
      </p:sp>
      <p:sp>
        <p:nvSpPr>
          <p:cNvPr id="5" name="Platshållare för datum 4"/>
          <p:cNvSpPr>
            <a:spLocks noGrp="1"/>
          </p:cNvSpPr>
          <p:nvPr>
            <p:ph type="dt" idx="1"/>
          </p:nvPr>
        </p:nvSpPr>
        <p:spPr/>
        <p:txBody>
          <a:bodyPr/>
          <a:lstStyle/>
          <a:p>
            <a:fld id="{4CBA3781-7CA1-994C-9194-9762AB29D620}" type="datetime1">
              <a:rPr lang="sv-SE" smtClean="0"/>
              <a:pPr/>
              <a:t>2023-11-15</a:t>
            </a:fld>
            <a:endParaRPr lang="en-GB"/>
          </a:p>
        </p:txBody>
      </p:sp>
      <p:sp>
        <p:nvSpPr>
          <p:cNvPr id="6" name="Platshållare för bildnummer 5"/>
          <p:cNvSpPr>
            <a:spLocks noGrp="1"/>
          </p:cNvSpPr>
          <p:nvPr>
            <p:ph type="sldNum" sz="quarter" idx="5"/>
          </p:nvPr>
        </p:nvSpPr>
        <p:spPr/>
        <p:txBody>
          <a:bodyPr/>
          <a:lstStyle/>
          <a:p>
            <a:fld id="{68D7DBD2-2B10-4EF4-A6B5-C85AC3CD16FB}" type="slidenum">
              <a:rPr lang="en-GB" smtClean="0"/>
              <a:pPr/>
              <a:t>4</a:t>
            </a:fld>
            <a:endParaRPr lang="en-GB"/>
          </a:p>
        </p:txBody>
      </p:sp>
    </p:spTree>
    <p:extLst>
      <p:ext uri="{BB962C8B-B14F-4D97-AF65-F5344CB8AC3E}">
        <p14:creationId xmlns:p14="http://schemas.microsoft.com/office/powerpoint/2010/main" val="2090857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6" name="Rubrik 7">
            <a:extLst>
              <a:ext uri="{FF2B5EF4-FFF2-40B4-BE49-F238E27FC236}">
                <a16:creationId xmlns:a16="http://schemas.microsoft.com/office/drawing/2014/main" id="{2EE8ECE1-E5B3-4CE7-864B-E5A5F3C84DC8}"/>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3548518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838200" y="2276475"/>
            <a:ext cx="10515600" cy="3900488"/>
          </a:xfr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endParaRPr lang="en-GB" dirty="0"/>
          </a:p>
        </p:txBody>
      </p:sp>
      <p:sp>
        <p:nvSpPr>
          <p:cNvPr id="7" name="Rubrik 7">
            <a:extLst>
              <a:ext uri="{FF2B5EF4-FFF2-40B4-BE49-F238E27FC236}">
                <a16:creationId xmlns:a16="http://schemas.microsoft.com/office/drawing/2014/main" id="{28CCE4C2-A35E-485A-A84D-03A5F3B5E51B}"/>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3212687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bNY">
    <p:bg>
      <p:bgPr>
        <a:solidFill>
          <a:srgbClr val="F3E5D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045419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tart">
    <p:spTree>
      <p:nvGrpSpPr>
        <p:cNvPr id="1" name=""/>
        <p:cNvGrpSpPr/>
        <p:nvPr/>
      </p:nvGrpSpPr>
      <p:grpSpPr>
        <a:xfrm>
          <a:off x="0" y="0"/>
          <a:ext cx="0" cy="0"/>
          <a:chOff x="0" y="0"/>
          <a:chExt cx="0" cy="0"/>
        </a:xfrm>
      </p:grpSpPr>
      <p:sp>
        <p:nvSpPr>
          <p:cNvPr id="10" name="Rubrik 7">
            <a:extLst>
              <a:ext uri="{FF2B5EF4-FFF2-40B4-BE49-F238E27FC236}">
                <a16:creationId xmlns:a16="http://schemas.microsoft.com/office/drawing/2014/main" id="{EFA432E7-B5C9-4387-B107-5089988EB51E}"/>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3440030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Endast rubrik">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9276DE29-53DA-438E-A7C6-7929B18A3F55}"/>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3094818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5" name="Rubrik 7">
            <a:extLst>
              <a:ext uri="{FF2B5EF4-FFF2-40B4-BE49-F238E27FC236}">
                <a16:creationId xmlns:a16="http://schemas.microsoft.com/office/drawing/2014/main" id="{4653A76F-83ED-4645-B2A1-C050B6F0EDBE}"/>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1561743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Endast rubrik">
    <p:spTree>
      <p:nvGrpSpPr>
        <p:cNvPr id="1" name=""/>
        <p:cNvGrpSpPr/>
        <p:nvPr/>
      </p:nvGrpSpPr>
      <p:grpSpPr>
        <a:xfrm>
          <a:off x="0" y="0"/>
          <a:ext cx="0" cy="0"/>
          <a:chOff x="0" y="0"/>
          <a:chExt cx="0" cy="0"/>
        </a:xfrm>
      </p:grpSpPr>
      <p:sp>
        <p:nvSpPr>
          <p:cNvPr id="8" name="Rubrik 7">
            <a:extLst>
              <a:ext uri="{FF2B5EF4-FFF2-40B4-BE49-F238E27FC236}">
                <a16:creationId xmlns:a16="http://schemas.microsoft.com/office/drawing/2014/main" id="{FD8317FE-E2F3-477D-8686-06F01D98508E}"/>
              </a:ext>
            </a:extLst>
          </p:cNvPr>
          <p:cNvSpPr>
            <a:spLocks noGrp="1"/>
          </p:cNvSpPr>
          <p:nvPr>
            <p:ph type="title" hasCustomPrompt="1"/>
          </p:nvPr>
        </p:nvSpPr>
        <p:spPr>
          <a:xfrm>
            <a:off x="838200" y="816388"/>
            <a:ext cx="10515600" cy="1325563"/>
          </a:xfrm>
          <a:prstGeom prst="rect">
            <a:avLst/>
          </a:prstGeom>
        </p:spPr>
        <p:txBody>
          <a:bodyPr/>
          <a:lstStyle>
            <a:lvl1pPr algn="ctr">
              <a:defRPr b="0" i="0" baseline="0">
                <a:solidFill>
                  <a:schemeClr val="tx1">
                    <a:lumMod val="65000"/>
                    <a:lumOff val="35000"/>
                  </a:schemeClr>
                </a:solidFill>
                <a:latin typeface="Calibri" panose="020F0502020204030204" pitchFamily="34" charset="0"/>
              </a:defRPr>
            </a:lvl1pPr>
          </a:lstStyle>
          <a:p>
            <a:r>
              <a:rPr lang="sv-SE" dirty="0" err="1"/>
              <a:t>Headline</a:t>
            </a:r>
            <a:endParaRPr lang="sv-SE" dirty="0"/>
          </a:p>
        </p:txBody>
      </p:sp>
    </p:spTree>
    <p:extLst>
      <p:ext uri="{BB962C8B-B14F-4D97-AF65-F5344CB8AC3E}">
        <p14:creationId xmlns:p14="http://schemas.microsoft.com/office/powerpoint/2010/main" val="10199918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E4D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Rubrik</a:t>
            </a:r>
            <a:endParaRPr lang="en-GB" dirty="0"/>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GB" dirty="0"/>
          </a:p>
        </p:txBody>
      </p:sp>
      <p:pic>
        <p:nvPicPr>
          <p:cNvPr id="7" name="Bildobjekt 6">
            <a:extLst>
              <a:ext uri="{FF2B5EF4-FFF2-40B4-BE49-F238E27FC236}">
                <a16:creationId xmlns:a16="http://schemas.microsoft.com/office/drawing/2014/main" id="{9C789044-0BBD-F645-9F59-4AA1AF52138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63" y="0"/>
            <a:ext cx="12192000" cy="228600"/>
          </a:xfrm>
          <a:prstGeom prst="rect">
            <a:avLst/>
          </a:prstGeom>
        </p:spPr>
      </p:pic>
    </p:spTree>
    <p:extLst>
      <p:ext uri="{BB962C8B-B14F-4D97-AF65-F5344CB8AC3E}">
        <p14:creationId xmlns:p14="http://schemas.microsoft.com/office/powerpoint/2010/main" val="216458449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9" r:id="rId3"/>
  </p:sldLayoutIdLst>
  <p:hf sldNum="0" hdr="0" ftr="0" dt="0"/>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D1E0DF"/>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9ADDC01-6637-5548-A18D-8F838F5E2E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D5DC5BC1-758C-FE4D-A9AF-D2CA915D80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Bildobjekt 6">
            <a:extLst>
              <a:ext uri="{FF2B5EF4-FFF2-40B4-BE49-F238E27FC236}">
                <a16:creationId xmlns:a16="http://schemas.microsoft.com/office/drawing/2014/main" id="{79C66E07-A54B-1A47-9150-8990165686E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3" y="0"/>
            <a:ext cx="12192000" cy="228600"/>
          </a:xfrm>
          <a:prstGeom prst="rect">
            <a:avLst/>
          </a:prstGeom>
        </p:spPr>
      </p:pic>
    </p:spTree>
    <p:extLst>
      <p:ext uri="{BB962C8B-B14F-4D97-AF65-F5344CB8AC3E}">
        <p14:creationId xmlns:p14="http://schemas.microsoft.com/office/powerpoint/2010/main" val="3269081970"/>
      </p:ext>
    </p:extLst>
  </p:cSld>
  <p:clrMap bg1="lt1" tx1="dk1" bg2="lt2" tx2="dk2" accent1="accent1" accent2="accent2" accent3="accent3" accent4="accent4" accent5="accent5" accent6="accent6" hlink="hlink" folHlink="folHlink"/>
  <p:sldLayoutIdLst>
    <p:sldLayoutId id="2147483741" r:id="rId1"/>
  </p:sldLayoutIdLst>
  <p:hf sldNum="0" hdr="0" ftr="0" dt="0"/>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D4C2CA"/>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Rubrik</a:t>
            </a:r>
            <a:endParaRPr lang="en-GB" dirty="0"/>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GB" dirty="0"/>
          </a:p>
        </p:txBody>
      </p:sp>
      <p:pic>
        <p:nvPicPr>
          <p:cNvPr id="7" name="Bildobjekt 6">
            <a:extLst>
              <a:ext uri="{FF2B5EF4-FFF2-40B4-BE49-F238E27FC236}">
                <a16:creationId xmlns:a16="http://schemas.microsoft.com/office/drawing/2014/main" id="{9C789044-0BBD-F645-9F59-4AA1AF5213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3" y="0"/>
            <a:ext cx="12192000" cy="228600"/>
          </a:xfrm>
          <a:prstGeom prst="rect">
            <a:avLst/>
          </a:prstGeom>
        </p:spPr>
      </p:pic>
    </p:spTree>
    <p:extLst>
      <p:ext uri="{BB962C8B-B14F-4D97-AF65-F5344CB8AC3E}">
        <p14:creationId xmlns:p14="http://schemas.microsoft.com/office/powerpoint/2010/main" val="1396324917"/>
      </p:ext>
    </p:extLst>
  </p:cSld>
  <p:clrMap bg1="lt1" tx1="dk1" bg2="lt2" tx2="dk2" accent1="accent1" accent2="accent2" accent3="accent3" accent4="accent4" accent5="accent5" accent6="accent6" hlink="hlink" folHlink="folHlink"/>
  <p:sldLayoutIdLst>
    <p:sldLayoutId id="2147483813" r:id="rId1"/>
  </p:sldLayoutIdLst>
  <p:hf sldNum="0" hdr="0" ftr="0" dt="0"/>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D5DC5BC1-758C-FE4D-A9AF-D2CA915D80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Bildobjekt 6">
            <a:extLst>
              <a:ext uri="{FF2B5EF4-FFF2-40B4-BE49-F238E27FC236}">
                <a16:creationId xmlns:a16="http://schemas.microsoft.com/office/drawing/2014/main" id="{79C66E07-A54B-1A47-9150-8990165686E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3" y="0"/>
            <a:ext cx="12192000" cy="228600"/>
          </a:xfrm>
          <a:prstGeom prst="rect">
            <a:avLst/>
          </a:prstGeom>
        </p:spPr>
      </p:pic>
      <p:sp>
        <p:nvSpPr>
          <p:cNvPr id="9" name="Platshållare för rubrik 8">
            <a:extLst>
              <a:ext uri="{FF2B5EF4-FFF2-40B4-BE49-F238E27FC236}">
                <a16:creationId xmlns:a16="http://schemas.microsoft.com/office/drawing/2014/main" id="{E9D06704-0FCA-4645-8C80-98225ED7F0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Tree>
    <p:extLst>
      <p:ext uri="{BB962C8B-B14F-4D97-AF65-F5344CB8AC3E}">
        <p14:creationId xmlns:p14="http://schemas.microsoft.com/office/powerpoint/2010/main" val="1024940853"/>
      </p:ext>
    </p:extLst>
  </p:cSld>
  <p:clrMap bg1="lt1" tx1="dk1" bg2="lt2" tx2="dk2" accent1="accent1" accent2="accent2" accent3="accent3" accent4="accent4" accent5="accent5" accent6="accent6" hlink="hlink" folHlink="folHlink"/>
  <p:sldLayoutIdLst>
    <p:sldLayoutId id="2147483703" r:id="rId1"/>
  </p:sldLayoutIdLst>
  <p:hf sldNum="0" hdr="0" ftr="0" dt="0"/>
  <p:txStyles>
    <p:titleStyle>
      <a:lvl1pPr algn="l" defTabSz="914400" rtl="0" eaLnBrk="1" latinLnBrk="0" hangingPunct="1">
        <a:lnSpc>
          <a:spcPct val="90000"/>
        </a:lnSpc>
        <a:spcBef>
          <a:spcPct val="0"/>
        </a:spcBef>
        <a:buNone/>
        <a:defRPr sz="4400" kern="1200">
          <a:solidFill>
            <a:schemeClr val="tx1">
              <a:lumMod val="65000"/>
              <a:lumOff val="3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86A2AB"/>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dirty="0"/>
              <a:t>Klicka här för Rubrik</a:t>
            </a:r>
            <a:endParaRPr lang="en-GB" dirty="0"/>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endParaRPr lang="en-GB" dirty="0"/>
          </a:p>
        </p:txBody>
      </p:sp>
      <p:pic>
        <p:nvPicPr>
          <p:cNvPr id="7" name="Bildobjekt 6">
            <a:extLst>
              <a:ext uri="{FF2B5EF4-FFF2-40B4-BE49-F238E27FC236}">
                <a16:creationId xmlns:a16="http://schemas.microsoft.com/office/drawing/2014/main" id="{9C789044-0BBD-F645-9F59-4AA1AF5213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63" y="0"/>
            <a:ext cx="12192000" cy="228600"/>
          </a:xfrm>
          <a:prstGeom prst="rect">
            <a:avLst/>
          </a:prstGeom>
        </p:spPr>
      </p:pic>
    </p:spTree>
    <p:extLst>
      <p:ext uri="{BB962C8B-B14F-4D97-AF65-F5344CB8AC3E}">
        <p14:creationId xmlns:p14="http://schemas.microsoft.com/office/powerpoint/2010/main" val="2196095776"/>
      </p:ext>
    </p:extLst>
  </p:cSld>
  <p:clrMap bg1="lt1" tx1="dk1" bg2="lt2" tx2="dk2" accent1="accent1" accent2="accent2" accent3="accent3" accent4="accent4" accent5="accent5" accent6="accent6" hlink="hlink" folHlink="folHlink"/>
  <p:sldLayoutIdLst>
    <p:sldLayoutId id="2147483801" r:id="rId1"/>
  </p:sldLayoutIdLst>
  <p:hf sldNum="0" hdr="0" ftr="0" dt="0"/>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3AF7B">
            <a:alpha val="40000"/>
          </a:srgbClr>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19DD2EDA-0604-DE4B-AD7A-5D81D961BD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9028" y="5282109"/>
            <a:ext cx="1973944" cy="1307738"/>
          </a:xfrm>
          <a:prstGeom prst="rect">
            <a:avLst/>
          </a:prstGeom>
        </p:spPr>
      </p:pic>
      <p:sp>
        <p:nvSpPr>
          <p:cNvPr id="7" name="textruta 6">
            <a:extLst>
              <a:ext uri="{FF2B5EF4-FFF2-40B4-BE49-F238E27FC236}">
                <a16:creationId xmlns:a16="http://schemas.microsoft.com/office/drawing/2014/main" id="{7AF91B72-D323-6345-A4F6-DE7BC468CC7D}"/>
              </a:ext>
            </a:extLst>
          </p:cNvPr>
          <p:cNvSpPr txBox="1"/>
          <p:nvPr/>
        </p:nvSpPr>
        <p:spPr>
          <a:xfrm>
            <a:off x="0" y="1169180"/>
            <a:ext cx="12192000" cy="1349344"/>
          </a:xfrm>
          <a:prstGeom prst="rect">
            <a:avLst/>
          </a:prstGeom>
          <a:noFill/>
        </p:spPr>
        <p:txBody>
          <a:bodyPr wrap="square" rtlCol="0">
            <a:spAutoFit/>
          </a:bodyPr>
          <a:lstStyle/>
          <a:p>
            <a:pPr algn="ctr">
              <a:lnSpc>
                <a:spcPct val="150000"/>
              </a:lnSpc>
            </a:pPr>
            <a:r>
              <a:rPr lang="as-IN" sz="6000" dirty="0">
                <a:latin typeface="SolaimanLipi" pitchFamily="65" charset="0"/>
                <a:ea typeface="Nirmala UI" panose="020B0502040204020203" pitchFamily="34" charset="0"/>
                <a:cs typeface="SolaimanLipi" pitchFamily="65" charset="0"/>
              </a:rPr>
              <a:t>স্থানীয় সমাজ </a:t>
            </a:r>
            <a:r>
              <a:rPr lang="as-IN" sz="6000" b="1" dirty="0">
                <a:latin typeface="SolaimanLipi" pitchFamily="65" charset="0"/>
                <a:ea typeface="Nirmala UI" panose="020B0502040204020203" pitchFamily="34" charset="0"/>
                <a:cs typeface="SolaimanLipi" pitchFamily="65" charset="0"/>
              </a:rPr>
              <a:t>পরিবর্তনকারীদের</a:t>
            </a:r>
            <a:r>
              <a:rPr lang="as-IN" sz="6000" dirty="0">
                <a:latin typeface="SolaimanLipi" pitchFamily="65" charset="0"/>
                <a:ea typeface="Nirmala UI" panose="020B0502040204020203" pitchFamily="34" charset="0"/>
                <a:cs typeface="SolaimanLipi" pitchFamily="65" charset="0"/>
              </a:rPr>
              <a:t> কোর্স</a:t>
            </a:r>
            <a:endParaRPr lang="sv-SE" sz="6000" dirty="0">
              <a:solidFill>
                <a:schemeClr val="tx1">
                  <a:lumMod val="65000"/>
                  <a:lumOff val="35000"/>
                </a:schemeClr>
              </a:solidFill>
              <a:latin typeface="SolaimanLipi" pitchFamily="65" charset="0"/>
              <a:ea typeface="Nirmala UI" panose="020B0502040204020203" pitchFamily="34" charset="0"/>
              <a:cs typeface="SolaimanLipi" pitchFamily="65" charset="0"/>
            </a:endParaRPr>
          </a:p>
        </p:txBody>
      </p:sp>
      <p:pic>
        <p:nvPicPr>
          <p:cNvPr id="8" name="Bildobjekt 7">
            <a:extLst>
              <a:ext uri="{FF2B5EF4-FFF2-40B4-BE49-F238E27FC236}">
                <a16:creationId xmlns:a16="http://schemas.microsoft.com/office/drawing/2014/main" id="{05117637-D739-174F-8A85-AD2BD49819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4976" y="3192435"/>
            <a:ext cx="5892800" cy="1346200"/>
          </a:xfrm>
          <a:prstGeom prst="rect">
            <a:avLst/>
          </a:prstGeom>
        </p:spPr>
      </p:pic>
    </p:spTree>
    <p:extLst>
      <p:ext uri="{BB962C8B-B14F-4D97-AF65-F5344CB8AC3E}">
        <p14:creationId xmlns:p14="http://schemas.microsoft.com/office/powerpoint/2010/main" val="2800922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86A2AB"/>
        </a:solidFill>
        <a:effectLst/>
      </p:bgPr>
    </p:bg>
    <p:spTree>
      <p:nvGrpSpPr>
        <p:cNvPr id="1" name=""/>
        <p:cNvGrpSpPr/>
        <p:nvPr/>
      </p:nvGrpSpPr>
      <p:grpSpPr>
        <a:xfrm>
          <a:off x="0" y="0"/>
          <a:ext cx="0" cy="0"/>
          <a:chOff x="0" y="0"/>
          <a:chExt cx="0" cy="0"/>
        </a:xfrm>
      </p:grpSpPr>
      <p:sp>
        <p:nvSpPr>
          <p:cNvPr id="12" name="textruta 11">
            <a:extLst>
              <a:ext uri="{FF2B5EF4-FFF2-40B4-BE49-F238E27FC236}">
                <a16:creationId xmlns:a16="http://schemas.microsoft.com/office/drawing/2014/main" id="{D676BAFC-F2EE-CD4B-80F4-E47597F822C6}"/>
              </a:ext>
            </a:extLst>
          </p:cNvPr>
          <p:cNvSpPr txBox="1"/>
          <p:nvPr/>
        </p:nvSpPr>
        <p:spPr>
          <a:xfrm>
            <a:off x="0" y="800556"/>
            <a:ext cx="12192000" cy="2077492"/>
          </a:xfrm>
          <a:prstGeom prst="rect">
            <a:avLst/>
          </a:prstGeom>
          <a:noFill/>
        </p:spPr>
        <p:txBody>
          <a:bodyPr wrap="square" lIns="91440" tIns="45720" rIns="91440" bIns="45720" rtlCol="0" anchor="t">
            <a:spAutoFit/>
          </a:bodyPr>
          <a:lstStyle/>
          <a:p>
            <a:pPr algn="ctr">
              <a:lnSpc>
                <a:spcPct val="150000"/>
              </a:lnSpc>
            </a:pPr>
            <a:r>
              <a:rPr lang="as-IN" sz="3600" spc="600" dirty="0">
                <a:solidFill>
                  <a:schemeClr val="bg1"/>
                </a:solidFill>
                <a:latin typeface="SolaimanLipi" pitchFamily="65" charset="0"/>
                <a:ea typeface="Nirmala UI" panose="020B0502040204020203" pitchFamily="34" charset="0"/>
                <a:cs typeface="SolaimanLipi" pitchFamily="65" charset="0"/>
              </a:rPr>
              <a:t>অধিবেশন</a:t>
            </a:r>
            <a:r>
              <a:rPr lang="as-IN" sz="3200" spc="600" dirty="0">
                <a:solidFill>
                  <a:schemeClr val="bg1"/>
                </a:solidFill>
                <a:latin typeface="SolaimanLipi" pitchFamily="65" charset="0"/>
                <a:ea typeface="Nirmala UI" panose="020B0502040204020203" pitchFamily="34" charset="0"/>
                <a:cs typeface="SolaimanLipi" pitchFamily="65" charset="0"/>
              </a:rPr>
              <a:t> ৯</a:t>
            </a:r>
          </a:p>
          <a:p>
            <a:pPr algn="ctr">
              <a:lnSpc>
                <a:spcPct val="150000"/>
              </a:lnSpc>
            </a:pPr>
            <a:endParaRPr lang="as-IN" sz="1000" spc="600" dirty="0">
              <a:solidFill>
                <a:schemeClr val="bg1"/>
              </a:solidFill>
              <a:latin typeface="SolaimanLipi" pitchFamily="65" charset="0"/>
              <a:ea typeface="Nirmala UI" panose="020B0502040204020203" pitchFamily="34" charset="0"/>
              <a:cs typeface="SolaimanLipi" pitchFamily="65" charset="0"/>
            </a:endParaRPr>
          </a:p>
          <a:p>
            <a:pPr algn="ctr"/>
            <a:r>
              <a:rPr lang="as-IN" sz="6000" spc="600" dirty="0">
                <a:solidFill>
                  <a:schemeClr val="bg1"/>
                </a:solidFill>
                <a:latin typeface="SolaimanLipi" pitchFamily="65" charset="0"/>
                <a:ea typeface="Nirmala UI" panose="020B0502040204020203" pitchFamily="34" charset="0"/>
                <a:cs typeface="SolaimanLipi" pitchFamily="65" charset="0"/>
              </a:rPr>
              <a:t>আমাদের পরিবর্তনের যাত্রা</a:t>
            </a:r>
            <a:endParaRPr lang="sv-SE" sz="6000" dirty="0">
              <a:solidFill>
                <a:schemeClr val="bg1"/>
              </a:solidFill>
              <a:latin typeface="SolaimanLipi" pitchFamily="65" charset="0"/>
              <a:cs typeface="SolaimanLipi" pitchFamily="65" charset="0"/>
            </a:endParaRPr>
          </a:p>
        </p:txBody>
      </p:sp>
      <p:pic>
        <p:nvPicPr>
          <p:cNvPr id="3" name="Bildobjekt 2">
            <a:extLst>
              <a:ext uri="{FF2B5EF4-FFF2-40B4-BE49-F238E27FC236}">
                <a16:creationId xmlns:a16="http://schemas.microsoft.com/office/drawing/2014/main" id="{884A51AA-E851-8049-B3E4-9E058EAD4D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3197" y="3816766"/>
            <a:ext cx="1777037" cy="1795170"/>
          </a:xfrm>
          <a:prstGeom prst="rect">
            <a:avLst/>
          </a:prstGeom>
        </p:spPr>
      </p:pic>
    </p:spTree>
    <p:extLst>
      <p:ext uri="{BB962C8B-B14F-4D97-AF65-F5344CB8AC3E}">
        <p14:creationId xmlns:p14="http://schemas.microsoft.com/office/powerpoint/2010/main" val="1669646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8">
            <a:extLst>
              <a:ext uri="{FF2B5EF4-FFF2-40B4-BE49-F238E27FC236}">
                <a16:creationId xmlns:a16="http://schemas.microsoft.com/office/drawing/2014/main" id="{76EB2B03-6A0E-1379-B61C-3D13599D5F84}"/>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2890069" y="394636"/>
            <a:ext cx="9135330" cy="6234862"/>
          </a:xfrm>
          <a:prstGeom prst="rect">
            <a:avLst/>
          </a:prstGeom>
        </p:spPr>
      </p:pic>
      <p:pic>
        <p:nvPicPr>
          <p:cNvPr id="3" name="Picture 16">
            <a:extLst>
              <a:ext uri="{FF2B5EF4-FFF2-40B4-BE49-F238E27FC236}">
                <a16:creationId xmlns:a16="http://schemas.microsoft.com/office/drawing/2014/main" id="{3458C495-8B92-F906-2DB2-E724C25D60C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555717" y="4980992"/>
            <a:ext cx="1871554" cy="1427372"/>
          </a:xfrm>
          <a:prstGeom prst="rect">
            <a:avLst/>
          </a:prstGeom>
        </p:spPr>
      </p:pic>
      <p:pic>
        <p:nvPicPr>
          <p:cNvPr id="11" name="Picture 6">
            <a:extLst>
              <a:ext uri="{FF2B5EF4-FFF2-40B4-BE49-F238E27FC236}">
                <a16:creationId xmlns:a16="http://schemas.microsoft.com/office/drawing/2014/main" id="{6EA8DC47-7ACE-A5A4-772F-3A04225656C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35507" y="633723"/>
            <a:ext cx="2389608" cy="1613153"/>
          </a:xfrm>
          <a:prstGeom prst="rect">
            <a:avLst/>
          </a:prstGeom>
        </p:spPr>
      </p:pic>
      <p:pic>
        <p:nvPicPr>
          <p:cNvPr id="12" name="Picture 4">
            <a:extLst>
              <a:ext uri="{FF2B5EF4-FFF2-40B4-BE49-F238E27FC236}">
                <a16:creationId xmlns:a16="http://schemas.microsoft.com/office/drawing/2014/main" id="{0A65B034-EF3F-4D1C-BC4C-557CB66034F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02967" y="2383777"/>
            <a:ext cx="2654689" cy="2460314"/>
          </a:xfrm>
          <a:prstGeom prst="rect">
            <a:avLst/>
          </a:prstGeom>
        </p:spPr>
      </p:pic>
      <p:pic>
        <p:nvPicPr>
          <p:cNvPr id="13" name="Picture 35">
            <a:extLst>
              <a:ext uri="{FF2B5EF4-FFF2-40B4-BE49-F238E27FC236}">
                <a16:creationId xmlns:a16="http://schemas.microsoft.com/office/drawing/2014/main" id="{7D664796-956B-93C0-C9FC-CE93F4E80E4F}"/>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7940743" y="633723"/>
            <a:ext cx="1776137" cy="1443706"/>
          </a:xfrm>
          <a:prstGeom prst="rect">
            <a:avLst/>
          </a:prstGeom>
        </p:spPr>
      </p:pic>
      <p:pic>
        <p:nvPicPr>
          <p:cNvPr id="14" name="Picture 14">
            <a:extLst>
              <a:ext uri="{FF2B5EF4-FFF2-40B4-BE49-F238E27FC236}">
                <a16:creationId xmlns:a16="http://schemas.microsoft.com/office/drawing/2014/main" id="{955FF10C-57CE-9B26-8376-9828E3BEAF0F}"/>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3961650" y="1470510"/>
            <a:ext cx="2936763" cy="2521221"/>
          </a:xfrm>
          <a:prstGeom prst="rect">
            <a:avLst/>
          </a:prstGeom>
        </p:spPr>
      </p:pic>
      <p:pic>
        <p:nvPicPr>
          <p:cNvPr id="15" name="Picture 45">
            <a:extLst>
              <a:ext uri="{FF2B5EF4-FFF2-40B4-BE49-F238E27FC236}">
                <a16:creationId xmlns:a16="http://schemas.microsoft.com/office/drawing/2014/main" id="{920E7AF0-B324-1464-92B4-BA0D87CC1B28}"/>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p:blipFill>
        <p:spPr>
          <a:xfrm>
            <a:off x="10466325" y="4524246"/>
            <a:ext cx="1480814" cy="2105253"/>
          </a:xfrm>
          <a:prstGeom prst="rect">
            <a:avLst/>
          </a:prstGeom>
        </p:spPr>
      </p:pic>
      <p:sp>
        <p:nvSpPr>
          <p:cNvPr id="16" name="TextBox 4">
            <a:extLst>
              <a:ext uri="{FF2B5EF4-FFF2-40B4-BE49-F238E27FC236}">
                <a16:creationId xmlns:a16="http://schemas.microsoft.com/office/drawing/2014/main" id="{D623D326-8B3E-63BA-F443-98AEA1C7D58F}"/>
              </a:ext>
            </a:extLst>
          </p:cNvPr>
          <p:cNvSpPr txBox="1"/>
          <p:nvPr/>
        </p:nvSpPr>
        <p:spPr>
          <a:xfrm>
            <a:off x="2719428" y="761040"/>
            <a:ext cx="5237943" cy="707886"/>
          </a:xfrm>
          <a:custGeom>
            <a:avLst/>
            <a:gdLst>
              <a:gd name="connsiteX0" fmla="*/ 0 w 5237943"/>
              <a:gd name="connsiteY0" fmla="*/ 0 h 707886"/>
              <a:gd name="connsiteX1" fmla="*/ 759502 w 5237943"/>
              <a:gd name="connsiteY1" fmla="*/ 0 h 707886"/>
              <a:gd name="connsiteX2" fmla="*/ 1519003 w 5237943"/>
              <a:gd name="connsiteY2" fmla="*/ 0 h 707886"/>
              <a:gd name="connsiteX3" fmla="*/ 2016608 w 5237943"/>
              <a:gd name="connsiteY3" fmla="*/ 0 h 707886"/>
              <a:gd name="connsiteX4" fmla="*/ 2776110 w 5237943"/>
              <a:gd name="connsiteY4" fmla="*/ 0 h 707886"/>
              <a:gd name="connsiteX5" fmla="*/ 3326094 w 5237943"/>
              <a:gd name="connsiteY5" fmla="*/ 0 h 707886"/>
              <a:gd name="connsiteX6" fmla="*/ 3876078 w 5237943"/>
              <a:gd name="connsiteY6" fmla="*/ 0 h 707886"/>
              <a:gd name="connsiteX7" fmla="*/ 4530821 w 5237943"/>
              <a:gd name="connsiteY7" fmla="*/ 0 h 707886"/>
              <a:gd name="connsiteX8" fmla="*/ 5237943 w 5237943"/>
              <a:gd name="connsiteY8" fmla="*/ 0 h 707886"/>
              <a:gd name="connsiteX9" fmla="*/ 5237943 w 5237943"/>
              <a:gd name="connsiteY9" fmla="*/ 332706 h 707886"/>
              <a:gd name="connsiteX10" fmla="*/ 5237943 w 5237943"/>
              <a:gd name="connsiteY10" fmla="*/ 707886 h 707886"/>
              <a:gd name="connsiteX11" fmla="*/ 4530821 w 5237943"/>
              <a:gd name="connsiteY11" fmla="*/ 707886 h 707886"/>
              <a:gd name="connsiteX12" fmla="*/ 3876078 w 5237943"/>
              <a:gd name="connsiteY12" fmla="*/ 707886 h 707886"/>
              <a:gd name="connsiteX13" fmla="*/ 3168956 w 5237943"/>
              <a:gd name="connsiteY13" fmla="*/ 707886 h 707886"/>
              <a:gd name="connsiteX14" fmla="*/ 2671351 w 5237943"/>
              <a:gd name="connsiteY14" fmla="*/ 707886 h 707886"/>
              <a:gd name="connsiteX15" fmla="*/ 2016608 w 5237943"/>
              <a:gd name="connsiteY15" fmla="*/ 707886 h 707886"/>
              <a:gd name="connsiteX16" fmla="*/ 1466624 w 5237943"/>
              <a:gd name="connsiteY16" fmla="*/ 707886 h 707886"/>
              <a:gd name="connsiteX17" fmla="*/ 759502 w 5237943"/>
              <a:gd name="connsiteY17" fmla="*/ 707886 h 707886"/>
              <a:gd name="connsiteX18" fmla="*/ 0 w 5237943"/>
              <a:gd name="connsiteY18" fmla="*/ 707886 h 707886"/>
              <a:gd name="connsiteX19" fmla="*/ 0 w 5237943"/>
              <a:gd name="connsiteY19" fmla="*/ 346864 h 707886"/>
              <a:gd name="connsiteX20" fmla="*/ 0 w 5237943"/>
              <a:gd name="connsiteY20" fmla="*/ 0 h 70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237943" h="707886" extrusionOk="0">
                <a:moveTo>
                  <a:pt x="0" y="0"/>
                </a:moveTo>
                <a:cubicBezTo>
                  <a:pt x="291851" y="11870"/>
                  <a:pt x="416994" y="32689"/>
                  <a:pt x="759502" y="0"/>
                </a:cubicBezTo>
                <a:cubicBezTo>
                  <a:pt x="1102010" y="-32689"/>
                  <a:pt x="1140798" y="1844"/>
                  <a:pt x="1519003" y="0"/>
                </a:cubicBezTo>
                <a:cubicBezTo>
                  <a:pt x="1897208" y="-1844"/>
                  <a:pt x="1794134" y="-23143"/>
                  <a:pt x="2016608" y="0"/>
                </a:cubicBezTo>
                <a:cubicBezTo>
                  <a:pt x="2239082" y="23143"/>
                  <a:pt x="2552696" y="18557"/>
                  <a:pt x="2776110" y="0"/>
                </a:cubicBezTo>
                <a:cubicBezTo>
                  <a:pt x="2999524" y="-18557"/>
                  <a:pt x="3210936" y="25406"/>
                  <a:pt x="3326094" y="0"/>
                </a:cubicBezTo>
                <a:cubicBezTo>
                  <a:pt x="3441252" y="-25406"/>
                  <a:pt x="3657977" y="-11974"/>
                  <a:pt x="3876078" y="0"/>
                </a:cubicBezTo>
                <a:cubicBezTo>
                  <a:pt x="4094179" y="11974"/>
                  <a:pt x="4306585" y="26739"/>
                  <a:pt x="4530821" y="0"/>
                </a:cubicBezTo>
                <a:cubicBezTo>
                  <a:pt x="4755057" y="-26739"/>
                  <a:pt x="5028551" y="-30335"/>
                  <a:pt x="5237943" y="0"/>
                </a:cubicBezTo>
                <a:cubicBezTo>
                  <a:pt x="5240556" y="70264"/>
                  <a:pt x="5221320" y="193722"/>
                  <a:pt x="5237943" y="332706"/>
                </a:cubicBezTo>
                <a:cubicBezTo>
                  <a:pt x="5254566" y="471690"/>
                  <a:pt x="5244789" y="547082"/>
                  <a:pt x="5237943" y="707886"/>
                </a:cubicBezTo>
                <a:cubicBezTo>
                  <a:pt x="4927716" y="698776"/>
                  <a:pt x="4729693" y="693758"/>
                  <a:pt x="4530821" y="707886"/>
                </a:cubicBezTo>
                <a:cubicBezTo>
                  <a:pt x="4331949" y="722014"/>
                  <a:pt x="4094326" y="715851"/>
                  <a:pt x="3876078" y="707886"/>
                </a:cubicBezTo>
                <a:cubicBezTo>
                  <a:pt x="3657830" y="699921"/>
                  <a:pt x="3471559" y="673520"/>
                  <a:pt x="3168956" y="707886"/>
                </a:cubicBezTo>
                <a:cubicBezTo>
                  <a:pt x="2866353" y="742252"/>
                  <a:pt x="2905172" y="701250"/>
                  <a:pt x="2671351" y="707886"/>
                </a:cubicBezTo>
                <a:cubicBezTo>
                  <a:pt x="2437530" y="714522"/>
                  <a:pt x="2162759" y="683654"/>
                  <a:pt x="2016608" y="707886"/>
                </a:cubicBezTo>
                <a:cubicBezTo>
                  <a:pt x="1870457" y="732118"/>
                  <a:pt x="1587703" y="707351"/>
                  <a:pt x="1466624" y="707886"/>
                </a:cubicBezTo>
                <a:cubicBezTo>
                  <a:pt x="1345545" y="708421"/>
                  <a:pt x="920191" y="707366"/>
                  <a:pt x="759502" y="707886"/>
                </a:cubicBezTo>
                <a:cubicBezTo>
                  <a:pt x="598813" y="708406"/>
                  <a:pt x="281695" y="676591"/>
                  <a:pt x="0" y="707886"/>
                </a:cubicBezTo>
                <a:cubicBezTo>
                  <a:pt x="-6433" y="562758"/>
                  <a:pt x="2667" y="501492"/>
                  <a:pt x="0" y="346864"/>
                </a:cubicBezTo>
                <a:cubicBezTo>
                  <a:pt x="-2667" y="192236"/>
                  <a:pt x="-6499" y="172546"/>
                  <a:pt x="0" y="0"/>
                </a:cubicBezTo>
                <a:close/>
              </a:path>
            </a:pathLst>
          </a:custGeom>
          <a:noFill/>
          <a:ln>
            <a:noFill/>
            <a:extLst>
              <a:ext uri="{C807C97D-BFC1-408E-A445-0C87EB9F89A2}">
                <ask:lineSketchStyleProps xmlns:ask="http://schemas.microsoft.com/office/drawing/2018/sketchyshapes" sd="1725446443">
                  <a:prstGeom prst="rect">
                    <a:avLst/>
                  </a:prstGeom>
                  <ask:type>
                    <ask:lineSketchFreehand/>
                  </ask:type>
                </ask:lineSketchStyleProps>
              </a:ext>
            </a:extLst>
          </a:ln>
        </p:spPr>
        <p:txBody>
          <a:bodyPr wrap="square" rtlCol="0">
            <a:spAutoFit/>
          </a:bodyPr>
          <a:lstStyle/>
          <a:p>
            <a:pPr algn="ctr"/>
            <a:r>
              <a:rPr lang="as-IN" sz="4000" b="1" spc="-150" dirty="0">
                <a:latin typeface="SolaimanLipi" pitchFamily="65" charset="0"/>
                <a:ea typeface="Nirmala UI" panose="020B0502040204020203" pitchFamily="34" charset="0"/>
                <a:cs typeface="SolaimanLipi" pitchFamily="65" charset="0"/>
              </a:rPr>
              <a:t>আমাদের পরিবর্তনের যাত্রা</a:t>
            </a:r>
            <a:endParaRPr lang="en-GB" sz="4000" b="1" spc="-150" dirty="0">
              <a:latin typeface="SolaimanLipi" pitchFamily="65" charset="0"/>
              <a:ea typeface="Nirmala UI" panose="020B0502040204020203" pitchFamily="34" charset="0"/>
              <a:cs typeface="SolaimanLipi" pitchFamily="65" charset="0"/>
            </a:endParaRPr>
          </a:p>
        </p:txBody>
      </p:sp>
      <p:sp>
        <p:nvSpPr>
          <p:cNvPr id="17" name="textruta 16">
            <a:extLst>
              <a:ext uri="{FF2B5EF4-FFF2-40B4-BE49-F238E27FC236}">
                <a16:creationId xmlns:a16="http://schemas.microsoft.com/office/drawing/2014/main" id="{389F6092-3318-78D0-EDE6-2560DAE15782}"/>
              </a:ext>
            </a:extLst>
          </p:cNvPr>
          <p:cNvSpPr txBox="1"/>
          <p:nvPr/>
        </p:nvSpPr>
        <p:spPr>
          <a:xfrm>
            <a:off x="1128286" y="4589992"/>
            <a:ext cx="635110" cy="369332"/>
          </a:xfrm>
          <a:prstGeom prst="rect">
            <a:avLst/>
          </a:prstGeom>
          <a:noFill/>
        </p:spPr>
        <p:txBody>
          <a:bodyPr wrap="none" rtlCol="0">
            <a:spAutoFit/>
          </a:bodyPr>
          <a:lstStyle/>
          <a:p>
            <a:r>
              <a:rPr lang="as-IN" b="1" dirty="0">
                <a:latin typeface="SolaimanLipi" pitchFamily="65" charset="0"/>
                <a:ea typeface="Nirmala UI" panose="020B0502040204020203" pitchFamily="34" charset="0"/>
                <a:cs typeface="SolaimanLipi" pitchFamily="65" charset="0"/>
              </a:rPr>
              <a:t>সমস্যা</a:t>
            </a:r>
            <a:endParaRPr lang="en-GB" sz="2200" b="1" dirty="0">
              <a:latin typeface="SolaimanLipi" pitchFamily="65" charset="0"/>
              <a:cs typeface="SolaimanLipi" pitchFamily="65" charset="0"/>
            </a:endParaRPr>
          </a:p>
        </p:txBody>
      </p:sp>
      <p:sp>
        <p:nvSpPr>
          <p:cNvPr id="18" name="textruta 17">
            <a:extLst>
              <a:ext uri="{FF2B5EF4-FFF2-40B4-BE49-F238E27FC236}">
                <a16:creationId xmlns:a16="http://schemas.microsoft.com/office/drawing/2014/main" id="{0C9EB97D-BE86-C3A4-A56F-3F958CDDDBAE}"/>
              </a:ext>
            </a:extLst>
          </p:cNvPr>
          <p:cNvSpPr txBox="1"/>
          <p:nvPr/>
        </p:nvSpPr>
        <p:spPr>
          <a:xfrm>
            <a:off x="9756654" y="2383777"/>
            <a:ext cx="965329" cy="369332"/>
          </a:xfrm>
          <a:prstGeom prst="rect">
            <a:avLst/>
          </a:prstGeom>
          <a:noFill/>
        </p:spPr>
        <p:txBody>
          <a:bodyPr wrap="none" rtlCol="0">
            <a:spAutoFit/>
          </a:bodyPr>
          <a:lstStyle/>
          <a:p>
            <a:r>
              <a:rPr lang="as-IN" b="1" dirty="0">
                <a:latin typeface="SolaimanLipi" pitchFamily="65" charset="0"/>
                <a:ea typeface="Nirmala UI" panose="020B0502040204020203" pitchFamily="34" charset="0"/>
                <a:cs typeface="SolaimanLipi" pitchFamily="65" charset="0"/>
              </a:rPr>
              <a:t>লক্ষ্য/গন্তব্য</a:t>
            </a:r>
            <a:endParaRPr lang="en-GB" b="1" dirty="0">
              <a:latin typeface="SolaimanLipi" pitchFamily="65" charset="0"/>
              <a:cs typeface="SolaimanLipi" pitchFamily="65" charset="0"/>
            </a:endParaRPr>
          </a:p>
        </p:txBody>
      </p:sp>
      <p:sp>
        <p:nvSpPr>
          <p:cNvPr id="19" name="textruta 18">
            <a:extLst>
              <a:ext uri="{FF2B5EF4-FFF2-40B4-BE49-F238E27FC236}">
                <a16:creationId xmlns:a16="http://schemas.microsoft.com/office/drawing/2014/main" id="{76E3DDBA-49FD-8C86-F364-1A41627C867F}"/>
              </a:ext>
            </a:extLst>
          </p:cNvPr>
          <p:cNvSpPr txBox="1"/>
          <p:nvPr/>
        </p:nvSpPr>
        <p:spPr>
          <a:xfrm>
            <a:off x="10976400" y="4582800"/>
            <a:ext cx="482824" cy="369332"/>
          </a:xfrm>
          <a:prstGeom prst="rect">
            <a:avLst/>
          </a:prstGeom>
          <a:noFill/>
        </p:spPr>
        <p:txBody>
          <a:bodyPr wrap="none" rtlCol="0">
            <a:spAutoFit/>
          </a:bodyPr>
          <a:lstStyle/>
          <a:p>
            <a:r>
              <a:rPr lang="as-IN" b="1" dirty="0">
                <a:latin typeface="SolaimanLipi" pitchFamily="65" charset="0"/>
                <a:ea typeface="Nirmala UI" panose="020B0502040204020203" pitchFamily="34" charset="0"/>
                <a:cs typeface="SolaimanLipi" pitchFamily="65" charset="0"/>
              </a:rPr>
              <a:t>ঝুঁকি</a:t>
            </a:r>
          </a:p>
        </p:txBody>
      </p:sp>
      <p:sp>
        <p:nvSpPr>
          <p:cNvPr id="20" name="textruta 19">
            <a:extLst>
              <a:ext uri="{FF2B5EF4-FFF2-40B4-BE49-F238E27FC236}">
                <a16:creationId xmlns:a16="http://schemas.microsoft.com/office/drawing/2014/main" id="{9B4C3FF5-88E0-BDAA-D764-8E2F74A59E0C}"/>
              </a:ext>
            </a:extLst>
          </p:cNvPr>
          <p:cNvSpPr txBox="1"/>
          <p:nvPr/>
        </p:nvSpPr>
        <p:spPr>
          <a:xfrm>
            <a:off x="3782975" y="4370641"/>
            <a:ext cx="663964" cy="369332"/>
          </a:xfrm>
          <a:prstGeom prst="rect">
            <a:avLst/>
          </a:prstGeom>
          <a:noFill/>
        </p:spPr>
        <p:txBody>
          <a:bodyPr wrap="none" rtlCol="0">
            <a:spAutoFit/>
          </a:bodyPr>
          <a:lstStyle/>
          <a:p>
            <a:r>
              <a:rPr lang="as-IN" b="1" dirty="0">
                <a:latin typeface="SolaimanLipi" pitchFamily="65" charset="0"/>
                <a:ea typeface="Nirmala UI" panose="020B0502040204020203" pitchFamily="34" charset="0"/>
                <a:cs typeface="SolaimanLipi" pitchFamily="65" charset="0"/>
              </a:rPr>
              <a:t>কৌশল</a:t>
            </a:r>
            <a:endParaRPr lang="en-GB" b="1" dirty="0">
              <a:latin typeface="SolaimanLipi" pitchFamily="65" charset="0"/>
              <a:ea typeface="Nirmala UI" panose="020B0502040204020203" pitchFamily="34" charset="0"/>
              <a:cs typeface="SolaimanLipi" pitchFamily="65" charset="0"/>
            </a:endParaRPr>
          </a:p>
        </p:txBody>
      </p:sp>
      <p:sp>
        <p:nvSpPr>
          <p:cNvPr id="21" name="textruta 20">
            <a:extLst>
              <a:ext uri="{FF2B5EF4-FFF2-40B4-BE49-F238E27FC236}">
                <a16:creationId xmlns:a16="http://schemas.microsoft.com/office/drawing/2014/main" id="{C44EA1A0-FA9E-2516-4BBF-F5192025E6C0}"/>
              </a:ext>
            </a:extLst>
          </p:cNvPr>
          <p:cNvSpPr txBox="1"/>
          <p:nvPr/>
        </p:nvSpPr>
        <p:spPr>
          <a:xfrm>
            <a:off x="5485081" y="4370641"/>
            <a:ext cx="752129" cy="369332"/>
          </a:xfrm>
          <a:prstGeom prst="rect">
            <a:avLst/>
          </a:prstGeom>
          <a:noFill/>
        </p:spPr>
        <p:txBody>
          <a:bodyPr wrap="none" rtlCol="0">
            <a:spAutoFit/>
          </a:bodyPr>
          <a:lstStyle/>
          <a:p>
            <a:r>
              <a:rPr lang="as-IN" b="1" dirty="0">
                <a:latin typeface="SolaimanLipi" pitchFamily="65" charset="0"/>
                <a:ea typeface="Nirmala UI" panose="020B0502040204020203" pitchFamily="34" charset="0"/>
                <a:cs typeface="SolaimanLipi" pitchFamily="65" charset="0"/>
              </a:rPr>
              <a:t>পদক্ষেপ</a:t>
            </a:r>
            <a:endParaRPr lang="en-GB" b="1" dirty="0">
              <a:latin typeface="SolaimanLipi" pitchFamily="65" charset="0"/>
              <a:ea typeface="Nirmala UI" panose="020B0502040204020203" pitchFamily="34" charset="0"/>
              <a:cs typeface="SolaimanLipi" pitchFamily="65" charset="0"/>
            </a:endParaRPr>
          </a:p>
        </p:txBody>
      </p:sp>
      <p:sp>
        <p:nvSpPr>
          <p:cNvPr id="22" name="textruta 21">
            <a:extLst>
              <a:ext uri="{FF2B5EF4-FFF2-40B4-BE49-F238E27FC236}">
                <a16:creationId xmlns:a16="http://schemas.microsoft.com/office/drawing/2014/main" id="{0D66A0D1-A64B-279C-2E21-F9A2C44D3E23}"/>
              </a:ext>
            </a:extLst>
          </p:cNvPr>
          <p:cNvSpPr txBox="1"/>
          <p:nvPr/>
        </p:nvSpPr>
        <p:spPr>
          <a:xfrm>
            <a:off x="3276600" y="3037639"/>
            <a:ext cx="835199" cy="369332"/>
          </a:xfrm>
          <a:prstGeom prst="rect">
            <a:avLst/>
          </a:prstGeom>
          <a:noFill/>
        </p:spPr>
        <p:txBody>
          <a:bodyPr wrap="square" rtlCol="0">
            <a:spAutoFit/>
          </a:bodyPr>
          <a:lstStyle/>
          <a:p>
            <a:r>
              <a:rPr lang="as-IN" b="1" dirty="0">
                <a:latin typeface="SolaimanLipi" pitchFamily="65" charset="0"/>
                <a:ea typeface="Nirmala UI" panose="020B0502040204020203" pitchFamily="34" charset="0"/>
                <a:cs typeface="SolaimanLipi" pitchFamily="65" charset="0"/>
              </a:rPr>
              <a:t>বার্তা</a:t>
            </a:r>
            <a:endParaRPr lang="en-GB" sz="2200" b="1" dirty="0">
              <a:latin typeface="SolaimanLipi" pitchFamily="65" charset="0"/>
              <a:cs typeface="SolaimanLipi" pitchFamily="65" charset="0"/>
            </a:endParaRPr>
          </a:p>
        </p:txBody>
      </p:sp>
      <p:sp>
        <p:nvSpPr>
          <p:cNvPr id="23" name="textruta 22">
            <a:extLst>
              <a:ext uri="{FF2B5EF4-FFF2-40B4-BE49-F238E27FC236}">
                <a16:creationId xmlns:a16="http://schemas.microsoft.com/office/drawing/2014/main" id="{F51E43E1-51AB-83D6-22CC-97FC1EB20A55}"/>
              </a:ext>
            </a:extLst>
          </p:cNvPr>
          <p:cNvSpPr txBox="1"/>
          <p:nvPr/>
        </p:nvSpPr>
        <p:spPr>
          <a:xfrm>
            <a:off x="1054800" y="1468926"/>
            <a:ext cx="1144865" cy="369332"/>
          </a:xfrm>
          <a:prstGeom prst="rect">
            <a:avLst/>
          </a:prstGeom>
          <a:noFill/>
        </p:spPr>
        <p:txBody>
          <a:bodyPr wrap="none" rtlCol="0">
            <a:spAutoFit/>
          </a:bodyPr>
          <a:lstStyle/>
          <a:p>
            <a:pPr algn="ctr"/>
            <a:r>
              <a:rPr lang="as-IN" b="1" dirty="0">
                <a:latin typeface="SolaimanLipi" pitchFamily="65" charset="0"/>
                <a:ea typeface="Nirmala UI" panose="020B0502040204020203" pitchFamily="34" charset="0"/>
                <a:cs typeface="SolaimanLipi" pitchFamily="65" charset="0"/>
              </a:rPr>
              <a:t>আমরা কারা? </a:t>
            </a:r>
          </a:p>
        </p:txBody>
      </p:sp>
      <p:sp>
        <p:nvSpPr>
          <p:cNvPr id="24" name="textruta 23">
            <a:extLst>
              <a:ext uri="{FF2B5EF4-FFF2-40B4-BE49-F238E27FC236}">
                <a16:creationId xmlns:a16="http://schemas.microsoft.com/office/drawing/2014/main" id="{D4990EAB-3734-9649-905D-15119BCB2EF8}"/>
              </a:ext>
            </a:extLst>
          </p:cNvPr>
          <p:cNvSpPr txBox="1"/>
          <p:nvPr/>
        </p:nvSpPr>
        <p:spPr>
          <a:xfrm>
            <a:off x="11005200" y="1771200"/>
            <a:ext cx="845103" cy="369332"/>
          </a:xfrm>
          <a:prstGeom prst="rect">
            <a:avLst/>
          </a:prstGeom>
          <a:noFill/>
        </p:spPr>
        <p:txBody>
          <a:bodyPr wrap="none" rtlCol="0">
            <a:spAutoFit/>
          </a:bodyPr>
          <a:lstStyle/>
          <a:p>
            <a:r>
              <a:rPr lang="as-IN" b="1" dirty="0">
                <a:latin typeface="SolaimanLipi" pitchFamily="65" charset="0"/>
                <a:ea typeface="Nirmala UI" panose="020B0502040204020203" pitchFamily="34" charset="0"/>
                <a:cs typeface="SolaimanLipi" pitchFamily="65" charset="0"/>
              </a:rPr>
              <a:t>সময়সীমা</a:t>
            </a:r>
            <a:endParaRPr lang="en-GB" b="1" dirty="0">
              <a:latin typeface="SolaimanLipi" pitchFamily="65" charset="0"/>
              <a:ea typeface="Nirmala UI" panose="020B0502040204020203" pitchFamily="34" charset="0"/>
              <a:cs typeface="SolaimanLipi" pitchFamily="65" charset="0"/>
            </a:endParaRPr>
          </a:p>
        </p:txBody>
      </p:sp>
    </p:spTree>
    <p:extLst>
      <p:ext uri="{BB962C8B-B14F-4D97-AF65-F5344CB8AC3E}">
        <p14:creationId xmlns:p14="http://schemas.microsoft.com/office/powerpoint/2010/main" val="523184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4C2CA"/>
        </a:solidFill>
        <a:effectLst/>
      </p:bgPr>
    </p:bg>
    <p:spTree>
      <p:nvGrpSpPr>
        <p:cNvPr id="1" name=""/>
        <p:cNvGrpSpPr/>
        <p:nvPr/>
      </p:nvGrpSpPr>
      <p:grpSpPr>
        <a:xfrm>
          <a:off x="0" y="0"/>
          <a:ext cx="0" cy="0"/>
          <a:chOff x="0" y="0"/>
          <a:chExt cx="0" cy="0"/>
        </a:xfrm>
      </p:grpSpPr>
      <p:pic>
        <p:nvPicPr>
          <p:cNvPr id="4" name="Bildobjekt 3" descr="En bild som visar vektorgrafik&#10;&#10;Automatiskt genererad beskrivning">
            <a:extLst>
              <a:ext uri="{FF2B5EF4-FFF2-40B4-BE49-F238E27FC236}">
                <a16:creationId xmlns:a16="http://schemas.microsoft.com/office/drawing/2014/main" id="{01C3F4C5-6ADF-47DD-86AC-F479D696B4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1893" y="1008085"/>
            <a:ext cx="6846123" cy="4841830"/>
          </a:xfrm>
          <a:prstGeom prst="rect">
            <a:avLst/>
          </a:prstGeom>
        </p:spPr>
      </p:pic>
      <p:sp>
        <p:nvSpPr>
          <p:cNvPr id="6" name="Rektangel 5">
            <a:extLst>
              <a:ext uri="{FF2B5EF4-FFF2-40B4-BE49-F238E27FC236}">
                <a16:creationId xmlns:a16="http://schemas.microsoft.com/office/drawing/2014/main" id="{07C29E87-A169-445E-84A3-1AC75B32C9DD}"/>
              </a:ext>
            </a:extLst>
          </p:cNvPr>
          <p:cNvSpPr/>
          <p:nvPr/>
        </p:nvSpPr>
        <p:spPr>
          <a:xfrm>
            <a:off x="1145666" y="1320730"/>
            <a:ext cx="10338578" cy="769441"/>
          </a:xfrm>
          <a:prstGeom prst="rect">
            <a:avLst/>
          </a:prstGeom>
        </p:spPr>
        <p:txBody>
          <a:bodyPr wrap="square">
            <a:spAutoFit/>
          </a:bodyPr>
          <a:lstStyle/>
          <a:p>
            <a:r>
              <a:rPr lang="as-IN" sz="4400" b="1" dirty="0">
                <a:latin typeface="Nirmala UI" panose="020B0502040204020203" pitchFamily="34" charset="0"/>
                <a:ea typeface="Nirmala UI" panose="020B0502040204020203" pitchFamily="34" charset="0"/>
                <a:cs typeface="Nirmala UI" panose="020B0502040204020203" pitchFamily="34" charset="0"/>
              </a:rPr>
              <a:t>অভিনন্দন!</a:t>
            </a:r>
            <a:endParaRPr lang="sv-SE" sz="4400" b="1" dirty="0">
              <a:latin typeface="Nirmala UI" panose="020B0502040204020203" pitchFamily="34" charset="0"/>
              <a:ea typeface="Nirmala UI" panose="020B0502040204020203" pitchFamily="34" charset="0"/>
              <a:cs typeface="Nirmala UI" panose="020B0502040204020203" pitchFamily="34" charset="0"/>
            </a:endParaRPr>
          </a:p>
        </p:txBody>
      </p:sp>
    </p:spTree>
    <p:extLst>
      <p:ext uri="{BB962C8B-B14F-4D97-AF65-F5344CB8AC3E}">
        <p14:creationId xmlns:p14="http://schemas.microsoft.com/office/powerpoint/2010/main" val="1193706311"/>
      </p:ext>
    </p:extLst>
  </p:cSld>
  <p:clrMapOvr>
    <a:masterClrMapping/>
  </p:clrMapOvr>
</p:sld>
</file>

<file path=ppt/theme/theme1.xml><?xml version="1.0" encoding="utf-8"?>
<a:theme xmlns:a="http://schemas.openxmlformats.org/drawingml/2006/main" name="FORBTema2">
  <a:themeElements>
    <a:clrScheme name="FORB NY">
      <a:dk1>
        <a:srgbClr val="000000"/>
      </a:dk1>
      <a:lt1>
        <a:srgbClr val="FFFFFF"/>
      </a:lt1>
      <a:dk2>
        <a:srgbClr val="55495F"/>
      </a:dk2>
      <a:lt2>
        <a:srgbClr val="EDD9BC"/>
      </a:lt2>
      <a:accent1>
        <a:srgbClr val="8E5772"/>
      </a:accent1>
      <a:accent2>
        <a:srgbClr val="DF975E"/>
      </a:accent2>
      <a:accent3>
        <a:srgbClr val="75A8A5"/>
      </a:accent3>
      <a:accent4>
        <a:srgbClr val="4E7D88"/>
      </a:accent4>
      <a:accent5>
        <a:srgbClr val="8E5772"/>
      </a:accent5>
      <a:accent6>
        <a:srgbClr val="574761"/>
      </a:accent6>
      <a:hlink>
        <a:srgbClr val="000000"/>
      </a:hlink>
      <a:folHlink>
        <a:srgbClr val="8D8F8E"/>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ssion9" id="{1ECC9427-5912-144A-BCB4-A8907508A9EB}" vid="{200BC68D-B4A2-CC41-AFEF-572EDBB4BDF1}"/>
    </a:ext>
  </a:extLst>
</a:theme>
</file>

<file path=ppt/theme/theme2.xml><?xml version="1.0" encoding="utf-8"?>
<a:theme xmlns:a="http://schemas.openxmlformats.org/drawingml/2006/main" name="1_Anpassad formgivning">
  <a:themeElements>
    <a:clrScheme name="FORB NY">
      <a:dk1>
        <a:srgbClr val="000000"/>
      </a:dk1>
      <a:lt1>
        <a:srgbClr val="FFFFFF"/>
      </a:lt1>
      <a:dk2>
        <a:srgbClr val="55495F"/>
      </a:dk2>
      <a:lt2>
        <a:srgbClr val="EDD9BC"/>
      </a:lt2>
      <a:accent1>
        <a:srgbClr val="8E5772"/>
      </a:accent1>
      <a:accent2>
        <a:srgbClr val="DF975E"/>
      </a:accent2>
      <a:accent3>
        <a:srgbClr val="75A8A5"/>
      </a:accent3>
      <a:accent4>
        <a:srgbClr val="4E7D88"/>
      </a:accent4>
      <a:accent5>
        <a:srgbClr val="8E5772"/>
      </a:accent5>
      <a:accent6>
        <a:srgbClr val="574761"/>
      </a:accent6>
      <a:hlink>
        <a:srgbClr val="000000"/>
      </a:hlink>
      <a:folHlink>
        <a:srgbClr val="8D8F8E"/>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ssion9" id="{1ECC9427-5912-144A-BCB4-A8907508A9EB}" vid="{5830AC5E-6027-514C-902D-4719B43DB93E}"/>
    </a:ext>
  </a:extLst>
</a:theme>
</file>

<file path=ppt/theme/theme3.xml><?xml version="1.0" encoding="utf-8"?>
<a:theme xmlns:a="http://schemas.openxmlformats.org/drawingml/2006/main" name="4_FORBTema2">
  <a:themeElements>
    <a:clrScheme name="FORB NY">
      <a:dk1>
        <a:srgbClr val="000000"/>
      </a:dk1>
      <a:lt1>
        <a:srgbClr val="FFFFFF"/>
      </a:lt1>
      <a:dk2>
        <a:srgbClr val="55495F"/>
      </a:dk2>
      <a:lt2>
        <a:srgbClr val="EDD9BC"/>
      </a:lt2>
      <a:accent1>
        <a:srgbClr val="8E5772"/>
      </a:accent1>
      <a:accent2>
        <a:srgbClr val="DF975E"/>
      </a:accent2>
      <a:accent3>
        <a:srgbClr val="75A8A5"/>
      </a:accent3>
      <a:accent4>
        <a:srgbClr val="4E7D88"/>
      </a:accent4>
      <a:accent5>
        <a:srgbClr val="8E5772"/>
      </a:accent5>
      <a:accent6>
        <a:srgbClr val="574761"/>
      </a:accent6>
      <a:hlink>
        <a:srgbClr val="000000"/>
      </a:hlink>
      <a:folHlink>
        <a:srgbClr val="8D8F8E"/>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ssion9" id="{1ECC9427-5912-144A-BCB4-A8907508A9EB}" vid="{8E34206E-54D2-884C-935A-87B6723E108E}"/>
    </a:ext>
  </a:extLst>
</a:theme>
</file>

<file path=ppt/theme/theme4.xml><?xml version="1.0" encoding="utf-8"?>
<a:theme xmlns:a="http://schemas.openxmlformats.org/drawingml/2006/main" name="Anpassad formgivning">
  <a:themeElements>
    <a:clrScheme name="FORB NY">
      <a:dk1>
        <a:srgbClr val="000000"/>
      </a:dk1>
      <a:lt1>
        <a:srgbClr val="FFFFFF"/>
      </a:lt1>
      <a:dk2>
        <a:srgbClr val="55495F"/>
      </a:dk2>
      <a:lt2>
        <a:srgbClr val="EDD9BC"/>
      </a:lt2>
      <a:accent1>
        <a:srgbClr val="8E5772"/>
      </a:accent1>
      <a:accent2>
        <a:srgbClr val="DF975E"/>
      </a:accent2>
      <a:accent3>
        <a:srgbClr val="75A8A5"/>
      </a:accent3>
      <a:accent4>
        <a:srgbClr val="4E7D88"/>
      </a:accent4>
      <a:accent5>
        <a:srgbClr val="8E5772"/>
      </a:accent5>
      <a:accent6>
        <a:srgbClr val="574761"/>
      </a:accent6>
      <a:hlink>
        <a:srgbClr val="000000"/>
      </a:hlink>
      <a:folHlink>
        <a:srgbClr val="8D8F8E"/>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ssion9" id="{1ECC9427-5912-144A-BCB4-A8907508A9EB}" vid="{8097E2AD-40D9-334C-ACE8-834FE3EA681B}"/>
    </a:ext>
  </a:extLst>
</a:theme>
</file>

<file path=ppt/theme/theme5.xml><?xml version="1.0" encoding="utf-8"?>
<a:theme xmlns:a="http://schemas.openxmlformats.org/drawingml/2006/main" name="3_FORBTema2">
  <a:themeElements>
    <a:clrScheme name="FORB NY">
      <a:dk1>
        <a:srgbClr val="000000"/>
      </a:dk1>
      <a:lt1>
        <a:srgbClr val="FFFFFF"/>
      </a:lt1>
      <a:dk2>
        <a:srgbClr val="55495F"/>
      </a:dk2>
      <a:lt2>
        <a:srgbClr val="EDD9BC"/>
      </a:lt2>
      <a:accent1>
        <a:srgbClr val="8E5772"/>
      </a:accent1>
      <a:accent2>
        <a:srgbClr val="DF975E"/>
      </a:accent2>
      <a:accent3>
        <a:srgbClr val="75A8A5"/>
      </a:accent3>
      <a:accent4>
        <a:srgbClr val="4E7D88"/>
      </a:accent4>
      <a:accent5>
        <a:srgbClr val="8E5772"/>
      </a:accent5>
      <a:accent6>
        <a:srgbClr val="574761"/>
      </a:accent6>
      <a:hlink>
        <a:srgbClr val="000000"/>
      </a:hlink>
      <a:folHlink>
        <a:srgbClr val="8D8F8E"/>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ssion9" id="{1ECC9427-5912-144A-BCB4-A8907508A9EB}" vid="{13A59862-59E0-9747-8605-F393D5EF0849}"/>
    </a:ext>
  </a:ext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00c5_r xmlns="27879760-8d42-4139-817b-a85748325e78">2021</_x00c5_r>
    <lcf76f155ced4ddcb4097134ff3c332f xmlns="27879760-8d42-4139-817b-a85748325e78">
      <Terms xmlns="http://schemas.microsoft.com/office/infopath/2007/PartnerControls"/>
    </lcf76f155ced4ddcb4097134ff3c332f>
    <TaxCatchAll xmlns="007ce96f-f6e4-41e9-bbc1-3453ece26c5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32C33C4E20AE3458EFB343053EF1C08" ma:contentTypeVersion="19" ma:contentTypeDescription="Create a new document." ma:contentTypeScope="" ma:versionID="9757c65b3e8fd4ebd2d3b1808249c369">
  <xsd:schema xmlns:xsd="http://www.w3.org/2001/XMLSchema" xmlns:xs="http://www.w3.org/2001/XMLSchema" xmlns:p="http://schemas.microsoft.com/office/2006/metadata/properties" xmlns:ns2="27879760-8d42-4139-817b-a85748325e78" xmlns:ns3="007ce96f-f6e4-41e9-bbc1-3453ece26c5d" targetNamespace="http://schemas.microsoft.com/office/2006/metadata/properties" ma:root="true" ma:fieldsID="81ad3a5b2062ecc3772d2618ea9ebe9b" ns2:_="" ns3:_="">
    <xsd:import namespace="27879760-8d42-4139-817b-a85748325e78"/>
    <xsd:import namespace="007ce96f-f6e4-41e9-bbc1-3453ece26c5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x00c5_r"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879760-8d42-4139-817b-a85748325e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x00c5_r" ma:index="21" nillable="true" ma:displayName="År" ma:default="2021" ma:format="Dropdown" ma:internalName="_x00c5_r">
      <xsd:simpleType>
        <xsd:restriction base="dms:Choice">
          <xsd:enumeration value="2020"/>
          <xsd:enumeration value="2021"/>
          <xsd:enumeration value="2022"/>
          <xsd:enumeration value="2023"/>
          <xsd:enumeration value="2024"/>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7f661701-15ef-4a7c-a7ea-c9e41a1af7bb"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7ce96f-f6e4-41e9-bbc1-3453ece26c5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d99a0077-f199-407e-a3fd-16edb1593583}" ma:internalName="TaxCatchAll" ma:showField="CatchAllData" ma:web="007ce96f-f6e4-41e9-bbc1-3453ece26c5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759612-FB27-4A08-A657-FD317E5BFB2E}">
  <ds:schemaRefs>
    <ds:schemaRef ds:uri="007ce96f-f6e4-41e9-bbc1-3453ece26c5d"/>
    <ds:schemaRef ds:uri="http://purl.org/dc/terms/"/>
    <ds:schemaRef ds:uri="http://purl.org/dc/dcmitype/"/>
    <ds:schemaRef ds:uri="http://www.w3.org/XML/1998/namespace"/>
    <ds:schemaRef ds:uri="http://purl.org/dc/elements/1.1/"/>
    <ds:schemaRef ds:uri="27879760-8d42-4139-817b-a85748325e78"/>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23068F6F-4F41-4F2C-B306-681BD5983EA8}">
  <ds:schemaRefs>
    <ds:schemaRef ds:uri="http://schemas.microsoft.com/sharepoint/v3/contenttype/forms"/>
  </ds:schemaRefs>
</ds:datastoreItem>
</file>

<file path=customXml/itemProps3.xml><?xml version="1.0" encoding="utf-8"?>
<ds:datastoreItem xmlns:ds="http://schemas.openxmlformats.org/officeDocument/2006/customXml" ds:itemID="{9D9E426F-E279-4C3A-AE50-A9E71C8C2E9D}"/>
</file>

<file path=docProps/app.xml><?xml version="1.0" encoding="utf-8"?>
<Properties xmlns="http://schemas.openxmlformats.org/officeDocument/2006/extended-properties" xmlns:vt="http://schemas.openxmlformats.org/officeDocument/2006/docPropsVTypes">
  <Template>Anpassad formgivning</Template>
  <TotalTime>218</TotalTime>
  <Words>134</Words>
  <Application>Microsoft Office PowerPoint</Application>
  <PresentationFormat>Widescreen</PresentationFormat>
  <Paragraphs>33</Paragraphs>
  <Slides>4</Slides>
  <Notes>4</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4</vt:i4>
      </vt:variant>
    </vt:vector>
  </HeadingPairs>
  <TitlesOfParts>
    <vt:vector size="14" baseType="lpstr">
      <vt:lpstr>Arial</vt:lpstr>
      <vt:lpstr>Calibri</vt:lpstr>
      <vt:lpstr>Calibri Light</vt:lpstr>
      <vt:lpstr>Nirmala UI</vt:lpstr>
      <vt:lpstr>SolaimanLipi</vt:lpstr>
      <vt:lpstr>FORBTema2</vt:lpstr>
      <vt:lpstr>1_Anpassad formgivning</vt:lpstr>
      <vt:lpstr>4_FORBTema2</vt:lpstr>
      <vt:lpstr>Anpassad formgivning</vt:lpstr>
      <vt:lpstr>3_FORBTema2</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9 PowerPoint</dc:title>
  <dc:creator>FORB Learning Platform;Katherine.Cash@smc.global</dc:creator>
  <cp:lastModifiedBy>Eben Bhujel</cp:lastModifiedBy>
  <cp:revision>50</cp:revision>
  <cp:lastPrinted>2021-06-02T17:53:06Z</cp:lastPrinted>
  <dcterms:created xsi:type="dcterms:W3CDTF">2021-06-28T12:15:29Z</dcterms:created>
  <dcterms:modified xsi:type="dcterms:W3CDTF">2023-11-15T09:23:55Z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0x010100C32C33C4E20AE3458EFB343053EF1C08</vt:lpwstr>
  </property>
  <property fmtid="{D5CDD505-2E9C-101B-9397-08002B2CF9AE}" pid="3" name="MediaServiceImageTags">
    <vt:lpwstr/>
  </property>
</Properties>
</file>