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13"/>
  </p:notesMasterIdLst>
  <p:handoutMasterIdLst>
    <p:handoutMasterId r:id="rId14"/>
  </p:handoutMasterIdLst>
  <p:sldIdLst>
    <p:sldId id="256" r:id="rId9"/>
    <p:sldId id="373" r:id="rId10"/>
    <p:sldId id="353" r:id="rId11"/>
    <p:sldId id="370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FMMalithi" panose="000004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5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1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75067" autoAdjust="0"/>
  </p:normalViewPr>
  <p:slideViewPr>
    <p:cSldViewPr snapToGrid="0">
      <p:cViewPr varScale="1">
        <p:scale>
          <a:sx n="60" d="100"/>
          <a:sy n="60" d="100"/>
        </p:scale>
        <p:origin x="192" y="77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1A3C141F-2F68-4943-82D2-E94211F1D2DE}"/>
    <pc:docChg chg="modSld">
      <pc:chgData name="Eben Bhujel" userId="0f9db9ec-00ad-46b6-9b96-35db36e90aee" providerId="ADAL" clId="{1A3C141F-2F68-4943-82D2-E94211F1D2DE}" dt="2023-01-10T10:07:06.832" v="4"/>
      <pc:docMkLst>
        <pc:docMk/>
      </pc:docMkLst>
      <pc:sldChg chg="addCm">
        <pc:chgData name="Eben Bhujel" userId="0f9db9ec-00ad-46b6-9b96-35db36e90aee" providerId="ADAL" clId="{1A3C141F-2F68-4943-82D2-E94211F1D2DE}" dt="2023-01-10T10:06:11.970" v="0"/>
        <pc:sldMkLst>
          <pc:docMk/>
          <pc:sldMk cId="280092208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1A3C141F-2F68-4943-82D2-E94211F1D2DE}" dt="2023-01-10T10:06:11.970" v="0"/>
              <pc2:cmMkLst xmlns:pc2="http://schemas.microsoft.com/office/powerpoint/2019/9/main/command">
                <pc:docMk/>
                <pc:sldMk cId="2800922083" sldId="256"/>
                <pc2:cmMk id="{F15F1402-DB40-4256-B4FF-A9C2E37CE246}"/>
              </pc2:cmMkLst>
            </pc226:cmChg>
          </p:ext>
        </pc:extLst>
      </pc:sldChg>
      <pc:sldChg chg="modSp mod addCm">
        <pc:chgData name="Eben Bhujel" userId="0f9db9ec-00ad-46b6-9b96-35db36e90aee" providerId="ADAL" clId="{1A3C141F-2F68-4943-82D2-E94211F1D2DE}" dt="2023-01-10T10:07:06.832" v="4"/>
        <pc:sldMkLst>
          <pc:docMk/>
          <pc:sldMk cId="523184214" sldId="353"/>
        </pc:sldMkLst>
        <pc:spChg chg="mod">
          <ac:chgData name="Eben Bhujel" userId="0f9db9ec-00ad-46b6-9b96-35db36e90aee" providerId="ADAL" clId="{1A3C141F-2F68-4943-82D2-E94211F1D2DE}" dt="2023-01-10T10:06:56.293" v="3" actId="13926"/>
          <ac:spMkLst>
            <pc:docMk/>
            <pc:sldMk cId="523184214" sldId="353"/>
            <ac:spMk id="19" creationId="{4323F414-3097-1645-B2FA-F5984F6CBC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1A3C141F-2F68-4943-82D2-E94211F1D2DE}" dt="2023-01-10T10:07:06.832" v="4"/>
              <pc2:cmMkLst xmlns:pc2="http://schemas.microsoft.com/office/powerpoint/2019/9/main/command">
                <pc:docMk/>
                <pc:sldMk cId="523184214" sldId="353"/>
                <pc2:cmMk id="{2BD44DDF-A0D3-4CBB-AAD6-24F4C19F6323}"/>
              </pc2:cmMkLst>
            </pc226:cmChg>
          </p:ext>
        </pc:extLst>
      </pc:sldChg>
      <pc:sldChg chg="addCm modNotesTx">
        <pc:chgData name="Eben Bhujel" userId="0f9db9ec-00ad-46b6-9b96-35db36e90aee" providerId="ADAL" clId="{1A3C141F-2F68-4943-82D2-E94211F1D2DE}" dt="2023-01-10T10:06:39.760" v="2"/>
        <pc:sldMkLst>
          <pc:docMk/>
          <pc:sldMk cId="1669646669" sldId="3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1A3C141F-2F68-4943-82D2-E94211F1D2DE}" dt="2023-01-10T10:06:39.760" v="2"/>
              <pc2:cmMkLst xmlns:pc2="http://schemas.microsoft.com/office/powerpoint/2019/9/main/command">
                <pc:docMk/>
                <pc:sldMk cId="1669646669" sldId="373"/>
                <pc2:cmMk id="{A2137DFB-B7A0-4C4B-A284-DE5CA718412E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2023-02-17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2023-02-17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 l%shdldrlu( wmf.a mßj¾;k .uk ^;jÿrg;a&amp;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 y÷kajd §u i|yd 2 - 3 ia,hsv Ndú;d lrkak</a:t>
            </a: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mdGud,dfõ wjika ieish fj; ish¨‍ fokd idorfhka ms&lt;s.kak' Tjqka bgq lrk úYsIaG ld¾hh we.hSug ,la lrñka Tjqkaj Èßu;a lrkak'</a:t>
            </a:r>
            <a:endParaRPr lang="sv-SE" dirty="0">
              <a:latin typeface="FMMalithi" panose="00000400000000000000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2023-02-17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iyNd.sjkakkag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zmßj¾;k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jÿrg;a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isÿlrf.k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fj;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Tjqkaf.ka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b,a,d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mshjr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idlÉPd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fkdue;s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Èßu;a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fldmuK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b;sßj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mjikak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dirty="0"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2023-02-17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iqNme;Su</a:t>
            </a:r>
            <a:endParaRPr lang="en-US" sz="1200" b="1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iqNme;Sï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m%o¾Ykh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2023-02-17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2EE8ECE1-E5B3-4CE7-864B-E5A5F3C84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28CCE4C2-A35E-485A-A84D-03A5F3B5E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EFA432E7-B5C9-4387-B107-5089988EB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276DE29-53DA-438E-A7C6-7929B18A3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D8317FE-E2F3-477D-8686-06F01D985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9DD2EDA-0604-DE4B-AD7A-5D81D961B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AF91B72-D323-6345-A4F6-DE7BC468CC7D}"/>
              </a:ext>
            </a:extLst>
          </p:cNvPr>
          <p:cNvSpPr txBox="1"/>
          <p:nvPr/>
        </p:nvSpPr>
        <p:spPr>
          <a:xfrm>
            <a:off x="0" y="1169180"/>
            <a:ext cx="12192000" cy="112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</a:t>
            </a:r>
            <a:r>
              <a:rPr lang="da-DK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mßj¾;l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117637-D739-174F-8A85-AD2BD4981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D676BAFC-F2EE-CD4B-80F4-E47597F822C6}"/>
              </a:ext>
            </a:extLst>
          </p:cNvPr>
          <p:cNvSpPr txBox="1"/>
          <p:nvPr/>
        </p:nvSpPr>
        <p:spPr>
          <a:xfrm>
            <a:off x="0" y="927556"/>
            <a:ext cx="12192000" cy="18276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GB" sz="3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jeks</a:t>
            </a:r>
            <a:r>
              <a:rPr lang="en-GB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ieish</a:t>
            </a:r>
            <a:r>
              <a:rPr lang="en-GB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5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en-GB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en-GB" sz="5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sv-SE" sz="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4A51AA-E851-8049-B3E4-9E058EAD4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7" y="3816766"/>
            <a:ext cx="1777037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>
            <a:extLst>
              <a:ext uri="{FF2B5EF4-FFF2-40B4-BE49-F238E27FC236}">
                <a16:creationId xmlns:a16="http://schemas.microsoft.com/office/drawing/2014/main" id="{FE44FCC6-480B-479B-516D-2A038559C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069" y="394636"/>
            <a:ext cx="9135330" cy="62348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BFFA5C40-DEC0-308B-795B-D49D3082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17" y="4980992"/>
            <a:ext cx="1871554" cy="1427372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D69B8E67-EA7D-0E40-73EE-9EFD306FA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07" y="633723"/>
            <a:ext cx="2389608" cy="1613153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ABCE6242-BC3C-E5C4-2519-7F7D3FF47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67" y="2383777"/>
            <a:ext cx="2654689" cy="2460314"/>
          </a:xfrm>
          <a:prstGeom prst="rect">
            <a:avLst/>
          </a:prstGeom>
        </p:spPr>
      </p:pic>
      <p:pic>
        <p:nvPicPr>
          <p:cNvPr id="38" name="Picture 35">
            <a:extLst>
              <a:ext uri="{FF2B5EF4-FFF2-40B4-BE49-F238E27FC236}">
                <a16:creationId xmlns:a16="http://schemas.microsoft.com/office/drawing/2014/main" id="{DDFFEB0E-DFD5-8FC0-5593-40DA1DAE1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0743" y="633723"/>
            <a:ext cx="1776137" cy="1443706"/>
          </a:xfrm>
          <a:prstGeom prst="rect">
            <a:avLst/>
          </a:prstGeom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766E89D6-8DF6-6B43-5AF0-8F061D7FF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650" y="1470510"/>
            <a:ext cx="2936763" cy="2521221"/>
          </a:xfrm>
          <a:prstGeom prst="rect">
            <a:avLst/>
          </a:prstGeom>
        </p:spPr>
      </p:pic>
      <p:pic>
        <p:nvPicPr>
          <p:cNvPr id="40" name="Picture 45">
            <a:extLst>
              <a:ext uri="{FF2B5EF4-FFF2-40B4-BE49-F238E27FC236}">
                <a16:creationId xmlns:a16="http://schemas.microsoft.com/office/drawing/2014/main" id="{37DE0DD8-FCC2-F477-D00A-9AB0CB302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325" y="4524246"/>
            <a:ext cx="1480814" cy="2105253"/>
          </a:xfrm>
          <a:prstGeom prst="rect">
            <a:avLst/>
          </a:prstGeom>
        </p:spPr>
      </p:pic>
      <p:sp>
        <p:nvSpPr>
          <p:cNvPr id="41" name="TextBox 4">
            <a:extLst>
              <a:ext uri="{FF2B5EF4-FFF2-40B4-BE49-F238E27FC236}">
                <a16:creationId xmlns:a16="http://schemas.microsoft.com/office/drawing/2014/main" id="{0E5DF808-C790-9664-269B-EDA54BDAAD63}"/>
              </a:ext>
            </a:extLst>
          </p:cNvPr>
          <p:cNvSpPr txBox="1"/>
          <p:nvPr/>
        </p:nvSpPr>
        <p:spPr>
          <a:xfrm>
            <a:off x="2855002" y="523314"/>
            <a:ext cx="4952672" cy="677108"/>
          </a:xfrm>
          <a:custGeom>
            <a:avLst/>
            <a:gdLst>
              <a:gd name="connsiteX0" fmla="*/ 0 w 4952672"/>
              <a:gd name="connsiteY0" fmla="*/ 0 h 677108"/>
              <a:gd name="connsiteX1" fmla="*/ 718137 w 4952672"/>
              <a:gd name="connsiteY1" fmla="*/ 0 h 677108"/>
              <a:gd name="connsiteX2" fmla="*/ 1436275 w 4952672"/>
              <a:gd name="connsiteY2" fmla="*/ 0 h 677108"/>
              <a:gd name="connsiteX3" fmla="*/ 1906779 w 4952672"/>
              <a:gd name="connsiteY3" fmla="*/ 0 h 677108"/>
              <a:gd name="connsiteX4" fmla="*/ 2624916 w 4952672"/>
              <a:gd name="connsiteY4" fmla="*/ 0 h 677108"/>
              <a:gd name="connsiteX5" fmla="*/ 3144947 w 4952672"/>
              <a:gd name="connsiteY5" fmla="*/ 0 h 677108"/>
              <a:gd name="connsiteX6" fmla="*/ 3664977 w 4952672"/>
              <a:gd name="connsiteY6" fmla="*/ 0 h 677108"/>
              <a:gd name="connsiteX7" fmla="*/ 4284061 w 4952672"/>
              <a:gd name="connsiteY7" fmla="*/ 0 h 677108"/>
              <a:gd name="connsiteX8" fmla="*/ 4952672 w 4952672"/>
              <a:gd name="connsiteY8" fmla="*/ 0 h 677108"/>
              <a:gd name="connsiteX9" fmla="*/ 4952672 w 4952672"/>
              <a:gd name="connsiteY9" fmla="*/ 677108 h 677108"/>
              <a:gd name="connsiteX10" fmla="*/ 4284061 w 4952672"/>
              <a:gd name="connsiteY10" fmla="*/ 677108 h 677108"/>
              <a:gd name="connsiteX11" fmla="*/ 3813557 w 4952672"/>
              <a:gd name="connsiteY11" fmla="*/ 677108 h 677108"/>
              <a:gd name="connsiteX12" fmla="*/ 3194473 w 4952672"/>
              <a:gd name="connsiteY12" fmla="*/ 677108 h 677108"/>
              <a:gd name="connsiteX13" fmla="*/ 2525863 w 4952672"/>
              <a:gd name="connsiteY13" fmla="*/ 677108 h 677108"/>
              <a:gd name="connsiteX14" fmla="*/ 2055359 w 4952672"/>
              <a:gd name="connsiteY14" fmla="*/ 677108 h 677108"/>
              <a:gd name="connsiteX15" fmla="*/ 1436275 w 4952672"/>
              <a:gd name="connsiteY15" fmla="*/ 677108 h 677108"/>
              <a:gd name="connsiteX16" fmla="*/ 916244 w 4952672"/>
              <a:gd name="connsiteY16" fmla="*/ 677108 h 677108"/>
              <a:gd name="connsiteX17" fmla="*/ 0 w 4952672"/>
              <a:gd name="connsiteY17" fmla="*/ 677108 h 677108"/>
              <a:gd name="connsiteX18" fmla="*/ 0 w 4952672"/>
              <a:gd name="connsiteY18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2672" h="677108" extrusionOk="0">
                <a:moveTo>
                  <a:pt x="0" y="0"/>
                </a:moveTo>
                <a:cubicBezTo>
                  <a:pt x="194426" y="-29635"/>
                  <a:pt x="460182" y="6461"/>
                  <a:pt x="718137" y="0"/>
                </a:cubicBezTo>
                <a:cubicBezTo>
                  <a:pt x="976092" y="-6461"/>
                  <a:pt x="1217942" y="-31153"/>
                  <a:pt x="1436275" y="0"/>
                </a:cubicBezTo>
                <a:cubicBezTo>
                  <a:pt x="1654608" y="31153"/>
                  <a:pt x="1735644" y="3113"/>
                  <a:pt x="1906779" y="0"/>
                </a:cubicBezTo>
                <a:cubicBezTo>
                  <a:pt x="2077914" y="-3113"/>
                  <a:pt x="2447069" y="8237"/>
                  <a:pt x="2624916" y="0"/>
                </a:cubicBezTo>
                <a:cubicBezTo>
                  <a:pt x="2802763" y="-8237"/>
                  <a:pt x="3025093" y="-20810"/>
                  <a:pt x="3144947" y="0"/>
                </a:cubicBezTo>
                <a:cubicBezTo>
                  <a:pt x="3264801" y="20810"/>
                  <a:pt x="3449459" y="-14502"/>
                  <a:pt x="3664977" y="0"/>
                </a:cubicBezTo>
                <a:cubicBezTo>
                  <a:pt x="3880495" y="14502"/>
                  <a:pt x="4122464" y="6863"/>
                  <a:pt x="4284061" y="0"/>
                </a:cubicBezTo>
                <a:cubicBezTo>
                  <a:pt x="4445658" y="-6863"/>
                  <a:pt x="4737099" y="26941"/>
                  <a:pt x="4952672" y="0"/>
                </a:cubicBezTo>
                <a:cubicBezTo>
                  <a:pt x="4929860" y="334616"/>
                  <a:pt x="4960316" y="413724"/>
                  <a:pt x="4952672" y="677108"/>
                </a:cubicBezTo>
                <a:cubicBezTo>
                  <a:pt x="4769210" y="651734"/>
                  <a:pt x="4465116" y="680464"/>
                  <a:pt x="4284061" y="677108"/>
                </a:cubicBezTo>
                <a:cubicBezTo>
                  <a:pt x="4103006" y="673752"/>
                  <a:pt x="3921525" y="684120"/>
                  <a:pt x="3813557" y="677108"/>
                </a:cubicBezTo>
                <a:cubicBezTo>
                  <a:pt x="3705589" y="670096"/>
                  <a:pt x="3466777" y="701386"/>
                  <a:pt x="3194473" y="677108"/>
                </a:cubicBezTo>
                <a:cubicBezTo>
                  <a:pt x="2922169" y="652830"/>
                  <a:pt x="2755156" y="673522"/>
                  <a:pt x="2525863" y="677108"/>
                </a:cubicBezTo>
                <a:cubicBezTo>
                  <a:pt x="2296570" y="680695"/>
                  <a:pt x="2266642" y="690196"/>
                  <a:pt x="2055359" y="677108"/>
                </a:cubicBezTo>
                <a:cubicBezTo>
                  <a:pt x="1844076" y="664020"/>
                  <a:pt x="1666941" y="707489"/>
                  <a:pt x="1436275" y="677108"/>
                </a:cubicBezTo>
                <a:cubicBezTo>
                  <a:pt x="1205609" y="646727"/>
                  <a:pt x="1091296" y="682629"/>
                  <a:pt x="916244" y="677108"/>
                </a:cubicBezTo>
                <a:cubicBezTo>
                  <a:pt x="741192" y="671587"/>
                  <a:pt x="381343" y="698413"/>
                  <a:pt x="0" y="677108"/>
                </a:cubicBezTo>
                <a:cubicBezTo>
                  <a:pt x="-23792" y="436629"/>
                  <a:pt x="-1138" y="30053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7254464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en-GB" sz="38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en-GB" sz="3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en-GB" sz="3800" b="1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3AEF971C-2A67-E780-7B5C-06436E67802C}"/>
              </a:ext>
            </a:extLst>
          </p:cNvPr>
          <p:cNvSpPr txBox="1"/>
          <p:nvPr/>
        </p:nvSpPr>
        <p:spPr>
          <a:xfrm>
            <a:off x="968143" y="4538800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m%Yakh</a:t>
            </a:r>
            <a:endParaRPr lang="en-GB" sz="2200" b="1" dirty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C576401E-5612-A053-26DE-DF5854C18BE3}"/>
              </a:ext>
            </a:extLst>
          </p:cNvPr>
          <p:cNvSpPr txBox="1"/>
          <p:nvPr/>
        </p:nvSpPr>
        <p:spPr>
          <a:xfrm>
            <a:off x="9942784" y="2298796"/>
            <a:ext cx="974947" cy="89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wruqK</a:t>
            </a:r>
            <a:endParaRPr lang="da-DK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200" b="1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E238572-FA77-0749-7641-6FC2354FD60B}"/>
              </a:ext>
            </a:extLst>
          </p:cNvPr>
          <p:cNvSpPr txBox="1"/>
          <p:nvPr/>
        </p:nvSpPr>
        <p:spPr>
          <a:xfrm>
            <a:off x="10849847" y="4519327"/>
            <a:ext cx="1175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wjodkï</a:t>
            </a:r>
            <a:endParaRPr lang="en-GB" sz="2200" b="1" dirty="0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4E29317A-1E5B-C273-3722-E2BC2E9A9B48}"/>
              </a:ext>
            </a:extLst>
          </p:cNvPr>
          <p:cNvSpPr txBox="1"/>
          <p:nvPr/>
        </p:nvSpPr>
        <p:spPr>
          <a:xfrm>
            <a:off x="3598978" y="4338149"/>
            <a:ext cx="966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Wml%u</a:t>
            </a:r>
            <a:endParaRPr lang="en-GB" sz="2200" b="1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382DC359-15B9-F92F-D866-A7C51C29B170}"/>
              </a:ext>
            </a:extLst>
          </p:cNvPr>
          <p:cNvSpPr txBox="1"/>
          <p:nvPr/>
        </p:nvSpPr>
        <p:spPr>
          <a:xfrm>
            <a:off x="5549405" y="4338148"/>
            <a:ext cx="914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mshjr</a:t>
            </a:r>
            <a:endParaRPr lang="en-GB" sz="2200" b="1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CD64782-1527-477F-F9CF-78F343B32FD7}"/>
              </a:ext>
            </a:extLst>
          </p:cNvPr>
          <p:cNvSpPr txBox="1"/>
          <p:nvPr/>
        </p:nvSpPr>
        <p:spPr>
          <a:xfrm>
            <a:off x="2664500" y="297781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mKsjqvh</a:t>
            </a:r>
            <a:endParaRPr lang="en-GB" sz="2200" b="1" dirty="0"/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9279A381-C9DC-327D-EC9B-10672BE46A35}"/>
              </a:ext>
            </a:extLst>
          </p:cNvPr>
          <p:cNvSpPr txBox="1"/>
          <p:nvPr/>
        </p:nvSpPr>
        <p:spPr>
          <a:xfrm>
            <a:off x="950277" y="1470510"/>
            <a:ext cx="1324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</a:t>
            </a:r>
            <a:r>
              <a:rPr lang="en-GB" sz="22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ljqo</a:t>
            </a:r>
            <a:r>
              <a:rPr lang="en-GB" sz="22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endParaRPr lang="en-GB" sz="2200" b="1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1D63C21A-CA80-E98B-6938-0F0B777BE976}"/>
              </a:ext>
            </a:extLst>
          </p:cNvPr>
          <p:cNvSpPr txBox="1"/>
          <p:nvPr/>
        </p:nvSpPr>
        <p:spPr>
          <a:xfrm>
            <a:off x="10917730" y="1742172"/>
            <a:ext cx="10465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spc="-50" dirty="0" err="1">
                <a:latin typeface="FMMalithi" panose="00000400000000000000" pitchFamily="2" charset="0"/>
              </a:rPr>
              <a:t>ld</a:t>
            </a:r>
            <a:r>
              <a:rPr lang="en-GB" sz="1700" b="1" spc="-50" dirty="0">
                <a:latin typeface="FMMalithi" panose="00000400000000000000" pitchFamily="2" charset="0"/>
              </a:rPr>
              <a:t>, </a:t>
            </a:r>
            <a:r>
              <a:rPr lang="en-GB" sz="1600" b="1" spc="-50" dirty="0" err="1">
                <a:latin typeface="FMMalithi" panose="00000400000000000000" pitchFamily="2" charset="0"/>
              </a:rPr>
              <a:t>rduqj</a:t>
            </a:r>
            <a:endParaRPr lang="en-GB" sz="1600" b="1" spc="-50" dirty="0">
              <a:latin typeface="FMMalith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ektorgrafik&#10;&#10;Automatiskt genererad beskrivning">
            <a:extLst>
              <a:ext uri="{FF2B5EF4-FFF2-40B4-BE49-F238E27FC236}">
                <a16:creationId xmlns:a16="http://schemas.microsoft.com/office/drawing/2014/main" id="{01C3F4C5-6ADF-47DD-86AC-F479D696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3" y="1008085"/>
            <a:ext cx="6846123" cy="484183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7C29E87-A169-445E-84A3-1AC75B32C9DD}"/>
              </a:ext>
            </a:extLst>
          </p:cNvPr>
          <p:cNvSpPr/>
          <p:nvPr/>
        </p:nvSpPr>
        <p:spPr>
          <a:xfrm>
            <a:off x="1145666" y="1320730"/>
            <a:ext cx="10338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iqNme</a:t>
            </a:r>
            <a:r>
              <a:rPr lang="en-GB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;=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ïæ</a:t>
            </a:r>
            <a:endParaRPr lang="sv-SE" sz="4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200BC68D-B4A2-CC41-AFEF-572EDBB4BDF1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5830AC5E-6027-514C-902D-4719B43DB93E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8E34206E-54D2-884C-935A-87B6723E108E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8097E2AD-40D9-334C-ACE8-834FE3EA681B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13A59862-59E0-9747-8605-F393D5EF084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C977F-0080-4D6F-9424-6249315A671E}"/>
</file>

<file path=customXml/itemProps2.xml><?xml version="1.0" encoding="utf-8"?>
<ds:datastoreItem xmlns:ds="http://schemas.openxmlformats.org/officeDocument/2006/customXml" ds:itemID="{6C759612-FB27-4A08-A657-FD317E5BFB2E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007ce96f-f6e4-41e9-bbc1-3453ece26c5d"/>
    <ds:schemaRef ds:uri="http://schemas.microsoft.com/office/2006/documentManagement/types"/>
    <ds:schemaRef ds:uri="http://schemas.microsoft.com/office/infopath/2007/PartnerControls"/>
    <ds:schemaRef ds:uri="27879760-8d42-4139-817b-a85748325e7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159</TotalTime>
  <Words>277</Words>
  <Application>Microsoft Office PowerPoint</Application>
  <PresentationFormat>Bredbild</PresentationFormat>
  <Paragraphs>33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Calibri Light</vt:lpstr>
      <vt:lpstr>FMMalithi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9 PowerPoint</dc:title>
  <dc:creator>FORB Learning Platform;Katherine.Cash@smc.global</dc:creator>
  <cp:lastModifiedBy>Kristina Schollin-Borg</cp:lastModifiedBy>
  <cp:revision>48</cp:revision>
  <cp:lastPrinted>2021-06-02T17:53:06Z</cp:lastPrinted>
  <dcterms:created xsi:type="dcterms:W3CDTF">2021-06-28T12:15:29Z</dcterms:created>
  <dcterms:modified xsi:type="dcterms:W3CDTF">2023-02-17T19:38:04Z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