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26" r:id="rId5"/>
    <p:sldMasterId id="2147483812" r:id="rId6"/>
    <p:sldMasterId id="2147483696" r:id="rId7"/>
    <p:sldMasterId id="2147483800" r:id="rId8"/>
  </p:sldMasterIdLst>
  <p:notesMasterIdLst>
    <p:notesMasterId r:id="rId13"/>
  </p:notesMasterIdLst>
  <p:handoutMasterIdLst>
    <p:handoutMasterId r:id="rId14"/>
  </p:handoutMasterIdLst>
  <p:sldIdLst>
    <p:sldId id="256" r:id="rId9"/>
    <p:sldId id="373" r:id="rId10"/>
    <p:sldId id="353" r:id="rId11"/>
    <p:sldId id="3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Viktoria Myrén" initials="VM [7]" lastIdx="1" clrIdx="6"/>
  <p:cmAuthor id="1" name="Viktoria Myrén" initials="VM" lastIdx="1" clrIdx="0"/>
  <p:cmAuthor id="8" name="Viktoria Myren" initials="VM" lastIdx="3" clrIdx="7"/>
  <p:cmAuthor id="2" name="Viktoria Myrén" initials="VM [2]" lastIdx="1" clrIdx="1"/>
  <p:cmAuthor id="9" name="Kristina Schollin-Borg" initials="KSB" lastIdx="1" clrIdx="8">
    <p:extLst>
      <p:ext uri="{19B8F6BF-5375-455C-9EA6-DF929625EA0E}">
        <p15:presenceInfo xmlns:p15="http://schemas.microsoft.com/office/powerpoint/2012/main" userId="b4e1ecc18a5bd808" providerId="Windows Live"/>
      </p:ext>
    </p:extLst>
  </p:cmAuthor>
  <p:cmAuthor id="3" name="Viktoria Myrén" initials="VM [3]" lastIdx="1" clrIdx="2"/>
  <p:cmAuthor id="10" name="Katherine Cash" initials="KC" lastIdx="5" clrIdx="9">
    <p:extLst>
      <p:ext uri="{19B8F6BF-5375-455C-9EA6-DF929625EA0E}">
        <p15:presenceInfo xmlns:p15="http://schemas.microsoft.com/office/powerpoint/2012/main" userId="S::Katherine.Cash@smc.global::f7797b46-2b2d-4b8f-b225-8c373fe2af75" providerId="AD"/>
      </p:ext>
    </p:extLst>
  </p:cmAuthor>
  <p:cmAuthor id="4" name="Viktoria Myrén" initials="VM [4]" lastIdx="1" clrIdx="3"/>
  <p:cmAuthor id="11" name="Katherine Cash" initials="KC [2]" lastIdx="1" clrIdx="10">
    <p:extLst>
      <p:ext uri="{19B8F6BF-5375-455C-9EA6-DF929625EA0E}">
        <p15:presenceInfo xmlns:p15="http://schemas.microsoft.com/office/powerpoint/2012/main" userId="S::katherine.cash_smc.global#ext#@stefanusalliansen.onmicrosoft.com::c8443033-ba39-4d66-bc55-3451e72e1980" providerId="AD"/>
      </p:ext>
    </p:extLst>
  </p:cmAuthor>
  <p:cmAuthor id="5" name="Viktoria Myrén" initials="VM [5]" lastIdx="1" clrIdx="4"/>
  <p:cmAuthor id="6" name="Viktoria Myrén" initials="VM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C2CA"/>
    <a:srgbClr val="D1E0DF"/>
    <a:srgbClr val="86A2AB"/>
    <a:srgbClr val="F4E4D1"/>
    <a:srgbClr val="E59760"/>
    <a:srgbClr val="EEB88E"/>
    <a:srgbClr val="574961"/>
    <a:srgbClr val="CFE0DF"/>
    <a:srgbClr val="4E7D88"/>
    <a:srgbClr val="E3A3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60218" autoAdjust="0"/>
  </p:normalViewPr>
  <p:slideViewPr>
    <p:cSldViewPr snapToGrid="0">
      <p:cViewPr varScale="1">
        <p:scale>
          <a:sx n="66" d="100"/>
          <a:sy n="66" d="100"/>
        </p:scale>
        <p:origin x="1512" y="72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2576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erine Cash" userId="f7797b46-2b2d-4b8f-b225-8c373fe2af75" providerId="ADAL" clId="{620896B1-9DE5-48D1-B7C1-6D1366980998}"/>
    <pc:docChg chg="modSld">
      <pc:chgData name="Katherine Cash" userId="f7797b46-2b2d-4b8f-b225-8c373fe2af75" providerId="ADAL" clId="{620896B1-9DE5-48D1-B7C1-6D1366980998}" dt="2026-03-24T16:33:22.414" v="17" actId="790"/>
      <pc:docMkLst>
        <pc:docMk/>
      </pc:docMkLst>
      <pc:sldChg chg="modSp mod">
        <pc:chgData name="Katherine Cash" userId="f7797b46-2b2d-4b8f-b225-8c373fe2af75" providerId="ADAL" clId="{620896B1-9DE5-48D1-B7C1-6D1366980998}" dt="2026-03-24T16:33:02.835" v="15" actId="790"/>
        <pc:sldMkLst>
          <pc:docMk/>
          <pc:sldMk cId="2800922083" sldId="256"/>
        </pc:sldMkLst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2800922083" sldId="256"/>
            <ac:spMk id="7" creationId="{7AF91B72-D323-6345-A4F6-DE7BC468CC7D}"/>
          </ac:spMkLst>
        </pc:spChg>
      </pc:sldChg>
      <pc:sldChg chg="modSp mod modNotesTx">
        <pc:chgData name="Katherine Cash" userId="f7797b46-2b2d-4b8f-b225-8c373fe2af75" providerId="ADAL" clId="{620896B1-9DE5-48D1-B7C1-6D1366980998}" dt="2026-03-24T16:33:13.177" v="16" actId="790"/>
        <pc:sldMkLst>
          <pc:docMk/>
          <pc:sldMk cId="523184214" sldId="353"/>
        </pc:sldMkLst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523184214" sldId="353"/>
            <ac:spMk id="11" creationId="{3876B9A4-F0D8-3F4A-994B-CA75EFB8ABF5}"/>
          </ac:spMkLst>
        </pc:spChg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523184214" sldId="353"/>
            <ac:spMk id="12" creationId="{5BF92B1C-FFF2-A94D-AB97-92E7CFA7777C}"/>
          </ac:spMkLst>
        </pc:spChg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523184214" sldId="353"/>
            <ac:spMk id="13" creationId="{F9B92A5B-D537-FC48-9DCE-F0575003C8E4}"/>
          </ac:spMkLst>
        </pc:spChg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523184214" sldId="353"/>
            <ac:spMk id="14" creationId="{ABF0EE0F-F8A4-5646-9185-319FC002CB6A}"/>
          </ac:spMkLst>
        </pc:spChg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523184214" sldId="353"/>
            <ac:spMk id="15" creationId="{B9B99F8F-CF51-B64F-8D35-ECD86AFA15B5}"/>
          </ac:spMkLst>
        </pc:spChg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523184214" sldId="353"/>
            <ac:spMk id="16" creationId="{5543B2F0-2B97-4D47-9541-276522B5657C}"/>
          </ac:spMkLst>
        </pc:spChg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523184214" sldId="353"/>
            <ac:spMk id="17" creationId="{B5C5701C-A839-5447-8EC6-1BA625A67E35}"/>
          </ac:spMkLst>
        </pc:spChg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523184214" sldId="353"/>
            <ac:spMk id="18" creationId="{E83B2AA7-C135-C944-BE4F-87461AA54A9E}"/>
          </ac:spMkLst>
        </pc:spChg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523184214" sldId="353"/>
            <ac:spMk id="19" creationId="{4323F414-3097-1645-B2FA-F5984F6CBCFF}"/>
          </ac:spMkLst>
        </pc:spChg>
      </pc:sldChg>
      <pc:sldChg chg="modSp mod modNotesTx">
        <pc:chgData name="Katherine Cash" userId="f7797b46-2b2d-4b8f-b225-8c373fe2af75" providerId="ADAL" clId="{620896B1-9DE5-48D1-B7C1-6D1366980998}" dt="2026-03-24T16:33:22.414" v="17" actId="790"/>
        <pc:sldMkLst>
          <pc:docMk/>
          <pc:sldMk cId="1193706311" sldId="370"/>
        </pc:sldMkLst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1193706311" sldId="370"/>
            <ac:spMk id="6" creationId="{07C29E87-A169-445E-84A3-1AC75B32C9DD}"/>
          </ac:spMkLst>
        </pc:spChg>
      </pc:sldChg>
      <pc:sldChg chg="modSp mod modNotesTx">
        <pc:chgData name="Katherine Cash" userId="f7797b46-2b2d-4b8f-b225-8c373fe2af75" providerId="ADAL" clId="{620896B1-9DE5-48D1-B7C1-6D1366980998}" dt="2026-03-24T16:33:02.835" v="15" actId="790"/>
        <pc:sldMkLst>
          <pc:docMk/>
          <pc:sldMk cId="1669646669" sldId="373"/>
        </pc:sldMkLst>
        <pc:spChg chg="mod">
          <ac:chgData name="Katherine Cash" userId="f7797b46-2b2d-4b8f-b225-8c373fe2af75" providerId="ADAL" clId="{620896B1-9DE5-48D1-B7C1-6D1366980998}" dt="2026-03-24T16:33:02.835" v="15" actId="790"/>
          <ac:spMkLst>
            <pc:docMk/>
            <pc:sldMk cId="1669646669" sldId="373"/>
            <ac:spMk id="12" creationId="{D676BAFC-F2EE-CD4B-80F4-E47597F822C6}"/>
          </ac:spMkLst>
        </pc:spChg>
      </pc:sldChg>
    </pc:docChg>
  </pc:docChgLst>
  <pc:docChgLst>
    <pc:chgData name="Katherine Cash" userId="S::katherine.cash_smc.global#ext#@stefanusalliansen.onmicrosoft.com::c8443033-ba39-4d66-bc55-3451e72e1980" providerId="AD" clId="Web-{9BB308E3-D643-39DA-FC53-7A77643795FD}"/>
    <pc:docChg chg="modSld">
      <pc:chgData name="Katherine Cash" userId="S::katherine.cash_smc.global#ext#@stefanusalliansen.onmicrosoft.com::c8443033-ba39-4d66-bc55-3451e72e1980" providerId="AD" clId="Web-{9BB308E3-D643-39DA-FC53-7A77643795FD}" dt="2026-03-04T13:36:10.019" v="5" actId="1076"/>
      <pc:docMkLst>
        <pc:docMk/>
      </pc:docMkLst>
      <pc:sldChg chg="addSp delSp modSp">
        <pc:chgData name="Katherine Cash" userId="S::katherine.cash_smc.global#ext#@stefanusalliansen.onmicrosoft.com::c8443033-ba39-4d66-bc55-3451e72e1980" providerId="AD" clId="Web-{9BB308E3-D643-39DA-FC53-7A77643795FD}" dt="2026-03-04T13:36:10.019" v="5" actId="1076"/>
        <pc:sldMkLst>
          <pc:docMk/>
          <pc:sldMk cId="523184214" sldId="353"/>
        </pc:sldMkLst>
        <pc:picChg chg="add mod">
          <ac:chgData name="Katherine Cash" userId="S::katherine.cash_smc.global#ext#@stefanusalliansen.onmicrosoft.com::c8443033-ba39-4d66-bc55-3451e72e1980" providerId="AD" clId="Web-{9BB308E3-D643-39DA-FC53-7A77643795FD}" dt="2026-03-04T13:35:39.941" v="2" actId="1076"/>
          <ac:picMkLst>
            <pc:docMk/>
            <pc:sldMk cId="523184214" sldId="353"/>
            <ac:picMk id="2" creationId="{5ED5FA27-890C-D6DD-37B3-C6E9B0D2DC4F}"/>
          </ac:picMkLst>
        </pc:picChg>
        <pc:picChg chg="add mod">
          <ac:chgData name="Katherine Cash" userId="S::katherine.cash_smc.global#ext#@stefanusalliansen.onmicrosoft.com::c8443033-ba39-4d66-bc55-3451e72e1980" providerId="AD" clId="Web-{9BB308E3-D643-39DA-FC53-7A77643795FD}" dt="2026-03-04T13:36:10.019" v="5" actId="1076"/>
          <ac:picMkLst>
            <pc:docMk/>
            <pc:sldMk cId="523184214" sldId="353"/>
            <ac:picMk id="3" creationId="{498B7F56-1418-7ECD-C311-6C35D72301E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93E7962D-2BC7-AC4D-8AF6-4D773DF6E7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v-SE"/>
              <a:t>FORB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16146D4-B27F-A14B-AE10-FB1CE0FC93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582EE-D4F7-2443-B5D1-79E9D43FA05A}" type="datetime1">
              <a:rPr lang="sv-SE" smtClean="0"/>
              <a:t>2026-03-24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ECB0F73-9802-0B47-AF9F-3EFFC8BBD1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3F1BAC2-54EA-D244-B158-D979F637FA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FBC57-9DA0-9E44-BFA6-90C691399B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902799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FORB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A3781-7CA1-994C-9194-9762AB29D620}" type="datetime1">
              <a:rPr lang="sv-SE" smtClean="0"/>
              <a:t>2026-03-24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7DBD2-2B10-4EF4-A6B5-C85AC3CD1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205785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7DBD2-2B10-4EF4-A6B5-C85AC3CD16FB}" type="slidenum">
              <a:rPr lang="en-GB" smtClean="0"/>
              <a:t>1</a:t>
            </a:fld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5F1DB1E-CFD5-9D4F-B0C4-69DF1008B91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93F28D6D-EA6A-E844-8FEC-210152C040C6}" type="datetime1">
              <a:rPr lang="sv-SE" smtClean="0"/>
              <a:t>2026-03-24</a:t>
            </a:fld>
            <a:endParaRPr lang="en-GB"/>
          </a:p>
        </p:txBody>
      </p:sp>
      <p:sp>
        <p:nvSpPr>
          <p:cNvPr id="6" name="Platshållare för sidhuvud 5">
            <a:extLst>
              <a:ext uri="{FF2B5EF4-FFF2-40B4-BE49-F238E27FC236}">
                <a16:creationId xmlns:a16="http://schemas.microsoft.com/office/drawing/2014/main" id="{F73A8976-9EEE-0841-B8FF-00CCB69FE9B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FORB</a:t>
            </a:r>
          </a:p>
        </p:txBody>
      </p:sp>
    </p:spTree>
    <p:extLst>
      <p:ext uri="{BB962C8B-B14F-4D97-AF65-F5344CB8AC3E}">
        <p14:creationId xmlns:p14="http://schemas.microsoft.com/office/powerpoint/2010/main" val="553910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a-Latn-NG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Aikin rukuni: Tafiyarmu ta kawo sauyi (ci gaba) </a:t>
            </a:r>
          </a:p>
          <a:p>
            <a:endParaRPr lang="ha-Latn-NG" sz="12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a-Latn-NG" sz="1200" i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Muyi anfani da shafuka 2-3 don mu gabatar da karatun</a:t>
            </a:r>
            <a:r>
              <a:rPr lang="ha-Latn-NG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a-Latn-NG" sz="12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ha-Latn-NG" sz="1200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a-Latn-NG" sz="12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Yi Maraba da kowa zuwa sashin qarshe na wannan kwas din. Ku gar gwaje-gwajen malalarta ta hanyar yaba musu da kuma jinjina da suke yi.</a:t>
            </a:r>
            <a:r>
              <a:rPr lang="ha-Latn-NG" noProof="0" dirty="0">
                <a:effectLst/>
              </a:rPr>
              <a:t> </a:t>
            </a:r>
            <a:endParaRPr lang="ha-Latn-NG" noProof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7DBD2-2B10-4EF4-A6B5-C85AC3CD16FB}" type="slidenum">
              <a:rPr lang="en-GB" smtClean="0"/>
              <a:t>2</a:t>
            </a:fld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F9587B-F422-284D-9F39-B607376883E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0F7EE07-0028-9742-B23B-FE37E6BBE572}" type="datetime1">
              <a:rPr lang="sv-SE" smtClean="0"/>
              <a:t>2026-03-24</a:t>
            </a:fld>
            <a:endParaRPr lang="en-GB"/>
          </a:p>
        </p:txBody>
      </p:sp>
      <p:sp>
        <p:nvSpPr>
          <p:cNvPr id="6" name="Platshållare för sidhuvud 5">
            <a:extLst>
              <a:ext uri="{FF2B5EF4-FFF2-40B4-BE49-F238E27FC236}">
                <a16:creationId xmlns:a16="http://schemas.microsoft.com/office/drawing/2014/main" id="{CC5AD1CA-A69D-1F4B-8F50-CC77250D631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FORB</a:t>
            </a:r>
          </a:p>
        </p:txBody>
      </p:sp>
    </p:spTree>
    <p:extLst>
      <p:ext uri="{BB962C8B-B14F-4D97-AF65-F5344CB8AC3E}">
        <p14:creationId xmlns:p14="http://schemas.microsoft.com/office/powerpoint/2010/main" val="582750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a-Latn-NG" noProof="0" dirty="0"/>
              <a:t>Kira mahalarta su koma cikin ƙungiyoyin shiryshiryen aiwatarwa da suka kasance a sashi da ya gabata domin ci gaba da aikin "Tafiyar sauyinmu". Ku ƙarfafa su su mai da hankali kan damar da suka amfana a baya har basu isa ga nasara su yi hakan ba. </a:t>
            </a:r>
          </a:p>
          <a:p>
            <a:r>
              <a:rPr lang="ha-Latn-NG" noProof="0" dirty="0"/>
              <a:t>Fada wa ƙungiyoyi su tsawun lokacin da suke da don aikin.</a:t>
            </a:r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FORB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CBA3781-7CA1-994C-9194-9762AB29D620}" type="datetime1">
              <a:rPr lang="sv-SE" smtClean="0"/>
              <a:t>2026-03-24</a:t>
            </a:fld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7DBD2-2B10-4EF4-A6B5-C85AC3CD16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920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a-Latn-NG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MURNA​</a:t>
            </a:r>
          </a:p>
          <a:p>
            <a:endParaRPr lang="ha-Latn-NG" sz="1200" b="1" kern="1200" noProof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a-Latn-NG" sz="1200" b="1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​</a:t>
            </a:r>
            <a:r>
              <a:rPr lang="ha-Latn-NG" sz="1200" b="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Nuna wannan shafi lokacin Murna a qarshen darasi.</a:t>
            </a:r>
          </a:p>
        </p:txBody>
      </p:sp>
      <p:sp>
        <p:nvSpPr>
          <p:cNvPr id="4" name="Platshållare för sidhuvud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GB"/>
              <a:t>FORB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4CBA3781-7CA1-994C-9194-9762AB29D620}" type="datetime1">
              <a:rPr lang="sv-SE" smtClean="0"/>
              <a:t>2026-03-24</a:t>
            </a:fld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7DBD2-2B10-4EF4-A6B5-C85AC3CD16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857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7">
            <a:extLst>
              <a:ext uri="{FF2B5EF4-FFF2-40B4-BE49-F238E27FC236}">
                <a16:creationId xmlns:a16="http://schemas.microsoft.com/office/drawing/2014/main" id="{2EE8ECE1-E5B3-4CE7-864B-E5A5F3C84D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8518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2276475"/>
            <a:ext cx="10515600" cy="390048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sp>
        <p:nvSpPr>
          <p:cNvPr id="7" name="Rubrik 7">
            <a:extLst>
              <a:ext uri="{FF2B5EF4-FFF2-40B4-BE49-F238E27FC236}">
                <a16:creationId xmlns:a16="http://schemas.microsoft.com/office/drawing/2014/main" id="{28CCE4C2-A35E-485A-A84D-03A5F3B5E5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2687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bNY">
    <p:bg>
      <p:bgPr>
        <a:solidFill>
          <a:srgbClr val="F3E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0454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7">
            <a:extLst>
              <a:ext uri="{FF2B5EF4-FFF2-40B4-BE49-F238E27FC236}">
                <a16:creationId xmlns:a16="http://schemas.microsoft.com/office/drawing/2014/main" id="{EFA432E7-B5C9-4387-B107-5089988EB5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4003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9276DE29-53DA-438E-A7C6-7929B18A3F5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9481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7">
            <a:extLst>
              <a:ext uri="{FF2B5EF4-FFF2-40B4-BE49-F238E27FC236}">
                <a16:creationId xmlns:a16="http://schemas.microsoft.com/office/drawing/2014/main" id="{4653A76F-83ED-4645-B2A1-C050B6F0ED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17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FD8317FE-E2F3-477D-8686-06F01D9850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sv-SE" dirty="0" err="1"/>
              <a:t>Headline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999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Rubrik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C789044-0BBD-F645-9F59-4AA1AF52138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584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9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1E0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ADDC01-6637-5548-A18D-8F838F5E2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5DC5BC1-758C-FE4D-A9AF-D2CA915D8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9C66E07-A54B-1A47-9150-8990165686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08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4C2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Rubrik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C789044-0BBD-F645-9F59-4AA1AF5213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32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5DC5BC1-758C-FE4D-A9AF-D2CA915D8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9C66E07-A54B-1A47-9150-8990165686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  <p:sp>
        <p:nvSpPr>
          <p:cNvPr id="9" name="Platshållare för rubrik 8">
            <a:extLst>
              <a:ext uri="{FF2B5EF4-FFF2-40B4-BE49-F238E27FC236}">
                <a16:creationId xmlns:a16="http://schemas.microsoft.com/office/drawing/2014/main" id="{E9D06704-0FCA-4645-8C80-98225ED7F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024940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86A2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Rubrik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9C789044-0BBD-F645-9F59-4AA1AF5213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3" y="0"/>
            <a:ext cx="121920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95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AF7B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19DD2EDA-0604-DE4B-AD7A-5D81D961BD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028" y="5282109"/>
            <a:ext cx="1973944" cy="1307738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AF91B72-D323-6345-A4F6-DE7BC468CC7D}"/>
              </a:ext>
            </a:extLst>
          </p:cNvPr>
          <p:cNvSpPr txBox="1"/>
          <p:nvPr/>
        </p:nvSpPr>
        <p:spPr>
          <a:xfrm>
            <a:off x="0" y="1169180"/>
            <a:ext cx="12192000" cy="1210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a-Latn-NG" sz="5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Koyarwar Masu </a:t>
            </a:r>
            <a:r>
              <a:rPr lang="ha-Latn-NG" sz="5400" b="1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kawo Sauyi </a:t>
            </a:r>
            <a:r>
              <a:rPr lang="ha-Latn-NG" sz="540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na Asali 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5117637-D739-174F-8A85-AD2BD49819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976" y="3192435"/>
            <a:ext cx="5892800" cy="134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92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A2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ruta 11">
            <a:extLst>
              <a:ext uri="{FF2B5EF4-FFF2-40B4-BE49-F238E27FC236}">
                <a16:creationId xmlns:a16="http://schemas.microsoft.com/office/drawing/2014/main" id="{D676BAFC-F2EE-CD4B-80F4-E47597F822C6}"/>
              </a:ext>
            </a:extLst>
          </p:cNvPr>
          <p:cNvSpPr txBox="1"/>
          <p:nvPr/>
        </p:nvSpPr>
        <p:spPr>
          <a:xfrm>
            <a:off x="0" y="800556"/>
            <a:ext cx="12192000" cy="19082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a-Latn-NG" sz="3200" spc="600" noProof="0" dirty="0">
                <a:solidFill>
                  <a:schemeClr val="bg1"/>
                </a:solidFill>
                <a:latin typeface="Calibri" panose="020F0502020204030204" pitchFamily="34" charset="0"/>
              </a:rPr>
              <a:t>SASHI NA 9</a:t>
            </a:r>
          </a:p>
          <a:p>
            <a:pPr algn="ctr"/>
            <a:endParaRPr lang="ha-Latn-NG" sz="1600" noProof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/>
            <a:r>
              <a:rPr lang="ha-Latn-NG" sz="5400" noProof="0" dirty="0">
                <a:solidFill>
                  <a:schemeClr val="bg1"/>
                </a:solidFill>
                <a:latin typeface="Calibri"/>
                <a:cs typeface="Calibri"/>
              </a:rPr>
              <a:t>Tafiyarmu ta kawo sauyi</a:t>
            </a:r>
            <a:endParaRPr lang="ha-Latn-NG" sz="5400" noProof="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84A51AA-E851-8049-B3E4-9E058EAD4D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197" y="3816766"/>
            <a:ext cx="1777037" cy="179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64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>
            <a:extLst>
              <a:ext uri="{FF2B5EF4-FFF2-40B4-BE49-F238E27FC236}">
                <a16:creationId xmlns:a16="http://schemas.microsoft.com/office/drawing/2014/main" id="{2B3AFE81-6BC2-FF49-B09A-D2015940DD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90069" y="394636"/>
            <a:ext cx="9135330" cy="6234862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AC2C8A09-C855-B549-8C3F-70A8E6B35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0873" y="548999"/>
            <a:ext cx="2389608" cy="1613153"/>
          </a:xfrm>
          <a:prstGeom prst="rect">
            <a:avLst/>
          </a:prstGeom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28D1562D-F73E-FD41-B52B-6207E9154E9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2967" y="2383777"/>
            <a:ext cx="2654689" cy="2460314"/>
          </a:xfrm>
          <a:prstGeom prst="rect">
            <a:avLst/>
          </a:prstGeom>
        </p:spPr>
      </p:pic>
      <p:pic>
        <p:nvPicPr>
          <p:cNvPr id="9" name="Picture 14">
            <a:extLst>
              <a:ext uri="{FF2B5EF4-FFF2-40B4-BE49-F238E27FC236}">
                <a16:creationId xmlns:a16="http://schemas.microsoft.com/office/drawing/2014/main" id="{7AC9D55D-0EE0-FA4D-A9E0-5628E455A95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1650" y="1470510"/>
            <a:ext cx="2936763" cy="2521221"/>
          </a:xfrm>
          <a:prstGeom prst="rect">
            <a:avLst/>
          </a:prstGeom>
        </p:spPr>
      </p:pic>
      <p:pic>
        <p:nvPicPr>
          <p:cNvPr id="10" name="Picture 45">
            <a:extLst>
              <a:ext uri="{FF2B5EF4-FFF2-40B4-BE49-F238E27FC236}">
                <a16:creationId xmlns:a16="http://schemas.microsoft.com/office/drawing/2014/main" id="{56DDBD5A-BCD1-7D44-9B3B-88817820DA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6325" y="4524246"/>
            <a:ext cx="1480814" cy="2105253"/>
          </a:xfrm>
          <a:prstGeom prst="rect">
            <a:avLst/>
          </a:prstGeom>
        </p:spPr>
      </p:pic>
      <p:sp>
        <p:nvSpPr>
          <p:cNvPr id="11" name="TextBox 4">
            <a:extLst>
              <a:ext uri="{FF2B5EF4-FFF2-40B4-BE49-F238E27FC236}">
                <a16:creationId xmlns:a16="http://schemas.microsoft.com/office/drawing/2014/main" id="{3876B9A4-F0D8-3F4A-994B-CA75EFB8ABF5}"/>
              </a:ext>
            </a:extLst>
          </p:cNvPr>
          <p:cNvSpPr txBox="1"/>
          <p:nvPr/>
        </p:nvSpPr>
        <p:spPr>
          <a:xfrm>
            <a:off x="2723197" y="800926"/>
            <a:ext cx="5237943" cy="615553"/>
          </a:xfrm>
          <a:custGeom>
            <a:avLst/>
            <a:gdLst>
              <a:gd name="csX0" fmla="*/ 0 w 5237943"/>
              <a:gd name="csY0" fmla="*/ 0 h 615553"/>
              <a:gd name="csX1" fmla="*/ 759502 w 5237943"/>
              <a:gd name="csY1" fmla="*/ 0 h 615553"/>
              <a:gd name="csX2" fmla="*/ 1519003 w 5237943"/>
              <a:gd name="csY2" fmla="*/ 0 h 615553"/>
              <a:gd name="csX3" fmla="*/ 2016608 w 5237943"/>
              <a:gd name="csY3" fmla="*/ 0 h 615553"/>
              <a:gd name="csX4" fmla="*/ 2776110 w 5237943"/>
              <a:gd name="csY4" fmla="*/ 0 h 615553"/>
              <a:gd name="csX5" fmla="*/ 3326094 w 5237943"/>
              <a:gd name="csY5" fmla="*/ 0 h 615553"/>
              <a:gd name="csX6" fmla="*/ 3876078 w 5237943"/>
              <a:gd name="csY6" fmla="*/ 0 h 615553"/>
              <a:gd name="csX7" fmla="*/ 4530821 w 5237943"/>
              <a:gd name="csY7" fmla="*/ 0 h 615553"/>
              <a:gd name="csX8" fmla="*/ 5237943 w 5237943"/>
              <a:gd name="csY8" fmla="*/ 0 h 615553"/>
              <a:gd name="csX9" fmla="*/ 5237943 w 5237943"/>
              <a:gd name="csY9" fmla="*/ 615553 h 615553"/>
              <a:gd name="csX10" fmla="*/ 4530821 w 5237943"/>
              <a:gd name="csY10" fmla="*/ 615553 h 615553"/>
              <a:gd name="csX11" fmla="*/ 4033216 w 5237943"/>
              <a:gd name="csY11" fmla="*/ 615553 h 615553"/>
              <a:gd name="csX12" fmla="*/ 3378473 w 5237943"/>
              <a:gd name="csY12" fmla="*/ 615553 h 615553"/>
              <a:gd name="csX13" fmla="*/ 2671351 w 5237943"/>
              <a:gd name="csY13" fmla="*/ 615553 h 615553"/>
              <a:gd name="csX14" fmla="*/ 2173746 w 5237943"/>
              <a:gd name="csY14" fmla="*/ 615553 h 615553"/>
              <a:gd name="csX15" fmla="*/ 1519003 w 5237943"/>
              <a:gd name="csY15" fmla="*/ 615553 h 615553"/>
              <a:gd name="csX16" fmla="*/ 969019 w 5237943"/>
              <a:gd name="csY16" fmla="*/ 615553 h 615553"/>
              <a:gd name="csX17" fmla="*/ 0 w 5237943"/>
              <a:gd name="csY17" fmla="*/ 615553 h 615553"/>
              <a:gd name="csX18" fmla="*/ 0 w 5237943"/>
              <a:gd name="csY18" fmla="*/ 0 h 61555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237943" h="615553" extrusionOk="0">
                <a:moveTo>
                  <a:pt x="0" y="0"/>
                </a:moveTo>
                <a:cubicBezTo>
                  <a:pt x="291851" y="11870"/>
                  <a:pt x="416994" y="32689"/>
                  <a:pt x="759502" y="0"/>
                </a:cubicBezTo>
                <a:cubicBezTo>
                  <a:pt x="1102010" y="-32689"/>
                  <a:pt x="1140798" y="1844"/>
                  <a:pt x="1519003" y="0"/>
                </a:cubicBezTo>
                <a:cubicBezTo>
                  <a:pt x="1897208" y="-1844"/>
                  <a:pt x="1794134" y="-23143"/>
                  <a:pt x="2016608" y="0"/>
                </a:cubicBezTo>
                <a:cubicBezTo>
                  <a:pt x="2239082" y="23143"/>
                  <a:pt x="2552696" y="18557"/>
                  <a:pt x="2776110" y="0"/>
                </a:cubicBezTo>
                <a:cubicBezTo>
                  <a:pt x="2999524" y="-18557"/>
                  <a:pt x="3210936" y="25406"/>
                  <a:pt x="3326094" y="0"/>
                </a:cubicBezTo>
                <a:cubicBezTo>
                  <a:pt x="3441252" y="-25406"/>
                  <a:pt x="3657977" y="-11974"/>
                  <a:pt x="3876078" y="0"/>
                </a:cubicBezTo>
                <a:cubicBezTo>
                  <a:pt x="4094179" y="11974"/>
                  <a:pt x="4306585" y="26739"/>
                  <a:pt x="4530821" y="0"/>
                </a:cubicBezTo>
                <a:cubicBezTo>
                  <a:pt x="4755057" y="-26739"/>
                  <a:pt x="5028551" y="-30335"/>
                  <a:pt x="5237943" y="0"/>
                </a:cubicBezTo>
                <a:cubicBezTo>
                  <a:pt x="5224372" y="210710"/>
                  <a:pt x="5212897" y="490494"/>
                  <a:pt x="5237943" y="615553"/>
                </a:cubicBezTo>
                <a:cubicBezTo>
                  <a:pt x="5052253" y="640130"/>
                  <a:pt x="4709436" y="613289"/>
                  <a:pt x="4530821" y="615553"/>
                </a:cubicBezTo>
                <a:cubicBezTo>
                  <a:pt x="4352206" y="617817"/>
                  <a:pt x="4265251" y="628040"/>
                  <a:pt x="4033216" y="615553"/>
                </a:cubicBezTo>
                <a:cubicBezTo>
                  <a:pt x="3801182" y="603066"/>
                  <a:pt x="3596721" y="623518"/>
                  <a:pt x="3378473" y="615553"/>
                </a:cubicBezTo>
                <a:cubicBezTo>
                  <a:pt x="3160225" y="607588"/>
                  <a:pt x="2973954" y="581187"/>
                  <a:pt x="2671351" y="615553"/>
                </a:cubicBezTo>
                <a:cubicBezTo>
                  <a:pt x="2368748" y="649919"/>
                  <a:pt x="2407567" y="608917"/>
                  <a:pt x="2173746" y="615553"/>
                </a:cubicBezTo>
                <a:cubicBezTo>
                  <a:pt x="1939925" y="622189"/>
                  <a:pt x="1665154" y="591321"/>
                  <a:pt x="1519003" y="615553"/>
                </a:cubicBezTo>
                <a:cubicBezTo>
                  <a:pt x="1372852" y="639785"/>
                  <a:pt x="1090098" y="615018"/>
                  <a:pt x="969019" y="615553"/>
                </a:cubicBezTo>
                <a:cubicBezTo>
                  <a:pt x="847940" y="616088"/>
                  <a:pt x="228634" y="622773"/>
                  <a:pt x="0" y="615553"/>
                </a:cubicBezTo>
                <a:cubicBezTo>
                  <a:pt x="-21504" y="409080"/>
                  <a:pt x="19750" y="291304"/>
                  <a:pt x="0" y="0"/>
                </a:cubicBezTo>
                <a:close/>
              </a:path>
            </a:pathLst>
          </a:custGeom>
          <a:noFill/>
          <a:ln>
            <a:noFill/>
            <a:extLst>
              <a:ext uri="{C807C97D-BFC1-408E-A445-0C87EB9F89A2}">
                <ask:lineSketchStyleProps xmlns:ask="http://schemas.microsoft.com/office/drawing/2018/sketchyshapes" sd="17254464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ha-Latn-NG" sz="3400" b="1" noProof="0" dirty="0"/>
              <a:t>Tafiyarmu ta kawo sauyi​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5BF92B1C-FFF2-A94D-AB97-92E7CFA7777C}"/>
              </a:ext>
            </a:extLst>
          </p:cNvPr>
          <p:cNvSpPr txBox="1"/>
          <p:nvPr/>
        </p:nvSpPr>
        <p:spPr>
          <a:xfrm>
            <a:off x="917343" y="4548960"/>
            <a:ext cx="11262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a-Latn-NG" sz="2200" b="1" noProof="0" dirty="0"/>
              <a:t>Matsala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F9B92A5B-D537-FC48-9DCE-F0575003C8E4}"/>
              </a:ext>
            </a:extLst>
          </p:cNvPr>
          <p:cNvSpPr txBox="1"/>
          <p:nvPr/>
        </p:nvSpPr>
        <p:spPr>
          <a:xfrm>
            <a:off x="10050094" y="2383777"/>
            <a:ext cx="10360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a-Latn-NG" sz="2200" b="1" noProof="0" dirty="0"/>
              <a:t>Muradi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ABF0EE0F-F8A4-5646-9185-319FC002CB6A}"/>
              </a:ext>
            </a:extLst>
          </p:cNvPr>
          <p:cNvSpPr txBox="1"/>
          <p:nvPr/>
        </p:nvSpPr>
        <p:spPr>
          <a:xfrm>
            <a:off x="10911040" y="4550105"/>
            <a:ext cx="10188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a-Latn-NG" sz="2200" b="1" noProof="0" dirty="0"/>
              <a:t>Hatsari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9B99F8F-CF51-B64F-8D35-ECD86AFA15B5}"/>
              </a:ext>
            </a:extLst>
          </p:cNvPr>
          <p:cNvSpPr txBox="1"/>
          <p:nvPr/>
        </p:nvSpPr>
        <p:spPr>
          <a:xfrm>
            <a:off x="3598978" y="4338149"/>
            <a:ext cx="10438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a-Latn-NG" sz="2200" b="1" noProof="0" dirty="0"/>
              <a:t>Dabaru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5543B2F0-2B97-4D47-9541-276522B5657C}"/>
              </a:ext>
            </a:extLst>
          </p:cNvPr>
          <p:cNvSpPr txBox="1"/>
          <p:nvPr/>
        </p:nvSpPr>
        <p:spPr>
          <a:xfrm>
            <a:off x="5549405" y="4338148"/>
            <a:ext cx="1055097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ha-Latn-NG" sz="2000" b="1" noProof="0" dirty="0"/>
              <a:t>Matakai</a:t>
            </a:r>
            <a:endParaRPr lang="ha-Latn-NG" sz="2000" b="1" noProof="0" dirty="0">
              <a:ea typeface="Calibri"/>
              <a:cs typeface="Calibri"/>
            </a:endParaRP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B5C5701C-A839-5447-8EC6-1BA625A67E35}"/>
              </a:ext>
            </a:extLst>
          </p:cNvPr>
          <p:cNvSpPr txBox="1"/>
          <p:nvPr/>
        </p:nvSpPr>
        <p:spPr>
          <a:xfrm>
            <a:off x="3232787" y="2977818"/>
            <a:ext cx="736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a-Latn-NG" sz="2200" b="1" noProof="0" dirty="0"/>
              <a:t>Sako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E83B2AA7-C135-C944-BE4F-87461AA54A9E}"/>
              </a:ext>
            </a:extLst>
          </p:cNvPr>
          <p:cNvSpPr txBox="1"/>
          <p:nvPr/>
        </p:nvSpPr>
        <p:spPr>
          <a:xfrm>
            <a:off x="757783" y="1355575"/>
            <a:ext cx="17187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a-Latn-NG" sz="2200" b="1" noProof="0" dirty="0"/>
              <a:t>Mu su waye?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4323F414-3097-1645-B2FA-F5984F6CBCFF}"/>
              </a:ext>
            </a:extLst>
          </p:cNvPr>
          <p:cNvSpPr txBox="1"/>
          <p:nvPr/>
        </p:nvSpPr>
        <p:spPr>
          <a:xfrm>
            <a:off x="10991750" y="1742172"/>
            <a:ext cx="801373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a-Latn-NG" sz="1700" b="1" noProof="0" dirty="0"/>
              <a:t>Wa’adi</a:t>
            </a:r>
          </a:p>
        </p:txBody>
      </p:sp>
      <p:pic>
        <p:nvPicPr>
          <p:cNvPr id="2" name="Picture 1" descr="A black line on a white background&#10;&#10;AI-generated content may be incorrect.">
            <a:extLst>
              <a:ext uri="{FF2B5EF4-FFF2-40B4-BE49-F238E27FC236}">
                <a16:creationId xmlns:a16="http://schemas.microsoft.com/office/drawing/2014/main" id="{5ED5FA27-890C-D6DD-37B3-C6E9B0D2DC4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1613" y="5105192"/>
            <a:ext cx="1876425" cy="12858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98B7F56-1418-7ECD-C311-6C35D72301E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16436" y="547274"/>
            <a:ext cx="17716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184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C2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En bild som visar vektorgrafik&#10;&#10;Automatiskt genererad beskrivning">
            <a:extLst>
              <a:ext uri="{FF2B5EF4-FFF2-40B4-BE49-F238E27FC236}">
                <a16:creationId xmlns:a16="http://schemas.microsoft.com/office/drawing/2014/main" id="{01C3F4C5-6ADF-47DD-86AC-F479D696B4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893" y="1008085"/>
            <a:ext cx="6846123" cy="4841830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07C29E87-A169-445E-84A3-1AC75B32C9DD}"/>
              </a:ext>
            </a:extLst>
          </p:cNvPr>
          <p:cNvSpPr/>
          <p:nvPr/>
        </p:nvSpPr>
        <p:spPr>
          <a:xfrm>
            <a:off x="1729946" y="1320730"/>
            <a:ext cx="97542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a-Latn-NG" sz="4400" b="1" noProof="0" dirty="0">
                <a:latin typeface="Calibri" panose="020F0502020204030204" pitchFamily="34" charset="0"/>
              </a:rPr>
              <a:t>Murna!</a:t>
            </a:r>
          </a:p>
        </p:txBody>
      </p:sp>
    </p:spTree>
    <p:extLst>
      <p:ext uri="{BB962C8B-B14F-4D97-AF65-F5344CB8AC3E}">
        <p14:creationId xmlns:p14="http://schemas.microsoft.com/office/powerpoint/2010/main" val="1193706311"/>
      </p:ext>
    </p:extLst>
  </p:cSld>
  <p:clrMapOvr>
    <a:masterClrMapping/>
  </p:clrMapOvr>
</p:sld>
</file>

<file path=ppt/theme/theme1.xml><?xml version="1.0" encoding="utf-8"?>
<a:theme xmlns:a="http://schemas.openxmlformats.org/drawingml/2006/main" name="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200BC68D-B4A2-CC41-AFEF-572EDBB4BDF1}"/>
    </a:ext>
  </a:extLst>
</a:theme>
</file>

<file path=ppt/theme/theme2.xml><?xml version="1.0" encoding="utf-8"?>
<a:theme xmlns:a="http://schemas.openxmlformats.org/drawingml/2006/main" name="1_Anpassad formgivning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5830AC5E-6027-514C-902D-4719B43DB93E}"/>
    </a:ext>
  </a:extLst>
</a:theme>
</file>

<file path=ppt/theme/theme3.xml><?xml version="1.0" encoding="utf-8"?>
<a:theme xmlns:a="http://schemas.openxmlformats.org/drawingml/2006/main" name="4_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8E34206E-54D2-884C-935A-87B6723E108E}"/>
    </a:ext>
  </a:extLst>
</a:theme>
</file>

<file path=ppt/theme/theme4.xml><?xml version="1.0" encoding="utf-8"?>
<a:theme xmlns:a="http://schemas.openxmlformats.org/drawingml/2006/main" name="Anpassad formgivning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8097E2AD-40D9-334C-ACE8-834FE3EA681B}"/>
    </a:ext>
  </a:extLst>
</a:theme>
</file>

<file path=ppt/theme/theme5.xml><?xml version="1.0" encoding="utf-8"?>
<a:theme xmlns:a="http://schemas.openxmlformats.org/drawingml/2006/main" name="3_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ssion9" id="{1ECC9427-5912-144A-BCB4-A8907508A9EB}" vid="{13A59862-59E0-9747-8605-F393D5EF0849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fecd5d-df39-456e-b4cb-878c351283d5">
      <Terms xmlns="http://schemas.microsoft.com/office/infopath/2007/PartnerControls"/>
    </lcf76f155ced4ddcb4097134ff3c332f>
    <TaxCatchAll xmlns="6542285b-0a69-4616-8a34-3bdbf91ac2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EAB1E5C6AEE41887E9F86B6C24009" ma:contentTypeVersion="20" ma:contentTypeDescription="Skapa ett nytt dokument." ma:contentTypeScope="" ma:versionID="bfc1e81f5f19968da88d0d20b4e3f914">
  <xsd:schema xmlns:xsd="http://www.w3.org/2001/XMLSchema" xmlns:xs="http://www.w3.org/2001/XMLSchema" xmlns:p="http://schemas.microsoft.com/office/2006/metadata/properties" xmlns:ns2="22fecd5d-df39-456e-b4cb-878c351283d5" xmlns:ns3="6542285b-0a69-4616-8a34-3bdbf91ac2f1" targetNamespace="http://schemas.microsoft.com/office/2006/metadata/properties" ma:root="true" ma:fieldsID="b912562bd08d18921abe8c747c284b70" ns2:_="" ns3:_="">
    <xsd:import namespace="22fecd5d-df39-456e-b4cb-878c351283d5"/>
    <xsd:import namespace="6542285b-0a69-4616-8a34-3bdbf91ac2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ecd5d-df39-456e-b4cb-878c35128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fc94a9c-aa5b-4035-8ca6-10f28b064d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42285b-0a69-4616-8a34-3bdbf91ac2f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60faaa5-3091-4a46-874a-6e0e77558f8a}" ma:internalName="TaxCatchAll" ma:showField="CatchAllData" ma:web="6542285b-0a69-4616-8a34-3bdbf91ac2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759612-FB27-4A08-A657-FD317E5BFB2E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6542285b-0a69-4616-8a34-3bdbf91ac2f1"/>
    <ds:schemaRef ds:uri="http://www.w3.org/XML/1998/namespace"/>
    <ds:schemaRef ds:uri="22fecd5d-df39-456e-b4cb-878c351283d5"/>
    <ds:schemaRef ds:uri="http://schemas.microsoft.com/office/infopath/2007/PartnerControl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3068F6F-4F41-4F2C-B306-681BD5983E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BA0307-826F-4BD8-BBF4-5782507E8C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fecd5d-df39-456e-b4cb-878c351283d5"/>
    <ds:schemaRef ds:uri="6542285b-0a69-4616-8a34-3bdbf91ac2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Anpassad formgivning</Template>
  <TotalTime>241</TotalTime>
  <Words>164</Words>
  <Application>Microsoft Office PowerPoint</Application>
  <PresentationFormat>Widescreen</PresentationFormat>
  <Paragraphs>37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FORBTema2</vt:lpstr>
      <vt:lpstr>1_Anpassad formgivning</vt:lpstr>
      <vt:lpstr>4_FORBTema2</vt:lpstr>
      <vt:lpstr>Anpassad formgivning</vt:lpstr>
      <vt:lpstr>3_FORBTema2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9 PowerPoint</dc:title>
  <dc:creator>FORB Learning Platform;Katherine.Cash@smc.global</dc:creator>
  <cp:lastModifiedBy>Katherine Cash</cp:lastModifiedBy>
  <cp:revision>55</cp:revision>
  <cp:lastPrinted>2021-06-02T17:53:06Z</cp:lastPrinted>
  <dcterms:created xsi:type="dcterms:W3CDTF">2021-06-28T12:15:29Z</dcterms:created>
  <dcterms:modified xsi:type="dcterms:W3CDTF">2026-03-24T16:33:27Z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0x010100664EAB1E5C6AEE41887E9F86B6C24009</vt:lpwstr>
  </property>
  <property fmtid="{D5CDD505-2E9C-101B-9397-08002B2CF9AE}" pid="3" name="MediaServiceImageTags">
    <vt:lpwstr/>
  </property>
</Properties>
</file>