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15"/>
  </p:notesMasterIdLst>
  <p:handoutMasterIdLst>
    <p:handoutMasterId r:id="rId16"/>
  </p:handoutMasterIdLst>
  <p:sldIdLst>
    <p:sldId id="256" r:id="rId11"/>
    <p:sldId id="373" r:id="rId12"/>
    <p:sldId id="353" r:id="rId13"/>
    <p:sldId id="370"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32" autoAdjust="0"/>
    <p:restoredTop sz="60272" autoAdjust="0"/>
  </p:normalViewPr>
  <p:slideViewPr>
    <p:cSldViewPr snapToGrid="0">
      <p:cViewPr varScale="1">
        <p:scale>
          <a:sx n="64" d="100"/>
          <a:sy n="64" d="100"/>
        </p:scale>
        <p:origin x="1662" y="72"/>
      </p:cViewPr>
      <p:guideLst>
        <p:guide orient="horz" pos="2160"/>
        <p:guide pos="3863"/>
      </p:guideLst>
    </p:cSldViewPr>
  </p:slideViewPr>
  <p:outlineViewPr>
    <p:cViewPr>
      <p:scale>
        <a:sx n="33" d="100"/>
        <a:sy n="33" d="100"/>
      </p:scale>
      <p:origin x="0" y="0"/>
    </p:cViewPr>
  </p:outlineViewPr>
  <p:notesTextViewPr>
    <p:cViewPr>
      <p:scale>
        <a:sx n="80" d="100"/>
        <a:sy n="8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smc.global::f7797b46-2b2d-4b8f-b225-8c373fe2af75" providerId="AD" clId="Web-{B4BB8744-3EB4-0D35-EAE6-6C09794B2B46}"/>
    <pc:docChg chg="modSld">
      <pc:chgData name="Katherine Cash" userId="S::katherine.cash@smc.global::f7797b46-2b2d-4b8f-b225-8c373fe2af75" providerId="AD" clId="Web-{B4BB8744-3EB4-0D35-EAE6-6C09794B2B46}" dt="2025-11-13T20:14:56.106" v="4"/>
      <pc:docMkLst>
        <pc:docMk/>
      </pc:docMkLst>
      <pc:sldChg chg="modNotes">
        <pc:chgData name="Katherine Cash" userId="S::katherine.cash@smc.global::f7797b46-2b2d-4b8f-b225-8c373fe2af75" providerId="AD" clId="Web-{B4BB8744-3EB4-0D35-EAE6-6C09794B2B46}" dt="2025-11-13T20:14:56.106" v="4"/>
        <pc:sldMkLst>
          <pc:docMk/>
          <pc:sldMk cId="1669646669" sldId="37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F5F3091-C369-4B3E-9E33-2F4B4EA80B42}">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8F5F3091-C369-4B3E-9E33-2F4B4EA80B42}">
      <dgm:prSet/>
      <dgm:spPr/>
      <dgm:t>
        <a:bodyPr/>
        <a:lstStyle/>
        <a:p>
          <a:endParaRPr lang="sv-SE"/>
        </a:p>
      </dgm:t>
    </dgm:pt>
    <dgm:pt modelId="{31FAF54A-D612-7F44-98A8-F8ECE4111116}" type="parTrans" cxnId="{CA555F9C-7F3A-436B-99E8-CE9A2E708C07}">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A555F9C-7F3A-436B-99E8-CE9A2E708C07}">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3432F004-0226-4662-87A5-F6569958F3AB}" type="presOf" srcId="{34489489-90E6-654A-B525-3C6811FBB6EF}" destId="{DEAF8DD0-D6A0-9B40-ABB7-A49AE5026804}" srcOrd="0" destOrd="0" presId="urn:microsoft.com/office/officeart/2005/8/layout/hChevron3"/>
    <dgm:cxn modelId="{02D2F235-2EC2-4EDB-A37A-8D04BF488339}" type="presOf" srcId="{22C3C5C5-607E-0F41-ABAB-A0430CFD97B3}" destId="{A967CEDB-1B33-034A-B76A-79D1831743B0}" srcOrd="0" destOrd="0" presId="urn:microsoft.com/office/officeart/2005/8/layout/hChevron3"/>
    <dgm:cxn modelId="{AF74F73E-D880-4299-B8EB-814F2A30B790}" type="presOf" srcId="{C1FE8847-C981-5B46-8034-26BB844B5B47}" destId="{70589828-B410-1D48-B114-7D78427C4F9A}" srcOrd="0" destOrd="0" presId="urn:microsoft.com/office/officeart/2005/8/layout/hChevron3"/>
    <dgm:cxn modelId="{8F5F3091-C369-4B3E-9E33-2F4B4EA80B42}" srcId="{22C3C5C5-607E-0F41-ABAB-A0430CFD97B3}" destId="{34489489-90E6-654A-B525-3C6811FBB6EF}" srcOrd="0" destOrd="0" parTransId="{ED83613C-7D55-984B-A611-566105DB1990}" sibTransId="{137DFD68-1E99-F943-AC1D-71869AF5D30D}"/>
    <dgm:cxn modelId="{CA555F9C-7F3A-436B-99E8-CE9A2E708C07}" srcId="{22C3C5C5-607E-0F41-ABAB-A0430CFD97B3}" destId="{C1FE8847-C981-5B46-8034-26BB844B5B47}" srcOrd="1" destOrd="0" parTransId="{31FAF54A-D612-7F44-98A8-F8ECE4111116}" sibTransId="{D2BAB59A-EB35-9E4D-862A-6052E21775E3}"/>
    <dgm:cxn modelId="{5B91725D-6B87-41D9-B1B0-83BE99392488}" type="presParOf" srcId="{A967CEDB-1B33-034A-B76A-79D1831743B0}" destId="{DEAF8DD0-D6A0-9B40-ABB7-A49AE5026804}" srcOrd="0" destOrd="0" presId="urn:microsoft.com/office/officeart/2005/8/layout/hChevron3"/>
    <dgm:cxn modelId="{05254541-2C2F-4B36-82E2-875938D844E3}" type="presParOf" srcId="{A967CEDB-1B33-034A-B76A-79D1831743B0}" destId="{3647DC3A-F9F7-3347-8E43-52AF574056EF}" srcOrd="1" destOrd="0" presId="urn:microsoft.com/office/officeart/2005/8/layout/hChevron3"/>
    <dgm:cxn modelId="{AEB161D0-9407-4482-8116-B1C8D710660C}"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2ACE046-CA6A-4E0C-A8E6-3C9C96ABE9A4}">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32ACE046-CA6A-4E0C-A8E6-3C9C96ABE9A4}">
      <dgm:prSet/>
      <dgm:spPr/>
      <dgm:t>
        <a:bodyPr/>
        <a:lstStyle/>
        <a:p>
          <a:endParaRPr lang="sv-SE"/>
        </a:p>
      </dgm:t>
    </dgm:pt>
    <dgm:pt modelId="{31FAF54A-D612-7F44-98A8-F8ECE4111116}" type="parTrans" cxnId="{AF9B47E6-5BC2-4003-99D7-69250A92789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AF9B47E6-5BC2-4003-99D7-69250A92789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EF94402-7574-40EC-8638-D7C5D21AA219}" type="presOf" srcId="{C1FE8847-C981-5B46-8034-26BB844B5B47}" destId="{70589828-B410-1D48-B114-7D78427C4F9A}" srcOrd="0" destOrd="0" presId="urn:microsoft.com/office/officeart/2005/8/layout/hChevron3"/>
    <dgm:cxn modelId="{32ACE046-CA6A-4E0C-A8E6-3C9C96ABE9A4}" srcId="{22C3C5C5-607E-0F41-ABAB-A0430CFD97B3}" destId="{34489489-90E6-654A-B525-3C6811FBB6EF}" srcOrd="0" destOrd="0" parTransId="{ED83613C-7D55-984B-A611-566105DB1990}" sibTransId="{137DFD68-1E99-F943-AC1D-71869AF5D30D}"/>
    <dgm:cxn modelId="{206EFF80-0E12-441F-99DE-82DAA8BCD04E}" type="presOf" srcId="{34489489-90E6-654A-B525-3C6811FBB6EF}" destId="{DEAF8DD0-D6A0-9B40-ABB7-A49AE5026804}" srcOrd="0" destOrd="0" presId="urn:microsoft.com/office/officeart/2005/8/layout/hChevron3"/>
    <dgm:cxn modelId="{7CD919A8-737E-420F-B357-35AB36DC0A7B}" type="presOf" srcId="{22C3C5C5-607E-0F41-ABAB-A0430CFD97B3}" destId="{A967CEDB-1B33-034A-B76A-79D1831743B0}" srcOrd="0" destOrd="0" presId="urn:microsoft.com/office/officeart/2005/8/layout/hChevron3"/>
    <dgm:cxn modelId="{AF9B47E6-5BC2-4003-99D7-69250A927890}" srcId="{22C3C5C5-607E-0F41-ABAB-A0430CFD97B3}" destId="{C1FE8847-C981-5B46-8034-26BB844B5B47}" srcOrd="1" destOrd="0" parTransId="{31FAF54A-D612-7F44-98A8-F8ECE4111116}" sibTransId="{D2BAB59A-EB35-9E4D-862A-6052E21775E3}"/>
    <dgm:cxn modelId="{167D9650-8177-4D28-9A61-35C86BA989F4}" type="presParOf" srcId="{A967CEDB-1B33-034A-B76A-79D1831743B0}" destId="{DEAF8DD0-D6A0-9B40-ABB7-A49AE5026804}" srcOrd="0" destOrd="0" presId="urn:microsoft.com/office/officeart/2005/8/layout/hChevron3"/>
    <dgm:cxn modelId="{95A5AA66-6864-4AD4-B270-9EF461CBE1EA}" type="presParOf" srcId="{A967CEDB-1B33-034A-B76A-79D1831743B0}" destId="{3647DC3A-F9F7-3347-8E43-52AF574056EF}" srcOrd="1" destOrd="0" presId="urn:microsoft.com/office/officeart/2005/8/layout/hChevron3"/>
    <dgm:cxn modelId="{07714883-2ED6-4D46-B5FD-32B95779865D}"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CFBC326-190D-4C4B-97D5-C31CDB78AAB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1CFBC326-190D-4C4B-97D5-C31CDB78AABD}">
      <dgm:prSet/>
      <dgm:spPr/>
      <dgm:t>
        <a:bodyPr/>
        <a:lstStyle/>
        <a:p>
          <a:endParaRPr lang="sv-SE"/>
        </a:p>
      </dgm:t>
    </dgm:pt>
    <dgm:pt modelId="{31FAF54A-D612-7F44-98A8-F8ECE4111116}" type="parTrans" cxnId="{0264A5A7-5C71-4E32-B7BF-1596A5B4BD6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0264A5A7-5C71-4E32-B7BF-1596A5B4BD6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1CFBC326-190D-4C4B-97D5-C31CDB78AABD}" srcId="{22C3C5C5-607E-0F41-ABAB-A0430CFD97B3}" destId="{34489489-90E6-654A-B525-3C6811FBB6EF}" srcOrd="0" destOrd="0" parTransId="{ED83613C-7D55-984B-A611-566105DB1990}" sibTransId="{137DFD68-1E99-F943-AC1D-71869AF5D30D}"/>
    <dgm:cxn modelId="{8384B432-968C-4C4C-AE3F-35BC63A42E17}" type="presOf" srcId="{C1FE8847-C981-5B46-8034-26BB844B5B47}" destId="{70589828-B410-1D48-B114-7D78427C4F9A}" srcOrd="0" destOrd="0" presId="urn:microsoft.com/office/officeart/2005/8/layout/hChevron3"/>
    <dgm:cxn modelId="{0264A5A7-5C71-4E32-B7BF-1596A5B4BD68}" srcId="{22C3C5C5-607E-0F41-ABAB-A0430CFD97B3}" destId="{C1FE8847-C981-5B46-8034-26BB844B5B47}" srcOrd="1" destOrd="0" parTransId="{31FAF54A-D612-7F44-98A8-F8ECE4111116}" sibTransId="{D2BAB59A-EB35-9E4D-862A-6052E21775E3}"/>
    <dgm:cxn modelId="{030745C1-6AEF-4E43-B477-758D23222C19}" type="presOf" srcId="{22C3C5C5-607E-0F41-ABAB-A0430CFD97B3}" destId="{A967CEDB-1B33-034A-B76A-79D1831743B0}" srcOrd="0" destOrd="0" presId="urn:microsoft.com/office/officeart/2005/8/layout/hChevron3"/>
    <dgm:cxn modelId="{087769C2-2968-4701-B759-857A8F538E8E}" type="presOf" srcId="{34489489-90E6-654A-B525-3C6811FBB6EF}" destId="{DEAF8DD0-D6A0-9B40-ABB7-A49AE5026804}" srcOrd="0" destOrd="0" presId="urn:microsoft.com/office/officeart/2005/8/layout/hChevron3"/>
    <dgm:cxn modelId="{2CF045E6-6ED1-4906-A5A6-853E08D06099}" type="presParOf" srcId="{A967CEDB-1B33-034A-B76A-79D1831743B0}" destId="{DEAF8DD0-D6A0-9B40-ABB7-A49AE5026804}" srcOrd="0" destOrd="0" presId="urn:microsoft.com/office/officeart/2005/8/layout/hChevron3"/>
    <dgm:cxn modelId="{ACD6EFB0-F951-4088-89D9-F4C21F879328}" type="presParOf" srcId="{A967CEDB-1B33-034A-B76A-79D1831743B0}" destId="{3647DC3A-F9F7-3347-8E43-52AF574056EF}" srcOrd="1" destOrd="0" presId="urn:microsoft.com/office/officeart/2005/8/layout/hChevron3"/>
    <dgm:cxn modelId="{A28AF9F6-E051-4AC8-80EB-436105EE157C}"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D092B39-34F5-4798-9EAD-604D5DC4A83A}">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9D092B39-34F5-4798-9EAD-604D5DC4A83A}">
      <dgm:prSet/>
      <dgm:spPr/>
      <dgm:t>
        <a:bodyPr/>
        <a:lstStyle/>
        <a:p>
          <a:endParaRPr lang="sv-SE"/>
        </a:p>
      </dgm:t>
    </dgm:pt>
    <dgm:pt modelId="{31FAF54A-D612-7F44-98A8-F8ECE4111116}" type="parTrans" cxnId="{C7E430F8-C0F8-43B2-9DC8-25AF179DC48A}">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7E430F8-C0F8-43B2-9DC8-25AF179DC48A}">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9D092B39-34F5-4798-9EAD-604D5DC4A83A}" srcId="{22C3C5C5-607E-0F41-ABAB-A0430CFD97B3}" destId="{34489489-90E6-654A-B525-3C6811FBB6EF}" srcOrd="0" destOrd="0" parTransId="{ED83613C-7D55-984B-A611-566105DB1990}" sibTransId="{137DFD68-1E99-F943-AC1D-71869AF5D30D}"/>
    <dgm:cxn modelId="{CD2D324D-3E58-470A-9200-FDBE3717471E}" type="presOf" srcId="{22C3C5C5-607E-0F41-ABAB-A0430CFD97B3}" destId="{A967CEDB-1B33-034A-B76A-79D1831743B0}" srcOrd="0" destOrd="0" presId="urn:microsoft.com/office/officeart/2005/8/layout/hChevron3"/>
    <dgm:cxn modelId="{14104A9C-1786-4603-80E6-0DBE31B86E3C}" type="presOf" srcId="{34489489-90E6-654A-B525-3C6811FBB6EF}" destId="{DEAF8DD0-D6A0-9B40-ABB7-A49AE5026804}" srcOrd="0" destOrd="0" presId="urn:microsoft.com/office/officeart/2005/8/layout/hChevron3"/>
    <dgm:cxn modelId="{2CB25AD5-8AA4-4E75-A17F-851CAE48C16A}" type="presOf" srcId="{C1FE8847-C981-5B46-8034-26BB844B5B47}" destId="{70589828-B410-1D48-B114-7D78427C4F9A}" srcOrd="0" destOrd="0" presId="urn:microsoft.com/office/officeart/2005/8/layout/hChevron3"/>
    <dgm:cxn modelId="{C7E430F8-C0F8-43B2-9DC8-25AF179DC48A}" srcId="{22C3C5C5-607E-0F41-ABAB-A0430CFD97B3}" destId="{C1FE8847-C981-5B46-8034-26BB844B5B47}" srcOrd="1" destOrd="0" parTransId="{31FAF54A-D612-7F44-98A8-F8ECE4111116}" sibTransId="{D2BAB59A-EB35-9E4D-862A-6052E21775E3}"/>
    <dgm:cxn modelId="{4396604B-1E40-442E-AD8B-9A873758F3D0}" type="presParOf" srcId="{A967CEDB-1B33-034A-B76A-79D1831743B0}" destId="{DEAF8DD0-D6A0-9B40-ABB7-A49AE5026804}" srcOrd="0" destOrd="0" presId="urn:microsoft.com/office/officeart/2005/8/layout/hChevron3"/>
    <dgm:cxn modelId="{77D9285D-E97A-4AD2-B83C-D538A727852B}" type="presParOf" srcId="{A967CEDB-1B33-034A-B76A-79D1831743B0}" destId="{3647DC3A-F9F7-3347-8E43-52AF574056EF}" srcOrd="1" destOrd="0" presId="urn:microsoft.com/office/officeart/2005/8/layout/hChevron3"/>
    <dgm:cxn modelId="{A7EF13E1-B0E4-4552-ACD1-57B0DBDFD6D7}"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79B8AC66-E57B-4F02-A952-85D708FB68D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79B8AC66-E57B-4F02-A952-85D708FB68D3}">
      <dgm:prSet/>
      <dgm:spPr/>
      <dgm:t>
        <a:bodyPr/>
        <a:lstStyle/>
        <a:p>
          <a:endParaRPr lang="sv-SE"/>
        </a:p>
      </dgm:t>
    </dgm:pt>
    <dgm:pt modelId="{31FAF54A-D612-7F44-98A8-F8ECE4111116}" type="parTrans" cxnId="{5C735B7D-4EE8-434A-A0ED-0900DD5B22F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5C735B7D-4EE8-434A-A0ED-0900DD5B22F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E904EE1C-9867-41C8-9182-531F2111F950}" type="presOf" srcId="{C1FE8847-C981-5B46-8034-26BB844B5B47}" destId="{70589828-B410-1D48-B114-7D78427C4F9A}" srcOrd="0" destOrd="0" presId="urn:microsoft.com/office/officeart/2005/8/layout/hChevron3"/>
    <dgm:cxn modelId="{43C17E62-55E8-454A-8675-5763866307A8}" type="presOf" srcId="{22C3C5C5-607E-0F41-ABAB-A0430CFD97B3}" destId="{A967CEDB-1B33-034A-B76A-79D1831743B0}" srcOrd="0" destOrd="0" presId="urn:microsoft.com/office/officeart/2005/8/layout/hChevron3"/>
    <dgm:cxn modelId="{79B8AC66-E57B-4F02-A952-85D708FB68D3}" srcId="{22C3C5C5-607E-0F41-ABAB-A0430CFD97B3}" destId="{34489489-90E6-654A-B525-3C6811FBB6EF}" srcOrd="0" destOrd="0" parTransId="{ED83613C-7D55-984B-A611-566105DB1990}" sibTransId="{137DFD68-1E99-F943-AC1D-71869AF5D30D}"/>
    <dgm:cxn modelId="{2837E07B-E6B9-4843-8559-6072C6432647}" type="presOf" srcId="{34489489-90E6-654A-B525-3C6811FBB6EF}" destId="{DEAF8DD0-D6A0-9B40-ABB7-A49AE5026804}" srcOrd="0" destOrd="0" presId="urn:microsoft.com/office/officeart/2005/8/layout/hChevron3"/>
    <dgm:cxn modelId="{5C735B7D-4EE8-434A-A0ED-0900DD5B22FE}" srcId="{22C3C5C5-607E-0F41-ABAB-A0430CFD97B3}" destId="{C1FE8847-C981-5B46-8034-26BB844B5B47}" srcOrd="1" destOrd="0" parTransId="{31FAF54A-D612-7F44-98A8-F8ECE4111116}" sibTransId="{D2BAB59A-EB35-9E4D-862A-6052E21775E3}"/>
    <dgm:cxn modelId="{3B7E9E75-2A13-4E38-8058-8B3F6E3A5EB3}" type="presParOf" srcId="{A967CEDB-1B33-034A-B76A-79D1831743B0}" destId="{DEAF8DD0-D6A0-9B40-ABB7-A49AE5026804}" srcOrd="0" destOrd="0" presId="urn:microsoft.com/office/officeart/2005/8/layout/hChevron3"/>
    <dgm:cxn modelId="{0FC8CBF8-A6E0-4B93-9AAB-C7AB659AA68D}" type="presParOf" srcId="{A967CEDB-1B33-034A-B76A-79D1831743B0}" destId="{3647DC3A-F9F7-3347-8E43-52AF574056EF}" srcOrd="1" destOrd="0" presId="urn:microsoft.com/office/officeart/2005/8/layout/hChevron3"/>
    <dgm:cxn modelId="{E822ED54-8186-4BA3-B3AF-A23773F5BEE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92B76FCD-2F2C-48D5-8A04-13CC75A27F77}">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92B76FCD-2F2C-48D5-8A04-13CC75A27F77}">
      <dgm:prSet/>
      <dgm:spPr/>
      <dgm:t>
        <a:bodyPr/>
        <a:lstStyle/>
        <a:p>
          <a:endParaRPr lang="sv-SE"/>
        </a:p>
      </dgm:t>
    </dgm:pt>
    <dgm:pt modelId="{31FAF54A-D612-7F44-98A8-F8ECE4111116}" type="parTrans" cxnId="{B8159947-E53B-4291-BC0D-7EA6E8C19B05}">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B8159947-E53B-4291-BC0D-7EA6E8C19B0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B8159947-E53B-4291-BC0D-7EA6E8C19B05}" srcId="{22C3C5C5-607E-0F41-ABAB-A0430CFD97B3}" destId="{C1FE8847-C981-5B46-8034-26BB844B5B47}" srcOrd="1" destOrd="0" parTransId="{31FAF54A-D612-7F44-98A8-F8ECE4111116}" sibTransId="{D2BAB59A-EB35-9E4D-862A-6052E21775E3}"/>
    <dgm:cxn modelId="{C3C4D6A2-E847-4FA3-9ABB-115D63C55CF9}" type="presOf" srcId="{22C3C5C5-607E-0F41-ABAB-A0430CFD97B3}" destId="{A967CEDB-1B33-034A-B76A-79D1831743B0}" srcOrd="0" destOrd="0" presId="urn:microsoft.com/office/officeart/2005/8/layout/hChevron3"/>
    <dgm:cxn modelId="{B8AA96B5-AD02-4BC6-8848-7EFD75A6A5C3}" type="presOf" srcId="{34489489-90E6-654A-B525-3C6811FBB6EF}" destId="{DEAF8DD0-D6A0-9B40-ABB7-A49AE5026804}" srcOrd="0" destOrd="0" presId="urn:microsoft.com/office/officeart/2005/8/layout/hChevron3"/>
    <dgm:cxn modelId="{92B76FCD-2F2C-48D5-8A04-13CC75A27F77}" srcId="{22C3C5C5-607E-0F41-ABAB-A0430CFD97B3}" destId="{34489489-90E6-654A-B525-3C6811FBB6EF}" srcOrd="0" destOrd="0" parTransId="{ED83613C-7D55-984B-A611-566105DB1990}" sibTransId="{137DFD68-1E99-F943-AC1D-71869AF5D30D}"/>
    <dgm:cxn modelId="{827A48F2-55D1-4E52-BDA9-3FB04AC5FA6B}" type="presOf" srcId="{C1FE8847-C981-5B46-8034-26BB844B5B47}" destId="{70589828-B410-1D48-B114-7D78427C4F9A}" srcOrd="0" destOrd="0" presId="urn:microsoft.com/office/officeart/2005/8/layout/hChevron3"/>
    <dgm:cxn modelId="{983745E2-5E10-4161-9E42-4204E370E5E0}" type="presParOf" srcId="{A967CEDB-1B33-034A-B76A-79D1831743B0}" destId="{DEAF8DD0-D6A0-9B40-ABB7-A49AE5026804}" srcOrd="0" destOrd="0" presId="urn:microsoft.com/office/officeart/2005/8/layout/hChevron3"/>
    <dgm:cxn modelId="{9FE6EDEB-E46D-4099-954A-E8880894D2DA}" type="presParOf" srcId="{A967CEDB-1B33-034A-B76A-79D1831743B0}" destId="{3647DC3A-F9F7-3347-8E43-52AF574056EF}" srcOrd="1" destOrd="0" presId="urn:microsoft.com/office/officeart/2005/8/layout/hChevron3"/>
    <dgm:cxn modelId="{B42A2D47-E46F-461A-9C55-F9B87EEECB5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0127903-00D4-4BEA-A307-C6FDB461DF4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80127903-00D4-4BEA-A307-C6FDB461DF40}">
      <dgm:prSet/>
      <dgm:spPr/>
      <dgm:t>
        <a:bodyPr/>
        <a:lstStyle/>
        <a:p>
          <a:endParaRPr lang="sv-SE"/>
        </a:p>
      </dgm:t>
    </dgm:pt>
    <dgm:pt modelId="{31FAF54A-D612-7F44-98A8-F8ECE4111116}" type="parTrans" cxnId="{773F0B98-F7C3-4F3F-8503-F0A7AB6A7CB8}">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73F0B98-F7C3-4F3F-8503-F0A7AB6A7CB8}">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0127903-00D4-4BEA-A307-C6FDB461DF40}" srcId="{22C3C5C5-607E-0F41-ABAB-A0430CFD97B3}" destId="{34489489-90E6-654A-B525-3C6811FBB6EF}" srcOrd="0" destOrd="0" parTransId="{ED83613C-7D55-984B-A611-566105DB1990}" sibTransId="{137DFD68-1E99-F943-AC1D-71869AF5D30D}"/>
    <dgm:cxn modelId="{AC8B8D25-0652-4A4A-BD9A-C9852F97E709}" type="presOf" srcId="{34489489-90E6-654A-B525-3C6811FBB6EF}" destId="{DEAF8DD0-D6A0-9B40-ABB7-A49AE5026804}" srcOrd="0" destOrd="0" presId="urn:microsoft.com/office/officeart/2005/8/layout/hChevron3"/>
    <dgm:cxn modelId="{7AB24345-3D2E-4344-BA71-F487C5516DAE}" type="presOf" srcId="{22C3C5C5-607E-0F41-ABAB-A0430CFD97B3}" destId="{A967CEDB-1B33-034A-B76A-79D1831743B0}" srcOrd="0" destOrd="0" presId="urn:microsoft.com/office/officeart/2005/8/layout/hChevron3"/>
    <dgm:cxn modelId="{773F0B98-F7C3-4F3F-8503-F0A7AB6A7CB8}" srcId="{22C3C5C5-607E-0F41-ABAB-A0430CFD97B3}" destId="{C1FE8847-C981-5B46-8034-26BB844B5B47}" srcOrd="1" destOrd="0" parTransId="{31FAF54A-D612-7F44-98A8-F8ECE4111116}" sibTransId="{D2BAB59A-EB35-9E4D-862A-6052E21775E3}"/>
    <dgm:cxn modelId="{D14BA2D7-9378-439C-B94A-8E38AB2A6739}" type="presOf" srcId="{C1FE8847-C981-5B46-8034-26BB844B5B47}" destId="{70589828-B410-1D48-B114-7D78427C4F9A}" srcOrd="0" destOrd="0" presId="urn:microsoft.com/office/officeart/2005/8/layout/hChevron3"/>
    <dgm:cxn modelId="{75D4B0AE-EB23-48AA-B38C-F9B69D2BA978}" type="presParOf" srcId="{A967CEDB-1B33-034A-B76A-79D1831743B0}" destId="{DEAF8DD0-D6A0-9B40-ABB7-A49AE5026804}" srcOrd="0" destOrd="0" presId="urn:microsoft.com/office/officeart/2005/8/layout/hChevron3"/>
    <dgm:cxn modelId="{7E35F077-C891-4F3B-9038-3DE55AD56BF6}" type="presParOf" srcId="{A967CEDB-1B33-034A-B76A-79D1831743B0}" destId="{3647DC3A-F9F7-3347-8E43-52AF574056EF}" srcOrd="1" destOrd="0" presId="urn:microsoft.com/office/officeart/2005/8/layout/hChevron3"/>
    <dgm:cxn modelId="{DDA62619-3C68-4A7D-AC9F-8223EBCAAC4E}"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hi-IN"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539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i="0" u="none" strike="noStrike" cap="none" baseline="0">
                <a:solidFill>
                  <a:srgbClr val="000000"/>
                </a:solidFill>
                <a:effectLst/>
                <a:uFill>
                  <a:solidFill>
                    <a:prstClr val="black">
                      <a:alpha val="0"/>
                    </a:prstClr>
                  </a:solidFill>
                </a:uFill>
                <a:latin typeface="Arial"/>
                <a:ea typeface="Arial"/>
                <a:cs typeface="Arial"/>
              </a:rPr>
              <a:t>समूह कार्य: हमारी बदलाव की यात्रा (जारी)</a:t>
            </a:r>
            <a:endParaRPr lang="sv-SE" sz="1200" kern="1200">
              <a:solidFill>
                <a:schemeClr val="tx1"/>
              </a:solidFill>
              <a:effectLst/>
              <a:latin typeface="+mn-lt"/>
              <a:ea typeface="+mn-ea"/>
              <a:cs typeface="+mn-cs"/>
            </a:endParaRPr>
          </a:p>
          <a:p>
            <a:r>
              <a:rPr lang="hi-IN" sz="1200" b="0" i="1" u="none" strike="noStrike" cap="none" baseline="0">
                <a:solidFill>
                  <a:srgbClr val="000000"/>
                </a:solidFill>
                <a:effectLst/>
                <a:uFill>
                  <a:solidFill>
                    <a:prstClr val="black">
                      <a:alpha val="0"/>
                    </a:prstClr>
                  </a:solidFill>
                </a:uFill>
                <a:latin typeface="Arial"/>
                <a:ea typeface="Arial"/>
                <a:cs typeface="Arial"/>
              </a:rPr>
              <a:t>अभ्यास का परिचय देने के लिए स्लाइड 2-3 का उपयोग करें</a:t>
            </a:r>
            <a:endParaRPr lang="sv-SE"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hi">
                <a:solidFill>
                  <a:srgbClr val="000000"/>
                </a:solidFill>
                <a:uFill>
                  <a:solidFill>
                    <a:prstClr val="black">
                      <a:alpha val="0"/>
                    </a:prstClr>
                  </a:solidFill>
                </a:uFill>
              </a:rPr>
              <a:t>पाठ्यक्रम के अंतिम सत्र में आप सभी का स्वागत है।. </a:t>
            </a:r>
            <a:r>
              <a:rPr lang="hi-IN" sz="1200" b="0" i="0" u="none" strike="noStrike" cap="none" baseline="0">
                <a:solidFill>
                  <a:srgbClr val="000000"/>
                </a:solidFill>
                <a:effectLst/>
                <a:uFill>
                  <a:solidFill>
                    <a:prstClr val="black">
                      <a:alpha val="0"/>
                    </a:prstClr>
                  </a:solidFill>
                </a:uFill>
                <a:latin typeface="Arial"/>
                <a:ea typeface="Arial"/>
                <a:cs typeface="Arial"/>
              </a:rPr>
              <a:t>उन्हें यह कहकर प्रोत्साहित करें कि वे बहुत अच्छा काम कर रहे हैं. </a:t>
            </a:r>
            <a:endParaRPr lang="sv-SE">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सहभागियों को पिछले सत्र से उनके कार्य योजना बनाने वाले समूहों में वापस जाकर उनकी ‘बदलाव की यात्रा’ का काम जारी रखने के लिए बुलाएँ. यदि समूहों ने अब तक युक्तियों और क्रिया चरणों पर फ़ोकस नहीं किया है तो उन्हें अब ऐसा करने को प्रोत्साहित करें. समूहों को बताएँ कि उनके पास कितना समय है. </a:t>
            </a:r>
            <a:endParaRPr lang="sv-SE"/>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i="0" u="none" strike="noStrike" cap="none" baseline="0">
                <a:solidFill>
                  <a:srgbClr val="000000"/>
                </a:solidFill>
                <a:effectLst/>
                <a:uFill>
                  <a:solidFill>
                    <a:prstClr val="black">
                      <a:alpha val="0"/>
                    </a:prstClr>
                  </a:solidFill>
                </a:uFill>
                <a:latin typeface="Arial"/>
                <a:ea typeface="Arial"/>
                <a:cs typeface="Arial"/>
              </a:rPr>
              <a:t>जश्न </a:t>
            </a:r>
            <a:br>
              <a:rPr sz="1200"/>
            </a:br>
            <a:r>
              <a:rPr lang="hi-IN" sz="1200" b="0" i="0" u="none" strike="noStrike" cap="none" baseline="0">
                <a:solidFill>
                  <a:srgbClr val="000000"/>
                </a:solidFill>
                <a:effectLst/>
                <a:uFill>
                  <a:solidFill>
                    <a:prstClr val="black">
                      <a:alpha val="0"/>
                    </a:prstClr>
                  </a:solidFill>
                </a:uFill>
                <a:latin typeface="Arial"/>
                <a:ea typeface="Arial"/>
                <a:cs typeface="Arial"/>
              </a:rPr>
              <a:t>यह स्लाइड सत्र के अंत में जश्न के दौरान प्रदर्शित करें.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hi-IN" sz="4800" b="1" i="0" u="none" strike="noStrike" cap="none" baseline="0">
                <a:solidFill>
                  <a:srgbClr val="595959"/>
                </a:solidFill>
                <a:effectLst/>
                <a:uFill>
                  <a:solidFill>
                    <a:prstClr val="black">
                      <a:alpha val="0"/>
                    </a:prstClr>
                  </a:solidFill>
                </a:uFill>
                <a:latin typeface="Arial"/>
                <a:ea typeface="Arial"/>
                <a:cs typeface="Arial"/>
              </a:rPr>
              <a:t>FORB के रंग</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यहाँ से चुनें</a:t>
            </a:r>
            <a:br>
              <a:rPr sz="4400"/>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400" b="0" i="0" u="none" strike="noStrike" cap="none" baseline="0">
                <a:solidFill>
                  <a:srgbClr val="595959"/>
                </a:solidFill>
                <a:effectLst/>
                <a:uFill>
                  <a:solidFill>
                    <a:prstClr val="black">
                      <a:alpha val="0"/>
                    </a:prstClr>
                  </a:solidFill>
                </a:uFill>
                <a:latin typeface="Arial"/>
                <a:ea typeface="Arial"/>
                <a:cs typeface="Arial"/>
              </a:rPr>
              <a:t>  इस प्लेटफार्म के पीछे कौन है?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2025-11-13</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hi-IN" sz="6400" b="1" i="0" u="none" strike="noStrike" cap="none" baseline="0">
                <a:solidFill>
                  <a:srgbClr val="4E7D88"/>
                </a:solidFill>
                <a:effectLst/>
                <a:uFill>
                  <a:solidFill>
                    <a:prstClr val="black">
                      <a:alpha val="0"/>
                    </a:prstClr>
                  </a:solidFill>
                </a:uFill>
                <a:latin typeface="Arial"/>
                <a:ea typeface="Arial"/>
                <a:cs typeface="Arial"/>
              </a:rPr>
              <a:t>इनके लिए</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2025-11-13</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FFFFFF"/>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FFFFFF"/>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hi-IN" sz="6400" b="1" i="0" u="none" strike="noStrike" cap="none" baseline="0">
                <a:solidFill>
                  <a:srgbClr val="FFFFFF"/>
                </a:solidFill>
                <a:effectLst/>
                <a:uFill>
                  <a:solidFill>
                    <a:prstClr val="black">
                      <a:alpha val="0"/>
                    </a:prstClr>
                  </a:solidFill>
                </a:uFill>
                <a:latin typeface="Arial"/>
                <a:ea typeface="Arial"/>
                <a:cs typeface="Arial"/>
              </a:rPr>
              <a:t>इनके लिए</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hi-IN" sz="9600" b="0" i="0" u="none" strike="noStrike" cap="none" baseline="0">
                <a:solidFill>
                  <a:srgbClr val="FFFFFF"/>
                </a:solidFill>
                <a:effectLst/>
                <a:uFill>
                  <a:solidFill>
                    <a:prstClr val="black">
                      <a:alpha val="0"/>
                    </a:prstClr>
                  </a:solidFill>
                </a:uFill>
                <a:latin typeface="Arial"/>
                <a:ea typeface="Arial"/>
                <a:cs typeface="Arial"/>
              </a:rPr>
              <a:t>शीर्षक</a:t>
            </a:r>
            <a:br>
              <a:rPr sz="9600"/>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2025-11-13</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2025-11-13</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097280"/>
          </a:xfrm>
          <a:prstGeom prst="rect">
            <a:avLst/>
          </a:prstGeom>
          <a:noFill/>
        </p:spPr>
        <p:txBody>
          <a:bodyPr wrap="square" rtlCol="0">
            <a:spAutoFit/>
          </a:bodyPr>
          <a:lstStyle/>
          <a:p>
            <a:pPr algn="ctr"/>
            <a:r>
              <a:rPr lang="hi-IN" sz="6600" b="0" i="0" u="none" strike="noStrike" cap="none" baseline="0">
                <a:solidFill>
                  <a:srgbClr val="595959"/>
                </a:solidFill>
                <a:effectLst/>
                <a:uFill>
                  <a:solidFill>
                    <a:prstClr val="black">
                      <a:alpha val="0"/>
                    </a:prstClr>
                  </a:solidFill>
                </a:uFill>
                <a:latin typeface="Arial"/>
                <a:ea typeface="Arial"/>
                <a:cs typeface="Arial"/>
              </a:rPr>
              <a:t>सामाजिक शत्रुता</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FFFFFF"/>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FFFFFF"/>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hi-IN" sz="6400" b="1" i="0" u="none" strike="noStrike" cap="none" baseline="0">
                <a:solidFill>
                  <a:srgbClr val="4E7D88"/>
                </a:solidFill>
                <a:effectLst/>
                <a:uFill>
                  <a:solidFill>
                    <a:prstClr val="black">
                      <a:alpha val="0"/>
                    </a:prstClr>
                  </a:solidFill>
                </a:uFill>
                <a:latin typeface="Arial"/>
                <a:ea typeface="Arial"/>
                <a:cs typeface="Arial"/>
              </a:rPr>
              <a:t>इनके लिए</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hi-IN" sz="9600" b="0" i="0" u="none" strike="noStrike" cap="none" baseline="0">
                <a:solidFill>
                  <a:srgbClr val="FFFFFF"/>
                </a:solidFill>
                <a:effectLst/>
                <a:uFill>
                  <a:solidFill>
                    <a:prstClr val="black">
                      <a:alpha val="0"/>
                    </a:prstClr>
                  </a:solidFill>
                </a:uFill>
                <a:latin typeface="Arial"/>
                <a:ea typeface="Arial"/>
                <a:cs typeface="Arial"/>
              </a:rPr>
              <a:t>शीर्षक</a:t>
            </a:r>
            <a:br>
              <a:rPr sz="9600"/>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2025-11-13</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3"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9DD2EDA-0604-DE4B-AD7A-5D81D961B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7" name="textruta 6">
            <a:extLst>
              <a:ext uri="{FF2B5EF4-FFF2-40B4-BE49-F238E27FC236}">
                <a16:creationId xmlns:a16="http://schemas.microsoft.com/office/drawing/2014/main" id="{7AF91B72-D323-6345-A4F6-DE7BC468CC7D}"/>
              </a:ext>
            </a:extLst>
          </p:cNvPr>
          <p:cNvSpPr txBox="1"/>
          <p:nvPr/>
        </p:nvSpPr>
        <p:spPr>
          <a:xfrm>
            <a:off x="0" y="1169180"/>
            <a:ext cx="12192000" cy="1376316"/>
          </a:xfrm>
          <a:prstGeom prst="rect">
            <a:avLst/>
          </a:prstGeom>
          <a:noFill/>
        </p:spPr>
        <p:txBody>
          <a:bodyPr wrap="square" rtlCol="0">
            <a:spAutoFit/>
          </a:bodyPr>
          <a:lstStyle/>
          <a:p>
            <a:pPr algn="ctr">
              <a:lnSpc>
                <a:spcPct val="150000"/>
              </a:lnSpc>
            </a:pPr>
            <a:r>
              <a:rPr lang="hi-IN" sz="6000" b="0" i="0" u="none" strike="noStrike" cap="none" baseline="0">
                <a:solidFill>
                  <a:srgbClr val="595959"/>
                </a:solidFill>
                <a:effectLst/>
                <a:uFill>
                  <a:solidFill>
                    <a:prstClr val="black">
                      <a:alpha val="0"/>
                    </a:prstClr>
                  </a:solidFill>
                </a:uFill>
                <a:latin typeface="Arial"/>
                <a:ea typeface="Arial"/>
                <a:cs typeface="Arial"/>
              </a:rPr>
              <a:t>स्थानीय </a:t>
            </a:r>
            <a:r>
              <a:rPr lang="hi-IN" sz="6000" b="1" i="0" u="none" strike="noStrike" cap="none" baseline="0">
                <a:solidFill>
                  <a:srgbClr val="595959"/>
                </a:solidFill>
                <a:effectLst/>
                <a:uFill>
                  <a:solidFill>
                    <a:prstClr val="black">
                      <a:alpha val="0"/>
                    </a:prstClr>
                  </a:solidFill>
                </a:uFill>
                <a:latin typeface="Arial"/>
                <a:ea typeface="Arial"/>
                <a:cs typeface="Arial"/>
              </a:rPr>
              <a:t>चेंजमेकर्स </a:t>
            </a:r>
            <a:r>
              <a:rPr lang="hi-IN" sz="6000" b="0" i="0" u="none" strike="noStrike" cap="none" baseline="0">
                <a:solidFill>
                  <a:srgbClr val="595959"/>
                </a:solidFill>
                <a:effectLst/>
                <a:uFill>
                  <a:solidFill>
                    <a:prstClr val="black">
                      <a:alpha val="0"/>
                    </a:prstClr>
                  </a:solidFill>
                </a:uFill>
                <a:latin typeface="Arial"/>
                <a:ea typeface="Arial"/>
                <a:cs typeface="Arial"/>
              </a:rPr>
              <a:t>पाठ्यक्रम</a:t>
            </a:r>
          </a:p>
        </p:txBody>
      </p:sp>
      <p:pic>
        <p:nvPicPr>
          <p:cNvPr id="8" name="Bildobjekt 7">
            <a:extLst>
              <a:ext uri="{FF2B5EF4-FFF2-40B4-BE49-F238E27FC236}">
                <a16:creationId xmlns:a16="http://schemas.microsoft.com/office/drawing/2014/main" id="{05117637-D739-174F-8A85-AD2BD49819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D676BAFC-F2EE-CD4B-80F4-E47597F822C6}"/>
              </a:ext>
            </a:extLst>
          </p:cNvPr>
          <p:cNvSpPr txBox="1"/>
          <p:nvPr/>
        </p:nvSpPr>
        <p:spPr>
          <a:xfrm>
            <a:off x="0" y="800556"/>
            <a:ext cx="12192000" cy="2987040"/>
          </a:xfrm>
          <a:prstGeom prst="rect">
            <a:avLst/>
          </a:prstGeom>
          <a:noFill/>
        </p:spPr>
        <p:txBody>
          <a:bodyPr wrap="square" lIns="91440" tIns="45720" rIns="91440" bIns="45720" rtlCol="0" anchor="t">
            <a:spAutoFit/>
          </a:bodyPr>
          <a:lstStyle/>
          <a:p>
            <a:pPr algn="ctr">
              <a:lnSpc>
                <a:spcPct val="150000"/>
              </a:lnSpc>
            </a:pPr>
            <a:r>
              <a:rPr lang="hi-IN" sz="3600" b="0" i="0" u="none" strike="noStrike" cap="none" baseline="0">
                <a:solidFill>
                  <a:srgbClr val="FFFFFF"/>
                </a:solidFill>
                <a:effectLst/>
                <a:uFill>
                  <a:solidFill>
                    <a:prstClr val="black">
                      <a:alpha val="0"/>
                    </a:prstClr>
                  </a:solidFill>
                </a:uFill>
                <a:latin typeface="Arial"/>
                <a:ea typeface="Arial"/>
                <a:cs typeface="Arial"/>
              </a:rPr>
              <a:t>सत्र 9</a:t>
            </a:r>
          </a:p>
          <a:p>
            <a:pPr algn="ctr"/>
            <a:endParaRPr lang="sv-SE" sz="1600">
              <a:solidFill>
                <a:schemeClr val="bg1"/>
              </a:solidFill>
              <a:latin typeface="Calibri" panose="020F0502020204030204" pitchFamily="34" charset="0"/>
            </a:endParaRP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हमारी बदलाव की यात्रा  </a:t>
            </a:r>
            <a:endParaRPr lang="sv-SE" sz="6000">
              <a:solidFill>
                <a:schemeClr val="bg1"/>
              </a:solidFill>
              <a:latin typeface="Calibri" panose="020F0502020204030204" pitchFamily="34" charset="0"/>
              <a:cs typeface="Calibri"/>
            </a:endParaRPr>
          </a:p>
          <a:p>
            <a:pPr algn="ctr"/>
            <a:endParaRPr lang="sv-SE" sz="6000">
              <a:solidFill>
                <a:schemeClr val="bg1"/>
              </a:solidFill>
              <a:latin typeface="Calibri" panose="020F0502020204030204" pitchFamily="34" charset="0"/>
            </a:endParaRPr>
          </a:p>
        </p:txBody>
      </p:sp>
      <p:pic>
        <p:nvPicPr>
          <p:cNvPr id="3" name="Bildobjekt 2">
            <a:extLst>
              <a:ext uri="{FF2B5EF4-FFF2-40B4-BE49-F238E27FC236}">
                <a16:creationId xmlns:a16="http://schemas.microsoft.com/office/drawing/2014/main" id="{884A51AA-E851-8049-B3E4-9E058EAD4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7" y="3816766"/>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3AFE81-6BC2-FF49-B09A-D2015940D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069" y="394636"/>
            <a:ext cx="9135330" cy="6234862"/>
          </a:xfrm>
          <a:prstGeom prst="rect">
            <a:avLst/>
          </a:prstGeom>
        </p:spPr>
      </p:pic>
      <p:pic>
        <p:nvPicPr>
          <p:cNvPr id="6" name="Picture 6">
            <a:extLst>
              <a:ext uri="{FF2B5EF4-FFF2-40B4-BE49-F238E27FC236}">
                <a16:creationId xmlns:a16="http://schemas.microsoft.com/office/drawing/2014/main" id="{AC2C8A09-C855-B549-8C3F-70A8E6B35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73" y="548999"/>
            <a:ext cx="2389608" cy="1613153"/>
          </a:xfrm>
          <a:prstGeom prst="rect">
            <a:avLst/>
          </a:prstGeom>
        </p:spPr>
      </p:pic>
      <p:pic>
        <p:nvPicPr>
          <p:cNvPr id="7" name="Picture 4">
            <a:extLst>
              <a:ext uri="{FF2B5EF4-FFF2-40B4-BE49-F238E27FC236}">
                <a16:creationId xmlns:a16="http://schemas.microsoft.com/office/drawing/2014/main" id="{28D1562D-F73E-FD41-B52B-6207E9154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67" y="2383777"/>
            <a:ext cx="2654689" cy="2460314"/>
          </a:xfrm>
          <a:prstGeom prst="rect">
            <a:avLst/>
          </a:prstGeom>
        </p:spPr>
      </p:pic>
      <p:pic>
        <p:nvPicPr>
          <p:cNvPr id="9" name="Picture 14">
            <a:extLst>
              <a:ext uri="{FF2B5EF4-FFF2-40B4-BE49-F238E27FC236}">
                <a16:creationId xmlns:a16="http://schemas.microsoft.com/office/drawing/2014/main" id="{7AC9D55D-0EE0-FA4D-A9E0-5628E455A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1650" y="1470510"/>
            <a:ext cx="2936763" cy="2521221"/>
          </a:xfrm>
          <a:prstGeom prst="rect">
            <a:avLst/>
          </a:prstGeom>
        </p:spPr>
      </p:pic>
      <p:pic>
        <p:nvPicPr>
          <p:cNvPr id="10" name="Picture 45">
            <a:extLst>
              <a:ext uri="{FF2B5EF4-FFF2-40B4-BE49-F238E27FC236}">
                <a16:creationId xmlns:a16="http://schemas.microsoft.com/office/drawing/2014/main" id="{56DDBD5A-BCD1-7D44-9B3B-88817820DA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6325" y="4524246"/>
            <a:ext cx="1480814" cy="2105253"/>
          </a:xfrm>
          <a:prstGeom prst="rect">
            <a:avLst/>
          </a:prstGeom>
        </p:spPr>
      </p:pic>
      <p:sp>
        <p:nvSpPr>
          <p:cNvPr id="11" name="TextBox 4">
            <a:extLst>
              <a:ext uri="{FF2B5EF4-FFF2-40B4-BE49-F238E27FC236}">
                <a16:creationId xmlns:a16="http://schemas.microsoft.com/office/drawing/2014/main" id="{3876B9A4-F0D8-3F4A-994B-CA75EFB8ABF5}"/>
              </a:ext>
            </a:extLst>
          </p:cNvPr>
          <p:cNvSpPr txBox="1"/>
          <p:nvPr/>
        </p:nvSpPr>
        <p:spPr>
          <a:xfrm>
            <a:off x="2700481" y="673992"/>
            <a:ext cx="5237943" cy="584775"/>
          </a:xfrm>
          <a:custGeom>
            <a:avLst/>
            <a:gdLst>
              <a:gd name="csX0" fmla="*/ 0 w 5237943"/>
              <a:gd name="csY0" fmla="*/ 0 h 584775"/>
              <a:gd name="csX1" fmla="*/ 759502 w 5237943"/>
              <a:gd name="csY1" fmla="*/ 0 h 584775"/>
              <a:gd name="csX2" fmla="*/ 1519003 w 5237943"/>
              <a:gd name="csY2" fmla="*/ 0 h 584775"/>
              <a:gd name="csX3" fmla="*/ 2016608 w 5237943"/>
              <a:gd name="csY3" fmla="*/ 0 h 584775"/>
              <a:gd name="csX4" fmla="*/ 2776110 w 5237943"/>
              <a:gd name="csY4" fmla="*/ 0 h 584775"/>
              <a:gd name="csX5" fmla="*/ 3326094 w 5237943"/>
              <a:gd name="csY5" fmla="*/ 0 h 584775"/>
              <a:gd name="csX6" fmla="*/ 3876078 w 5237943"/>
              <a:gd name="csY6" fmla="*/ 0 h 584775"/>
              <a:gd name="csX7" fmla="*/ 4530821 w 5237943"/>
              <a:gd name="csY7" fmla="*/ 0 h 584775"/>
              <a:gd name="csX8" fmla="*/ 5237943 w 5237943"/>
              <a:gd name="csY8" fmla="*/ 0 h 584775"/>
              <a:gd name="csX9" fmla="*/ 5237943 w 5237943"/>
              <a:gd name="csY9" fmla="*/ 584775 h 584775"/>
              <a:gd name="csX10" fmla="*/ 4530821 w 5237943"/>
              <a:gd name="csY10" fmla="*/ 584775 h 584775"/>
              <a:gd name="csX11" fmla="*/ 4033216 w 5237943"/>
              <a:gd name="csY11" fmla="*/ 584775 h 584775"/>
              <a:gd name="csX12" fmla="*/ 3378473 w 5237943"/>
              <a:gd name="csY12" fmla="*/ 584775 h 584775"/>
              <a:gd name="csX13" fmla="*/ 2671351 w 5237943"/>
              <a:gd name="csY13" fmla="*/ 584775 h 584775"/>
              <a:gd name="csX14" fmla="*/ 2173746 w 5237943"/>
              <a:gd name="csY14" fmla="*/ 584775 h 584775"/>
              <a:gd name="csX15" fmla="*/ 1519003 w 5237943"/>
              <a:gd name="csY15" fmla="*/ 584775 h 584775"/>
              <a:gd name="csX16" fmla="*/ 969019 w 5237943"/>
              <a:gd name="csY16" fmla="*/ 584775 h 584775"/>
              <a:gd name="csX17" fmla="*/ 0 w 5237943"/>
              <a:gd name="csY17" fmla="*/ 584775 h 584775"/>
              <a:gd name="csX18" fmla="*/ 0 w 5237943"/>
              <a:gd name="csY18" fmla="*/ 0 h 584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37943" h="584775"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59756" y="250988"/>
                  <a:pt x="5249795" y="457729"/>
                  <a:pt x="5237943" y="584775"/>
                </a:cubicBezTo>
                <a:cubicBezTo>
                  <a:pt x="5052253" y="609352"/>
                  <a:pt x="4709436" y="582511"/>
                  <a:pt x="4530821" y="584775"/>
                </a:cubicBezTo>
                <a:cubicBezTo>
                  <a:pt x="4352206" y="587039"/>
                  <a:pt x="4265251" y="597262"/>
                  <a:pt x="4033216" y="584775"/>
                </a:cubicBezTo>
                <a:cubicBezTo>
                  <a:pt x="3801182" y="572288"/>
                  <a:pt x="3596721" y="592740"/>
                  <a:pt x="3378473" y="584775"/>
                </a:cubicBezTo>
                <a:cubicBezTo>
                  <a:pt x="3160225" y="576810"/>
                  <a:pt x="2973954" y="550409"/>
                  <a:pt x="2671351" y="584775"/>
                </a:cubicBezTo>
                <a:cubicBezTo>
                  <a:pt x="2368748" y="619141"/>
                  <a:pt x="2407567" y="578139"/>
                  <a:pt x="2173746" y="584775"/>
                </a:cubicBezTo>
                <a:cubicBezTo>
                  <a:pt x="1939925" y="591411"/>
                  <a:pt x="1665154" y="560543"/>
                  <a:pt x="1519003" y="584775"/>
                </a:cubicBezTo>
                <a:cubicBezTo>
                  <a:pt x="1372852" y="609007"/>
                  <a:pt x="1090098" y="584240"/>
                  <a:pt x="969019" y="584775"/>
                </a:cubicBezTo>
                <a:cubicBezTo>
                  <a:pt x="847940" y="585310"/>
                  <a:pt x="228634" y="591995"/>
                  <a:pt x="0" y="584775"/>
                </a:cubicBezTo>
                <a:cubicBezTo>
                  <a:pt x="-6588" y="457242"/>
                  <a:pt x="-17835" y="228717"/>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hi-IN" sz="3200" b="1" i="0" u="none" strike="noStrike" cap="none" baseline="0" dirty="0">
                <a:solidFill>
                  <a:srgbClr val="000000"/>
                </a:solidFill>
                <a:effectLst/>
                <a:uFill>
                  <a:solidFill>
                    <a:prstClr val="black">
                      <a:alpha val="0"/>
                    </a:prstClr>
                  </a:solidFill>
                </a:uFill>
                <a:latin typeface="Arial"/>
                <a:ea typeface="Arial"/>
                <a:cs typeface="Arial"/>
              </a:rPr>
              <a:t>हमारी बदलाव की यात्रा</a:t>
            </a:r>
          </a:p>
        </p:txBody>
      </p:sp>
      <p:sp>
        <p:nvSpPr>
          <p:cNvPr id="12" name="textruta 11">
            <a:extLst>
              <a:ext uri="{FF2B5EF4-FFF2-40B4-BE49-F238E27FC236}">
                <a16:creationId xmlns:a16="http://schemas.microsoft.com/office/drawing/2014/main" id="{5BF92B1C-FFF2-A94D-AB97-92E7CFA7777C}"/>
              </a:ext>
            </a:extLst>
          </p:cNvPr>
          <p:cNvSpPr txBox="1"/>
          <p:nvPr/>
        </p:nvSpPr>
        <p:spPr>
          <a:xfrm>
            <a:off x="917343" y="4548960"/>
            <a:ext cx="988000"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समस्या</a:t>
            </a:r>
          </a:p>
        </p:txBody>
      </p:sp>
      <p:sp>
        <p:nvSpPr>
          <p:cNvPr id="13" name="textruta 12">
            <a:extLst>
              <a:ext uri="{FF2B5EF4-FFF2-40B4-BE49-F238E27FC236}">
                <a16:creationId xmlns:a16="http://schemas.microsoft.com/office/drawing/2014/main" id="{F9B92A5B-D537-FC48-9DCE-F0575003C8E4}"/>
              </a:ext>
            </a:extLst>
          </p:cNvPr>
          <p:cNvSpPr txBox="1"/>
          <p:nvPr/>
        </p:nvSpPr>
        <p:spPr>
          <a:xfrm>
            <a:off x="10118588" y="2383777"/>
            <a:ext cx="906228"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लक्ष्य</a:t>
            </a:r>
          </a:p>
        </p:txBody>
      </p:sp>
      <p:sp>
        <p:nvSpPr>
          <p:cNvPr id="14" name="textruta 13">
            <a:extLst>
              <a:ext uri="{FF2B5EF4-FFF2-40B4-BE49-F238E27FC236}">
                <a16:creationId xmlns:a16="http://schemas.microsoft.com/office/drawing/2014/main" id="{ABF0EE0F-F8A4-5646-9185-319FC002CB6A}"/>
              </a:ext>
            </a:extLst>
          </p:cNvPr>
          <p:cNvSpPr txBox="1"/>
          <p:nvPr/>
        </p:nvSpPr>
        <p:spPr>
          <a:xfrm>
            <a:off x="10911040" y="4550105"/>
            <a:ext cx="943105"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जोखिम</a:t>
            </a:r>
          </a:p>
        </p:txBody>
      </p:sp>
      <p:sp>
        <p:nvSpPr>
          <p:cNvPr id="15" name="textruta 14">
            <a:extLst>
              <a:ext uri="{FF2B5EF4-FFF2-40B4-BE49-F238E27FC236}">
                <a16:creationId xmlns:a16="http://schemas.microsoft.com/office/drawing/2014/main" id="{B9B99F8F-CF51-B64F-8D35-ECD86AFA15B5}"/>
              </a:ext>
            </a:extLst>
          </p:cNvPr>
          <p:cNvSpPr txBox="1"/>
          <p:nvPr/>
        </p:nvSpPr>
        <p:spPr>
          <a:xfrm>
            <a:off x="3598978" y="4338149"/>
            <a:ext cx="1287831"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रणनीतियां</a:t>
            </a:r>
          </a:p>
        </p:txBody>
      </p:sp>
      <p:sp>
        <p:nvSpPr>
          <p:cNvPr id="16" name="textruta 15">
            <a:extLst>
              <a:ext uri="{FF2B5EF4-FFF2-40B4-BE49-F238E27FC236}">
                <a16:creationId xmlns:a16="http://schemas.microsoft.com/office/drawing/2014/main" id="{5543B2F0-2B97-4D47-9541-276522B5657C}"/>
              </a:ext>
            </a:extLst>
          </p:cNvPr>
          <p:cNvSpPr txBox="1"/>
          <p:nvPr/>
        </p:nvSpPr>
        <p:spPr>
          <a:xfrm>
            <a:off x="5549405" y="4338148"/>
            <a:ext cx="700996"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कदम</a:t>
            </a:r>
          </a:p>
        </p:txBody>
      </p:sp>
      <p:sp>
        <p:nvSpPr>
          <p:cNvPr id="17" name="textruta 16">
            <a:extLst>
              <a:ext uri="{FF2B5EF4-FFF2-40B4-BE49-F238E27FC236}">
                <a16:creationId xmlns:a16="http://schemas.microsoft.com/office/drawing/2014/main" id="{B5C5701C-A839-5447-8EC6-1BA625A67E35}"/>
              </a:ext>
            </a:extLst>
          </p:cNvPr>
          <p:cNvSpPr txBox="1"/>
          <p:nvPr/>
        </p:nvSpPr>
        <p:spPr>
          <a:xfrm>
            <a:off x="2738512" y="2977818"/>
            <a:ext cx="710616" cy="430987"/>
          </a:xfrm>
          <a:prstGeom prst="rect">
            <a:avLst/>
          </a:prstGeom>
          <a:noFill/>
        </p:spPr>
        <p:txBody>
          <a:bodyPr wrap="none" rtlCol="0">
            <a:spAutoFit/>
          </a:bodyPr>
          <a:lstStyle/>
          <a:p>
            <a:r>
              <a:rPr lang="hi-IN" sz="2200" b="1" i="0" u="none" strike="noStrike" cap="none" baseline="0">
                <a:solidFill>
                  <a:srgbClr val="000000"/>
                </a:solidFill>
                <a:effectLst/>
                <a:uFill>
                  <a:solidFill>
                    <a:prstClr val="black">
                      <a:alpha val="0"/>
                    </a:prstClr>
                  </a:solidFill>
                </a:uFill>
                <a:latin typeface="Arial"/>
                <a:ea typeface="Arial"/>
                <a:cs typeface="Arial"/>
              </a:rPr>
              <a:t>संदेश</a:t>
            </a:r>
          </a:p>
        </p:txBody>
      </p:sp>
      <p:sp>
        <p:nvSpPr>
          <p:cNvPr id="18" name="textruta 17">
            <a:extLst>
              <a:ext uri="{FF2B5EF4-FFF2-40B4-BE49-F238E27FC236}">
                <a16:creationId xmlns:a16="http://schemas.microsoft.com/office/drawing/2014/main" id="{E83B2AA7-C135-C944-BE4F-87461AA54A9E}"/>
              </a:ext>
            </a:extLst>
          </p:cNvPr>
          <p:cNvSpPr txBox="1"/>
          <p:nvPr/>
        </p:nvSpPr>
        <p:spPr>
          <a:xfrm>
            <a:off x="870416" y="1432664"/>
            <a:ext cx="1443358" cy="430987"/>
          </a:xfrm>
          <a:prstGeom prst="rect">
            <a:avLst/>
          </a:prstGeom>
          <a:noFill/>
        </p:spPr>
        <p:txBody>
          <a:bodyPr wrap="none" rtlCol="0">
            <a:spAutoFit/>
          </a:bodyPr>
          <a:lstStyle/>
          <a:p>
            <a:r>
              <a:rPr lang="hi-IN" sz="2200" b="1" i="0" u="none" strike="noStrike" cap="none" baseline="0" dirty="0">
                <a:solidFill>
                  <a:srgbClr val="000000"/>
                </a:solidFill>
                <a:effectLst/>
                <a:uFill>
                  <a:solidFill>
                    <a:prstClr val="black">
                      <a:alpha val="0"/>
                    </a:prstClr>
                  </a:solidFill>
                </a:uFill>
                <a:latin typeface="Arial"/>
                <a:ea typeface="Arial"/>
                <a:cs typeface="Arial"/>
              </a:rPr>
              <a:t>हम कौन हैं?</a:t>
            </a:r>
          </a:p>
        </p:txBody>
      </p:sp>
      <p:sp>
        <p:nvSpPr>
          <p:cNvPr id="19" name="textruta 18">
            <a:extLst>
              <a:ext uri="{FF2B5EF4-FFF2-40B4-BE49-F238E27FC236}">
                <a16:creationId xmlns:a16="http://schemas.microsoft.com/office/drawing/2014/main" id="{4323F414-3097-1645-B2FA-F5984F6CBCFF}"/>
              </a:ext>
            </a:extLst>
          </p:cNvPr>
          <p:cNvSpPr txBox="1"/>
          <p:nvPr/>
        </p:nvSpPr>
        <p:spPr>
          <a:xfrm>
            <a:off x="10843466" y="1742172"/>
            <a:ext cx="1072978" cy="354025"/>
          </a:xfrm>
          <a:prstGeom prst="rect">
            <a:avLst/>
          </a:prstGeom>
          <a:noFill/>
        </p:spPr>
        <p:txBody>
          <a:bodyPr wrap="none" rtlCol="0">
            <a:spAutoFit/>
          </a:bodyPr>
          <a:lstStyle/>
          <a:p>
            <a:r>
              <a:rPr lang="hi-IN" sz="1700" b="1" i="0" u="none" strike="noStrike" cap="none" baseline="0">
                <a:solidFill>
                  <a:srgbClr val="000000"/>
                </a:solidFill>
                <a:effectLst/>
                <a:uFill>
                  <a:solidFill>
                    <a:prstClr val="black">
                      <a:alpha val="0"/>
                    </a:prstClr>
                  </a:solidFill>
                </a:uFill>
                <a:latin typeface="Arial"/>
                <a:ea typeface="Arial"/>
                <a:cs typeface="Arial"/>
              </a:rPr>
              <a:t>समय सीमा</a:t>
            </a:r>
          </a:p>
        </p:txBody>
      </p:sp>
      <p:pic>
        <p:nvPicPr>
          <p:cNvPr id="20" name="Picture 19">
            <a:extLst>
              <a:ext uri="{FF2B5EF4-FFF2-40B4-BE49-F238E27FC236}">
                <a16:creationId xmlns:a16="http://schemas.microsoft.com/office/drawing/2014/main" id="{7CA9934E-4D64-49EE-BA47-94BC0D0B1A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0743" y="633724"/>
            <a:ext cx="1776137" cy="1443706"/>
          </a:xfrm>
          <a:prstGeom prst="rect">
            <a:avLst/>
          </a:prstGeom>
        </p:spPr>
      </p:pic>
      <p:pic>
        <p:nvPicPr>
          <p:cNvPr id="21" name="Picture 20">
            <a:extLst>
              <a:ext uri="{FF2B5EF4-FFF2-40B4-BE49-F238E27FC236}">
                <a16:creationId xmlns:a16="http://schemas.microsoft.com/office/drawing/2014/main" id="{C9EA449B-CDA6-4B5D-9D60-E8E225D78E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463" y="4979947"/>
            <a:ext cx="1853656" cy="1427372"/>
          </a:xfrm>
          <a:prstGeom prst="rect">
            <a:avLst/>
          </a:prstGeom>
        </p:spPr>
      </p:pic>
    </p:spTree>
    <p:extLst>
      <p:ext uri="{BB962C8B-B14F-4D97-AF65-F5344CB8AC3E}">
        <p14:creationId xmlns:p14="http://schemas.microsoft.com/office/powerpoint/2010/main" val="523184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vektorgrafik&#10;&#10;Automatiskt genererad beskrivning">
            <a:extLst>
              <a:ext uri="{FF2B5EF4-FFF2-40B4-BE49-F238E27FC236}">
                <a16:creationId xmlns:a16="http://schemas.microsoft.com/office/drawing/2014/main" id="{01C3F4C5-6ADF-47DD-86AC-F479D696B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893" y="1008085"/>
            <a:ext cx="6846123" cy="4841830"/>
          </a:xfrm>
          <a:prstGeom prst="rect">
            <a:avLst/>
          </a:prstGeom>
        </p:spPr>
      </p:pic>
      <p:sp>
        <p:nvSpPr>
          <p:cNvPr id="6" name="Rektangel 5">
            <a:extLst>
              <a:ext uri="{FF2B5EF4-FFF2-40B4-BE49-F238E27FC236}">
                <a16:creationId xmlns:a16="http://schemas.microsoft.com/office/drawing/2014/main" id="{07C29E87-A169-445E-84A3-1AC75B32C9DD}"/>
              </a:ext>
            </a:extLst>
          </p:cNvPr>
          <p:cNvSpPr/>
          <p:nvPr/>
        </p:nvSpPr>
        <p:spPr>
          <a:xfrm>
            <a:off x="1145666" y="1320730"/>
            <a:ext cx="10338578" cy="762000"/>
          </a:xfrm>
          <a:prstGeom prst="rect">
            <a:avLst/>
          </a:prstGeom>
        </p:spPr>
        <p:txBody>
          <a:bodyPr wrap="square">
            <a:spAutoFit/>
          </a:bodyPr>
          <a:lstStyle/>
          <a:p>
            <a:r>
              <a:rPr lang="hi-IN" sz="4400" b="1" i="0" u="none" strike="noStrike" cap="none" baseline="0">
                <a:solidFill>
                  <a:srgbClr val="000000"/>
                </a:solidFill>
                <a:effectLst/>
                <a:uFill>
                  <a:solidFill>
                    <a:prstClr val="black">
                      <a:alpha val="0"/>
                    </a:prstClr>
                  </a:solidFill>
                </a:uFill>
                <a:latin typeface="Arial"/>
                <a:ea typeface="Arial"/>
                <a:cs typeface="Arial"/>
              </a:rPr>
              <a:t>बधाई हो!</a:t>
            </a:r>
          </a:p>
        </p:txBody>
      </p:sp>
    </p:spTree>
    <p:extLst>
      <p:ext uri="{BB962C8B-B14F-4D97-AF65-F5344CB8AC3E}">
        <p14:creationId xmlns:p14="http://schemas.microsoft.com/office/powerpoint/2010/main" val="119370631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8097E2AD-40D9-334C-ACE8-834FE3EA681B}"/>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5830AC5E-6027-514C-902D-4719B43DB93E}"/>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700BFA56-F3C9-924B-A75B-362241D18AD2}"/>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200BC68D-B4A2-CC41-AFEF-572EDBB4BDF1}"/>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524E71AF-4585-C847-BE51-7498A5A1A9CC}"/>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13A59862-59E0-9747-8605-F393D5EF0849}"/>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9" id="{1ECC9427-5912-144A-BCB4-A8907508A9EB}" vid="{8E34206E-54D2-884C-935A-87B6723E108E}"/>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terms/"/>
    <ds:schemaRef ds:uri="http://schemas.microsoft.com/office/2006/documentManagement/types"/>
    <ds:schemaRef ds:uri="007ce96f-f6e4-41e9-bbc1-3453ece26c5d"/>
    <ds:schemaRef ds:uri="http://purl.org/dc/dcmitype/"/>
    <ds:schemaRef ds:uri="http://purl.org/dc/elements/1.1/"/>
    <ds:schemaRef ds:uri="http://schemas.microsoft.com/office/infopath/2007/PartnerControls"/>
    <ds:schemaRef ds:uri="http://schemas.openxmlformats.org/package/2006/metadata/core-properties"/>
    <ds:schemaRef ds:uri="27879760-8d42-4139-817b-a85748325e78"/>
    <ds:schemaRef ds:uri="http://schemas.microsoft.com/office/2006/metadata/properties"/>
    <ds:schemaRef ds:uri="http://www.w3.org/XML/1998/namespace"/>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D5E05EA9-B8E7-460E-9CCE-0238C2AAC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151</TotalTime>
  <Words>166</Words>
  <Application>Microsoft Office PowerPoint</Application>
  <PresentationFormat>Widescreen</PresentationFormat>
  <Paragraphs>32</Paragraphs>
  <Slides>4</Slides>
  <Notes>4</Notes>
  <HiddenSlides>0</HiddenSlides>
  <MMClips>0</MMClips>
  <ScaleCrop>false</ScaleCrop>
  <HeadingPairs>
    <vt:vector size="4" baseType="variant">
      <vt:variant>
        <vt:lpstr>Theme</vt:lpstr>
      </vt:variant>
      <vt:variant>
        <vt:i4>7</vt:i4>
      </vt:variant>
      <vt:variant>
        <vt:lpstr>Slide Titles</vt:lpstr>
      </vt:variant>
      <vt:variant>
        <vt:i4>4</vt:i4>
      </vt:variant>
    </vt:vector>
  </HeadingPairs>
  <TitlesOfParts>
    <vt:vector size="11" baseType="lpstr">
      <vt:lpstr>Anpassad formgivning</vt:lpstr>
      <vt:lpstr>1_Anpassad formgivning</vt:lpstr>
      <vt:lpstr>1_FORBTema2</vt:lpstr>
      <vt:lpstr>FORBTema2</vt:lpstr>
      <vt:lpstr>2_FORBTema2</vt:lpstr>
      <vt:lpstr>3_FORBTema2</vt:lpstr>
      <vt:lpstr>4_FORBTema2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9 PowerPoint</dc:title>
  <dc:creator>FORB Learning Platform;Katherine.Cash@smc.global</dc:creator>
  <cp:lastModifiedBy>TPT Reviewer</cp:lastModifiedBy>
  <cp:revision>42</cp:revision>
  <cp:lastPrinted>2021-06-02T17:53:06Z</cp:lastPrinted>
  <dcterms:created xsi:type="dcterms:W3CDTF">2021-06-28T12:15:29Z</dcterms:created>
  <dcterms:modified xsi:type="dcterms:W3CDTF">2025-11-13T20:15:04Z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