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52" r:id="rId5"/>
    <p:sldMasterId id="2147483654" r:id="rId6"/>
    <p:sldMasterId id="2147483656" r:id="rId7"/>
    <p:sldMasterId id="2147483658" r:id="rId8"/>
  </p:sldMasterIdLst>
  <p:notesMasterIdLst>
    <p:notesMasterId r:id="rId13"/>
  </p:notesMasterIdLst>
  <p:sldIdLst>
    <p:sldId id="256" r:id="rId9"/>
    <p:sldId id="257" r:id="rId10"/>
    <p:sldId id="258" r:id="rId11"/>
    <p:sldId id="259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jP6mEQ67KlV+aOq+tv2Di0iL62j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347588A-4300-FA6D-C849-67AD603AF528}" name="Eben Bhujel" initials="EB" userId="S::ebh@stefanus.no::0f9db9ec-00ad-46b6-9b96-35db36e90ae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73D72F-1940-4486-BB83-27EC3988A76F}" v="5" dt="2023-09-27T13:12:30.7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971" autoAdjust="0"/>
  </p:normalViewPr>
  <p:slideViewPr>
    <p:cSldViewPr snapToGrid="0">
      <p:cViewPr varScale="1">
        <p:scale>
          <a:sx n="78" d="100"/>
          <a:sy n="78" d="100"/>
        </p:scale>
        <p:origin x="1836" y="9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customschemas.google.com/relationships/presentationmetadata" Target="meta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ben Bhujel" userId="0f9db9ec-00ad-46b6-9b96-35db36e90aee" providerId="ADAL" clId="{1173D72F-1940-4486-BB83-27EC3988A76F}"/>
    <pc:docChg chg="custSel addSld delSld modSld">
      <pc:chgData name="Eben Bhujel" userId="0f9db9ec-00ad-46b6-9b96-35db36e90aee" providerId="ADAL" clId="{1173D72F-1940-4486-BB83-27EC3988A76F}" dt="2023-09-27T13:12:48.199" v="8" actId="47"/>
      <pc:docMkLst>
        <pc:docMk/>
      </pc:docMkLst>
      <pc:sldChg chg="addSp delSp modSp mod">
        <pc:chgData name="Eben Bhujel" userId="0f9db9ec-00ad-46b6-9b96-35db36e90aee" providerId="ADAL" clId="{1173D72F-1940-4486-BB83-27EC3988A76F}" dt="2023-09-27T13:12:30.721" v="7"/>
        <pc:sldMkLst>
          <pc:docMk/>
          <pc:sldMk cId="0" sldId="258"/>
        </pc:sldMkLst>
        <pc:picChg chg="add mod">
          <ac:chgData name="Eben Bhujel" userId="0f9db9ec-00ad-46b6-9b96-35db36e90aee" providerId="ADAL" clId="{1173D72F-1940-4486-BB83-27EC3988A76F}" dt="2023-09-27T13:12:22.230" v="5"/>
          <ac:picMkLst>
            <pc:docMk/>
            <pc:sldMk cId="0" sldId="258"/>
            <ac:picMk id="4" creationId="{34239937-4B43-8625-509E-08CB55A44D90}"/>
          </ac:picMkLst>
        </pc:picChg>
        <pc:picChg chg="add mod">
          <ac:chgData name="Eben Bhujel" userId="0f9db9ec-00ad-46b6-9b96-35db36e90aee" providerId="ADAL" clId="{1173D72F-1940-4486-BB83-27EC3988A76F}" dt="2023-09-27T13:12:30.721" v="7"/>
          <ac:picMkLst>
            <pc:docMk/>
            <pc:sldMk cId="0" sldId="258"/>
            <ac:picMk id="5" creationId="{49A96FC7-7619-CD0F-699A-ABA02C8A47FE}"/>
          </ac:picMkLst>
        </pc:picChg>
        <pc:picChg chg="del">
          <ac:chgData name="Eben Bhujel" userId="0f9db9ec-00ad-46b6-9b96-35db36e90aee" providerId="ADAL" clId="{1173D72F-1940-4486-BB83-27EC3988A76F}" dt="2023-09-27T13:12:21.878" v="4" actId="478"/>
          <ac:picMkLst>
            <pc:docMk/>
            <pc:sldMk cId="0" sldId="258"/>
            <ac:picMk id="70" creationId="{00000000-0000-0000-0000-000000000000}"/>
          </ac:picMkLst>
        </pc:picChg>
        <pc:picChg chg="del">
          <ac:chgData name="Eben Bhujel" userId="0f9db9ec-00ad-46b6-9b96-35db36e90aee" providerId="ADAL" clId="{1173D72F-1940-4486-BB83-27EC3988A76F}" dt="2023-09-27T13:12:25.586" v="6" actId="478"/>
          <ac:picMkLst>
            <pc:docMk/>
            <pc:sldMk cId="0" sldId="258"/>
            <ac:picMk id="73" creationId="{00000000-0000-0000-0000-000000000000}"/>
          </ac:picMkLst>
        </pc:picChg>
      </pc:sldChg>
      <pc:sldChg chg="add del setBg modNotesTx">
        <pc:chgData name="Eben Bhujel" userId="0f9db9ec-00ad-46b6-9b96-35db36e90aee" providerId="ADAL" clId="{1173D72F-1940-4486-BB83-27EC3988A76F}" dt="2023-09-27T13:12:48.199" v="8" actId="47"/>
        <pc:sldMkLst>
          <pc:docMk/>
          <pc:sldMk cId="0" sldId="279"/>
        </pc:sldMkLst>
      </pc:sldChg>
    </pc:docChg>
  </pc:docChgLst>
  <pc:docChgLst>
    <pc:chgData name="Eben Bhujel" userId="0f9db9ec-00ad-46b6-9b96-35db36e90aee" providerId="ADAL" clId="{FD27FB60-799E-4960-934A-F2BCA14F8F9F}"/>
    <pc:docChg chg="">
      <pc:chgData name="Eben Bhujel" userId="0f9db9ec-00ad-46b6-9b96-35db36e90aee" providerId="ADAL" clId="{FD27FB60-799E-4960-934A-F2BCA14F8F9F}" dt="2023-08-16T08:44:20.683" v="1"/>
      <pc:docMkLst>
        <pc:docMk/>
      </pc:docMkLst>
      <pc:sldChg chg="delCm">
        <pc:chgData name="Eben Bhujel" userId="0f9db9ec-00ad-46b6-9b96-35db36e90aee" providerId="ADAL" clId="{FD27FB60-799E-4960-934A-F2BCA14F8F9F}" dt="2023-08-16T08:44:16.719" v="0"/>
        <pc:sldMkLst>
          <pc:docMk/>
          <pc:sldMk cId="0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Eben Bhujel" userId="0f9db9ec-00ad-46b6-9b96-35db36e90aee" providerId="ADAL" clId="{FD27FB60-799E-4960-934A-F2BCA14F8F9F}" dt="2023-08-16T08:44:16.719" v="0"/>
              <pc2:cmMkLst xmlns:pc2="http://schemas.microsoft.com/office/powerpoint/2019/9/main/command">
                <pc:docMk/>
                <pc:sldMk cId="0" sldId="256"/>
                <pc2:cmMk id="{3F95ED44-1299-4B37-91D6-40F238969AC8}"/>
              </pc2:cmMkLst>
            </pc226:cmChg>
          </p:ext>
        </pc:extLst>
      </pc:sldChg>
      <pc:sldChg chg="delCm">
        <pc:chgData name="Eben Bhujel" userId="0f9db9ec-00ad-46b6-9b96-35db36e90aee" providerId="ADAL" clId="{FD27FB60-799E-4960-934A-F2BCA14F8F9F}" dt="2023-08-16T08:44:20.683" v="1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Eben Bhujel" userId="0f9db9ec-00ad-46b6-9b96-35db36e90aee" providerId="ADAL" clId="{FD27FB60-799E-4960-934A-F2BCA14F8F9F}" dt="2023-08-16T08:44:20.683" v="1"/>
              <pc2:cmMkLst xmlns:pc2="http://schemas.microsoft.com/office/powerpoint/2019/9/main/command">
                <pc:docMk/>
                <pc:sldMk cId="0" sldId="258"/>
                <pc2:cmMk id="{A6F35AC8-4FF8-45AE-AF77-C917CA46B475}"/>
              </pc2:cmMkLst>
            </pc226:cmChg>
          </p:ext>
        </pc:ext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" name="Google Shape;4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</a:t>
            </a:fld>
            <a:endParaRPr/>
          </a:p>
        </p:txBody>
      </p:sp>
      <p:sp>
        <p:nvSpPr>
          <p:cNvPr id="47" name="Google Shape;47;p1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2023-02-17</a:t>
            </a:r>
            <a:endParaRPr/>
          </a:p>
        </p:txBody>
      </p:sp>
      <p:sp>
        <p:nvSpPr>
          <p:cNvPr id="48" name="Google Shape;48;p1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FORB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Работа в группах: Наш путь к переменам (продолжение)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Слайды №2 и №3 помогут вам представить это упражнение.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Скажите участникам, что вы рады видеть их на продолжении заключительной сессии курса. Похвалите участников, отметив, что они добились серьезных успехов.</a:t>
            </a:r>
            <a:endParaRPr/>
          </a:p>
        </p:txBody>
      </p:sp>
      <p:sp>
        <p:nvSpPr>
          <p:cNvPr id="56" name="Google Shape;5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2</a:t>
            </a:fld>
            <a:endParaRPr/>
          </a:p>
        </p:txBody>
      </p:sp>
      <p:sp>
        <p:nvSpPr>
          <p:cNvPr id="57" name="Google Shape;57;p2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2023-02-17</a:t>
            </a:r>
            <a:endParaRPr/>
          </a:p>
        </p:txBody>
      </p:sp>
      <p:sp>
        <p:nvSpPr>
          <p:cNvPr id="58" name="Google Shape;58;p2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FORB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Попросите участников разбиться на те же самые группы, в которых они работали над составлением планов действий в ходе предыдущей сессии, чтобы продолжить работу над своим «путем к переменам». Скажите, что в ходе этой сессии группы должны сосредоточиться на тактиках и действиях (если они еще не приступили к этим вопросам). Сообщите группам, сколько времени им для этого отводится.</a:t>
            </a:r>
            <a:endParaRPr/>
          </a:p>
        </p:txBody>
      </p:sp>
      <p:sp>
        <p:nvSpPr>
          <p:cNvPr id="65" name="Google Shape;65;p3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FORB</a:t>
            </a:r>
            <a:endParaRPr/>
          </a:p>
        </p:txBody>
      </p:sp>
      <p:sp>
        <p:nvSpPr>
          <p:cNvPr id="66" name="Google Shape;66;p3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2023-02-17</a:t>
            </a:r>
            <a:endParaRPr/>
          </a:p>
        </p:txBody>
      </p:sp>
      <p:sp>
        <p:nvSpPr>
          <p:cNvPr id="67" name="Google Shape;6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Поздравления</a:t>
            </a:r>
            <a:br>
              <a:rPr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>
                <a:latin typeface="Calibri"/>
                <a:ea typeface="Calibri"/>
                <a:cs typeface="Calibri"/>
                <a:sym typeface="Calibri"/>
              </a:rPr>
              <a:t>В ходе поздравления участников в конце сессии выведите на экран этот слайд.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4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FORB</a:t>
            </a:r>
            <a:endParaRPr/>
          </a:p>
        </p:txBody>
      </p:sp>
      <p:sp>
        <p:nvSpPr>
          <p:cNvPr id="89" name="Google Shape;89;p4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2023-02-17</a:t>
            </a:r>
            <a:endParaRPr/>
          </a:p>
        </p:txBody>
      </p:sp>
      <p:sp>
        <p:nvSpPr>
          <p:cNvPr id="90" name="Google Shape;90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4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rbNY">
  <p:cSld name="ForbNY">
    <p:bg>
      <p:bgPr>
        <a:solidFill>
          <a:srgbClr val="F3E5D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>
  <p:cSld name="Rubrik och innehåll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>
            <a:spLocks noGrp="1"/>
          </p:cNvSpPr>
          <p:nvPr>
            <p:ph type="body" idx="1"/>
          </p:nvPr>
        </p:nvSpPr>
        <p:spPr>
          <a:xfrm>
            <a:off x="838200" y="2276475"/>
            <a:ext cx="10515600" cy="3900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title"/>
          </p:nvPr>
        </p:nvSpPr>
        <p:spPr>
          <a:xfrm>
            <a:off x="838200" y="81638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libri"/>
              <a:buNone/>
              <a:defRPr b="0" i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npassad layout">
  <p:cSld name="Anpassad layou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838200" y="81638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libri"/>
              <a:buNone/>
              <a:defRPr b="0" i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tart">
  <p:cSld name="1_Star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title"/>
          </p:nvPr>
        </p:nvSpPr>
        <p:spPr>
          <a:xfrm>
            <a:off x="838200" y="81638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libri"/>
              <a:buNone/>
              <a:defRPr b="0" i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dast rubrik">
  <p:cSld name="1_Endast rubri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>
            <a:spLocks noGrp="1"/>
          </p:cNvSpPr>
          <p:nvPr>
            <p:ph type="title"/>
          </p:nvPr>
        </p:nvSpPr>
        <p:spPr>
          <a:xfrm>
            <a:off x="838200" y="81638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libri"/>
              <a:buNone/>
              <a:defRPr b="0" i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>
  <p:cSld name="Tom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 txBox="1">
            <a:spLocks noGrp="1"/>
          </p:cNvSpPr>
          <p:nvPr>
            <p:ph type="title"/>
          </p:nvPr>
        </p:nvSpPr>
        <p:spPr>
          <a:xfrm>
            <a:off x="838200" y="81638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libri"/>
              <a:buNone/>
              <a:defRPr b="0" i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dast rubrik">
  <p:cSld name="1_Endast rubri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>
            <a:spLocks noGrp="1"/>
          </p:cNvSpPr>
          <p:nvPr>
            <p:ph type="title"/>
          </p:nvPr>
        </p:nvSpPr>
        <p:spPr>
          <a:xfrm>
            <a:off x="838200" y="81638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libri"/>
              <a:buNone/>
              <a:defRPr b="0" i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4D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Google Shape;12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863" y="0"/>
            <a:ext cx="12192000" cy="2286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E0DF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2" name="Google Shape;22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863" y="0"/>
            <a:ext cx="12192000" cy="2286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C2CA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8" name="Google Shape;28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863" y="0"/>
            <a:ext cx="12192000" cy="2286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3" name="Google Shape;33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863" y="0"/>
            <a:ext cx="121920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A2AB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0" name="Google Shape;4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863" y="0"/>
            <a:ext cx="12192000" cy="2286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AF7B">
            <a:alpha val="40000"/>
          </a:srgbClr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09028" y="5282109"/>
            <a:ext cx="1973944" cy="1307738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"/>
          <p:cNvSpPr txBox="1"/>
          <p:nvPr/>
        </p:nvSpPr>
        <p:spPr>
          <a:xfrm>
            <a:off x="0" y="1169180"/>
            <a:ext cx="12192000" cy="1334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Курс «Местные творцы перемен»</a:t>
            </a:r>
            <a:endParaRPr sz="6000" b="0" i="0" u="none" strike="noStrike" cap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" name="Google Shape;5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44976" y="3192435"/>
            <a:ext cx="5892800" cy="134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A2AB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/>
          <p:nvPr/>
        </p:nvSpPr>
        <p:spPr>
          <a:xfrm>
            <a:off x="0" y="800556"/>
            <a:ext cx="12192000" cy="3016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0" i="0" u="none" strike="noStrike" cap="none" spc="3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СЕССИЯ 9</a:t>
            </a:r>
            <a:endParaRPr sz="3600" spc="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Наш путь к переменам</a:t>
            </a:r>
            <a:endParaRPr sz="6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53197" y="3816766"/>
            <a:ext cx="1777037" cy="17951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0069" y="394636"/>
            <a:ext cx="9135330" cy="6234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0873" y="548999"/>
            <a:ext cx="2389608" cy="1613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02967" y="2383777"/>
            <a:ext cx="2654689" cy="2460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255566" y="1470510"/>
            <a:ext cx="2936763" cy="2521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466325" y="4524246"/>
            <a:ext cx="1480814" cy="2105253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3"/>
          <p:cNvSpPr txBox="1"/>
          <p:nvPr/>
        </p:nvSpPr>
        <p:spPr>
          <a:xfrm>
            <a:off x="773504" y="4611334"/>
            <a:ext cx="1442574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Проблема</a:t>
            </a:r>
            <a:endParaRPr sz="2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3"/>
          <p:cNvSpPr txBox="1"/>
          <p:nvPr/>
        </p:nvSpPr>
        <p:spPr>
          <a:xfrm>
            <a:off x="10118588" y="2383777"/>
            <a:ext cx="80182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Цель</a:t>
            </a:r>
            <a:endParaRPr sz="2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3"/>
          <p:cNvSpPr txBox="1"/>
          <p:nvPr/>
        </p:nvSpPr>
        <p:spPr>
          <a:xfrm>
            <a:off x="10911040" y="4550105"/>
            <a:ext cx="90762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Риски</a:t>
            </a:r>
            <a:endParaRPr sz="2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3"/>
          <p:cNvSpPr txBox="1"/>
          <p:nvPr/>
        </p:nvSpPr>
        <p:spPr>
          <a:xfrm>
            <a:off x="3598978" y="4305491"/>
            <a:ext cx="1287322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Тактики</a:t>
            </a:r>
            <a:endParaRPr sz="2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3"/>
          <p:cNvSpPr txBox="1"/>
          <p:nvPr/>
        </p:nvSpPr>
        <p:spPr>
          <a:xfrm>
            <a:off x="5549405" y="4305490"/>
            <a:ext cx="83388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Шаги</a:t>
            </a:r>
            <a:endParaRPr sz="2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3"/>
          <p:cNvSpPr txBox="1"/>
          <p:nvPr/>
        </p:nvSpPr>
        <p:spPr>
          <a:xfrm>
            <a:off x="2131362" y="2694675"/>
            <a:ext cx="265468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Информационный </a:t>
            </a:r>
            <a:r>
              <a:rPr lang="sv-SE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</a:t>
            </a:r>
            <a:r>
              <a:rPr lang="ru-RU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посыл</a:t>
            </a:r>
            <a:endParaRPr sz="2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3"/>
          <p:cNvSpPr txBox="1"/>
          <p:nvPr/>
        </p:nvSpPr>
        <p:spPr>
          <a:xfrm>
            <a:off x="1031549" y="1246719"/>
            <a:ext cx="119629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Кто мы?</a:t>
            </a:r>
            <a:endParaRPr sz="2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3"/>
          <p:cNvSpPr txBox="1"/>
          <p:nvPr/>
        </p:nvSpPr>
        <p:spPr>
          <a:xfrm>
            <a:off x="11083701" y="1742918"/>
            <a:ext cx="1026728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Сроки</a:t>
            </a:r>
            <a:endParaRPr sz="17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42161033-72D2-4187-078C-3518D6DEE886}"/>
              </a:ext>
            </a:extLst>
          </p:cNvPr>
          <p:cNvGrpSpPr/>
          <p:nvPr/>
        </p:nvGrpSpPr>
        <p:grpSpPr>
          <a:xfrm>
            <a:off x="3654515" y="256796"/>
            <a:ext cx="3150431" cy="1284654"/>
            <a:chOff x="3621857" y="224138"/>
            <a:chExt cx="3150431" cy="1284654"/>
          </a:xfrm>
        </p:grpSpPr>
        <p:sp>
          <p:nvSpPr>
            <p:cNvPr id="76" name="Google Shape;76;p3"/>
            <p:cNvSpPr/>
            <p:nvPr/>
          </p:nvSpPr>
          <p:spPr>
            <a:xfrm>
              <a:off x="3621857" y="224138"/>
              <a:ext cx="3074231" cy="769401"/>
            </a:xfrm>
            <a:custGeom>
              <a:avLst/>
              <a:gdLst/>
              <a:ahLst/>
              <a:cxnLst/>
              <a:rect l="l" t="t" r="r" b="b"/>
              <a:pathLst>
                <a:path w="5237943" h="1446550" extrusionOk="0">
                  <a:moveTo>
                    <a:pt x="0" y="0"/>
                  </a:moveTo>
                  <a:cubicBezTo>
                    <a:pt x="294868" y="10266"/>
                    <a:pt x="428586" y="3708"/>
                    <a:pt x="759502" y="0"/>
                  </a:cubicBezTo>
                  <a:cubicBezTo>
                    <a:pt x="1100271" y="-33514"/>
                    <a:pt x="1134601" y="283"/>
                    <a:pt x="1519003" y="0"/>
                  </a:cubicBezTo>
                  <a:cubicBezTo>
                    <a:pt x="1909913" y="-21088"/>
                    <a:pt x="1806049" y="-36744"/>
                    <a:pt x="2016608" y="0"/>
                  </a:cubicBezTo>
                  <a:cubicBezTo>
                    <a:pt x="2208129" y="-902"/>
                    <a:pt x="2586808" y="14731"/>
                    <a:pt x="2776110" y="0"/>
                  </a:cubicBezTo>
                  <a:cubicBezTo>
                    <a:pt x="3006434" y="-18379"/>
                    <a:pt x="3208693" y="33494"/>
                    <a:pt x="3326094" y="0"/>
                  </a:cubicBezTo>
                  <a:cubicBezTo>
                    <a:pt x="3420448" y="-11740"/>
                    <a:pt x="3656341" y="30679"/>
                    <a:pt x="3876078" y="0"/>
                  </a:cubicBezTo>
                  <a:cubicBezTo>
                    <a:pt x="4108845" y="12427"/>
                    <a:pt x="4272916" y="-8930"/>
                    <a:pt x="4530821" y="0"/>
                  </a:cubicBezTo>
                  <a:cubicBezTo>
                    <a:pt x="4755844" y="-20292"/>
                    <a:pt x="5046110" y="-23098"/>
                    <a:pt x="5237943" y="0"/>
                  </a:cubicBezTo>
                  <a:cubicBezTo>
                    <a:pt x="5217450" y="222881"/>
                    <a:pt x="5246535" y="330537"/>
                    <a:pt x="5237943" y="438787"/>
                  </a:cubicBezTo>
                  <a:cubicBezTo>
                    <a:pt x="5200575" y="550656"/>
                    <a:pt x="5225802" y="776564"/>
                    <a:pt x="5237943" y="935436"/>
                  </a:cubicBezTo>
                  <a:cubicBezTo>
                    <a:pt x="5266533" y="1106631"/>
                    <a:pt x="5248421" y="1332578"/>
                    <a:pt x="5237943" y="1446550"/>
                  </a:cubicBezTo>
                  <a:cubicBezTo>
                    <a:pt x="5044022" y="1452565"/>
                    <a:pt x="4919300" y="1474931"/>
                    <a:pt x="4740338" y="1446550"/>
                  </a:cubicBezTo>
                  <a:cubicBezTo>
                    <a:pt x="4564379" y="1420623"/>
                    <a:pt x="4364124" y="1410453"/>
                    <a:pt x="4033216" y="1446550"/>
                  </a:cubicBezTo>
                  <a:cubicBezTo>
                    <a:pt x="3742419" y="1477179"/>
                    <a:pt x="3768088" y="1443491"/>
                    <a:pt x="3535612" y="1446550"/>
                  </a:cubicBezTo>
                  <a:cubicBezTo>
                    <a:pt x="3322872" y="1480122"/>
                    <a:pt x="3028383" y="1386087"/>
                    <a:pt x="2880869" y="1446550"/>
                  </a:cubicBezTo>
                  <a:cubicBezTo>
                    <a:pt x="2754595" y="1476044"/>
                    <a:pt x="2466872" y="1455510"/>
                    <a:pt x="2330885" y="1446550"/>
                  </a:cubicBezTo>
                  <a:cubicBezTo>
                    <a:pt x="2241236" y="1447946"/>
                    <a:pt x="2130666" y="1430184"/>
                    <a:pt x="1984395" y="1446550"/>
                  </a:cubicBezTo>
                  <a:cubicBezTo>
                    <a:pt x="1838124" y="1462917"/>
                    <a:pt x="1801112" y="1454797"/>
                    <a:pt x="1623762" y="1446550"/>
                  </a:cubicBezTo>
                  <a:cubicBezTo>
                    <a:pt x="1476660" y="1448162"/>
                    <a:pt x="1300485" y="1445048"/>
                    <a:pt x="1073778" y="1446550"/>
                  </a:cubicBezTo>
                  <a:cubicBezTo>
                    <a:pt x="877232" y="1422641"/>
                    <a:pt x="320079" y="1465337"/>
                    <a:pt x="0" y="1446550"/>
                  </a:cubicBezTo>
                  <a:cubicBezTo>
                    <a:pt x="39555" y="1331593"/>
                    <a:pt x="13671" y="1100502"/>
                    <a:pt x="0" y="949901"/>
                  </a:cubicBezTo>
                  <a:cubicBezTo>
                    <a:pt x="-7213" y="780259"/>
                    <a:pt x="1400" y="708338"/>
                    <a:pt x="0" y="453252"/>
                  </a:cubicBezTo>
                  <a:cubicBezTo>
                    <a:pt x="-5659" y="198130"/>
                    <a:pt x="13991" y="125250"/>
                    <a:pt x="0" y="0"/>
                  </a:cubicBezTo>
                  <a:close/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44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Наш путь к</a:t>
              </a:r>
              <a:endParaRPr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" name="Google Shape;76;p3">
              <a:extLst>
                <a:ext uri="{FF2B5EF4-FFF2-40B4-BE49-F238E27FC236}">
                  <a16:creationId xmlns:a16="http://schemas.microsoft.com/office/drawing/2014/main" id="{90722E8E-F314-0F95-6E2E-D2F1E28D342E}"/>
                </a:ext>
              </a:extLst>
            </p:cNvPr>
            <p:cNvSpPr/>
            <p:nvPr/>
          </p:nvSpPr>
          <p:spPr>
            <a:xfrm>
              <a:off x="3621857" y="739391"/>
              <a:ext cx="3150431" cy="769401"/>
            </a:xfrm>
            <a:custGeom>
              <a:avLst/>
              <a:gdLst/>
              <a:ahLst/>
              <a:cxnLst/>
              <a:rect l="l" t="t" r="r" b="b"/>
              <a:pathLst>
                <a:path w="5237943" h="1446550" extrusionOk="0">
                  <a:moveTo>
                    <a:pt x="0" y="0"/>
                  </a:moveTo>
                  <a:cubicBezTo>
                    <a:pt x="294868" y="10266"/>
                    <a:pt x="428586" y="3708"/>
                    <a:pt x="759502" y="0"/>
                  </a:cubicBezTo>
                  <a:cubicBezTo>
                    <a:pt x="1100271" y="-33514"/>
                    <a:pt x="1134601" y="283"/>
                    <a:pt x="1519003" y="0"/>
                  </a:cubicBezTo>
                  <a:cubicBezTo>
                    <a:pt x="1909913" y="-21088"/>
                    <a:pt x="1806049" y="-36744"/>
                    <a:pt x="2016608" y="0"/>
                  </a:cubicBezTo>
                  <a:cubicBezTo>
                    <a:pt x="2208129" y="-902"/>
                    <a:pt x="2586808" y="14731"/>
                    <a:pt x="2776110" y="0"/>
                  </a:cubicBezTo>
                  <a:cubicBezTo>
                    <a:pt x="3006434" y="-18379"/>
                    <a:pt x="3208693" y="33494"/>
                    <a:pt x="3326094" y="0"/>
                  </a:cubicBezTo>
                  <a:cubicBezTo>
                    <a:pt x="3420448" y="-11740"/>
                    <a:pt x="3656341" y="30679"/>
                    <a:pt x="3876078" y="0"/>
                  </a:cubicBezTo>
                  <a:cubicBezTo>
                    <a:pt x="4108845" y="12427"/>
                    <a:pt x="4272916" y="-8930"/>
                    <a:pt x="4530821" y="0"/>
                  </a:cubicBezTo>
                  <a:cubicBezTo>
                    <a:pt x="4755844" y="-20292"/>
                    <a:pt x="5046110" y="-23098"/>
                    <a:pt x="5237943" y="0"/>
                  </a:cubicBezTo>
                  <a:cubicBezTo>
                    <a:pt x="5217450" y="222881"/>
                    <a:pt x="5246535" y="330537"/>
                    <a:pt x="5237943" y="438787"/>
                  </a:cubicBezTo>
                  <a:cubicBezTo>
                    <a:pt x="5200575" y="550656"/>
                    <a:pt x="5225802" y="776564"/>
                    <a:pt x="5237943" y="935436"/>
                  </a:cubicBezTo>
                  <a:cubicBezTo>
                    <a:pt x="5266533" y="1106631"/>
                    <a:pt x="5248421" y="1332578"/>
                    <a:pt x="5237943" y="1446550"/>
                  </a:cubicBezTo>
                  <a:cubicBezTo>
                    <a:pt x="5044022" y="1452565"/>
                    <a:pt x="4919300" y="1474931"/>
                    <a:pt x="4740338" y="1446550"/>
                  </a:cubicBezTo>
                  <a:cubicBezTo>
                    <a:pt x="4564379" y="1420623"/>
                    <a:pt x="4364124" y="1410453"/>
                    <a:pt x="4033216" y="1446550"/>
                  </a:cubicBezTo>
                  <a:cubicBezTo>
                    <a:pt x="3742419" y="1477179"/>
                    <a:pt x="3768088" y="1443491"/>
                    <a:pt x="3535612" y="1446550"/>
                  </a:cubicBezTo>
                  <a:cubicBezTo>
                    <a:pt x="3322872" y="1480122"/>
                    <a:pt x="3028383" y="1386087"/>
                    <a:pt x="2880869" y="1446550"/>
                  </a:cubicBezTo>
                  <a:cubicBezTo>
                    <a:pt x="2754595" y="1476044"/>
                    <a:pt x="2466872" y="1455510"/>
                    <a:pt x="2330885" y="1446550"/>
                  </a:cubicBezTo>
                  <a:cubicBezTo>
                    <a:pt x="2241236" y="1447946"/>
                    <a:pt x="2130666" y="1430184"/>
                    <a:pt x="1984395" y="1446550"/>
                  </a:cubicBezTo>
                  <a:cubicBezTo>
                    <a:pt x="1838124" y="1462917"/>
                    <a:pt x="1801112" y="1454797"/>
                    <a:pt x="1623762" y="1446550"/>
                  </a:cubicBezTo>
                  <a:cubicBezTo>
                    <a:pt x="1476660" y="1448162"/>
                    <a:pt x="1300485" y="1445048"/>
                    <a:pt x="1073778" y="1446550"/>
                  </a:cubicBezTo>
                  <a:cubicBezTo>
                    <a:pt x="877232" y="1422641"/>
                    <a:pt x="320079" y="1465337"/>
                    <a:pt x="0" y="1446550"/>
                  </a:cubicBezTo>
                  <a:cubicBezTo>
                    <a:pt x="39555" y="1331593"/>
                    <a:pt x="13671" y="1100502"/>
                    <a:pt x="0" y="949901"/>
                  </a:cubicBezTo>
                  <a:cubicBezTo>
                    <a:pt x="-7213" y="780259"/>
                    <a:pt x="1400" y="708338"/>
                    <a:pt x="0" y="453252"/>
                  </a:cubicBezTo>
                  <a:cubicBezTo>
                    <a:pt x="-5659" y="198130"/>
                    <a:pt x="13991" y="125250"/>
                    <a:pt x="0" y="0"/>
                  </a:cubicBezTo>
                  <a:close/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44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переменам</a:t>
              </a:r>
              <a:endParaRPr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34239937-4B43-8625-509E-08CB55A44D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6716" y="5395548"/>
            <a:ext cx="2295139" cy="11528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A96FC7-7619-CD0F-699A-ABA02C8A47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31412" y="503664"/>
            <a:ext cx="1830494" cy="13375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C2CA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4" descr="En bild som visar vektorgrafik&#10;&#10;Automatiskt genererad beskrivn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1893" y="1008085"/>
            <a:ext cx="6846123" cy="484183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4"/>
          <p:cNvSpPr/>
          <p:nvPr/>
        </p:nvSpPr>
        <p:spPr>
          <a:xfrm>
            <a:off x="1145666" y="1320730"/>
            <a:ext cx="10338578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Поздравляем!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RBTema2">
  <a:themeElements>
    <a:clrScheme name="FORB NY">
      <a:dk1>
        <a:srgbClr val="000000"/>
      </a:dk1>
      <a:lt1>
        <a:srgbClr val="FFFFFF"/>
      </a:lt1>
      <a:dk2>
        <a:srgbClr val="55495F"/>
      </a:dk2>
      <a:lt2>
        <a:srgbClr val="EDD9BC"/>
      </a:lt2>
      <a:accent1>
        <a:srgbClr val="8E5772"/>
      </a:accent1>
      <a:accent2>
        <a:srgbClr val="DF975E"/>
      </a:accent2>
      <a:accent3>
        <a:srgbClr val="75A8A5"/>
      </a:accent3>
      <a:accent4>
        <a:srgbClr val="4E7D88"/>
      </a:accent4>
      <a:accent5>
        <a:srgbClr val="8E5772"/>
      </a:accent5>
      <a:accent6>
        <a:srgbClr val="574761"/>
      </a:accent6>
      <a:hlink>
        <a:srgbClr val="000000"/>
      </a:hlink>
      <a:folHlink>
        <a:srgbClr val="8D8F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npassad formgivning">
  <a:themeElements>
    <a:clrScheme name="FORB NY">
      <a:dk1>
        <a:srgbClr val="000000"/>
      </a:dk1>
      <a:lt1>
        <a:srgbClr val="FFFFFF"/>
      </a:lt1>
      <a:dk2>
        <a:srgbClr val="55495F"/>
      </a:dk2>
      <a:lt2>
        <a:srgbClr val="EDD9BC"/>
      </a:lt2>
      <a:accent1>
        <a:srgbClr val="8E5772"/>
      </a:accent1>
      <a:accent2>
        <a:srgbClr val="DF975E"/>
      </a:accent2>
      <a:accent3>
        <a:srgbClr val="75A8A5"/>
      </a:accent3>
      <a:accent4>
        <a:srgbClr val="4E7D88"/>
      </a:accent4>
      <a:accent5>
        <a:srgbClr val="8E5772"/>
      </a:accent5>
      <a:accent6>
        <a:srgbClr val="574761"/>
      </a:accent6>
      <a:hlink>
        <a:srgbClr val="000000"/>
      </a:hlink>
      <a:folHlink>
        <a:srgbClr val="8D8F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FORBTema2">
  <a:themeElements>
    <a:clrScheme name="FORB NY">
      <a:dk1>
        <a:srgbClr val="000000"/>
      </a:dk1>
      <a:lt1>
        <a:srgbClr val="FFFFFF"/>
      </a:lt1>
      <a:dk2>
        <a:srgbClr val="55495F"/>
      </a:dk2>
      <a:lt2>
        <a:srgbClr val="EDD9BC"/>
      </a:lt2>
      <a:accent1>
        <a:srgbClr val="8E5772"/>
      </a:accent1>
      <a:accent2>
        <a:srgbClr val="DF975E"/>
      </a:accent2>
      <a:accent3>
        <a:srgbClr val="75A8A5"/>
      </a:accent3>
      <a:accent4>
        <a:srgbClr val="4E7D88"/>
      </a:accent4>
      <a:accent5>
        <a:srgbClr val="8E5772"/>
      </a:accent5>
      <a:accent6>
        <a:srgbClr val="574761"/>
      </a:accent6>
      <a:hlink>
        <a:srgbClr val="000000"/>
      </a:hlink>
      <a:folHlink>
        <a:srgbClr val="8D8F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npassad formgivning">
  <a:themeElements>
    <a:clrScheme name="FORB NY">
      <a:dk1>
        <a:srgbClr val="000000"/>
      </a:dk1>
      <a:lt1>
        <a:srgbClr val="FFFFFF"/>
      </a:lt1>
      <a:dk2>
        <a:srgbClr val="55495F"/>
      </a:dk2>
      <a:lt2>
        <a:srgbClr val="EDD9BC"/>
      </a:lt2>
      <a:accent1>
        <a:srgbClr val="8E5772"/>
      </a:accent1>
      <a:accent2>
        <a:srgbClr val="DF975E"/>
      </a:accent2>
      <a:accent3>
        <a:srgbClr val="75A8A5"/>
      </a:accent3>
      <a:accent4>
        <a:srgbClr val="4E7D88"/>
      </a:accent4>
      <a:accent5>
        <a:srgbClr val="8E5772"/>
      </a:accent5>
      <a:accent6>
        <a:srgbClr val="574761"/>
      </a:accent6>
      <a:hlink>
        <a:srgbClr val="000000"/>
      </a:hlink>
      <a:folHlink>
        <a:srgbClr val="8D8F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FORBTema2">
  <a:themeElements>
    <a:clrScheme name="FORB NY">
      <a:dk1>
        <a:srgbClr val="000000"/>
      </a:dk1>
      <a:lt1>
        <a:srgbClr val="FFFFFF"/>
      </a:lt1>
      <a:dk2>
        <a:srgbClr val="55495F"/>
      </a:dk2>
      <a:lt2>
        <a:srgbClr val="EDD9BC"/>
      </a:lt2>
      <a:accent1>
        <a:srgbClr val="8E5772"/>
      </a:accent1>
      <a:accent2>
        <a:srgbClr val="DF975E"/>
      </a:accent2>
      <a:accent3>
        <a:srgbClr val="75A8A5"/>
      </a:accent3>
      <a:accent4>
        <a:srgbClr val="4E7D88"/>
      </a:accent4>
      <a:accent5>
        <a:srgbClr val="8E5772"/>
      </a:accent5>
      <a:accent6>
        <a:srgbClr val="574761"/>
      </a:accent6>
      <a:hlink>
        <a:srgbClr val="000000"/>
      </a:hlink>
      <a:folHlink>
        <a:srgbClr val="8D8F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7879760-8d42-4139-817b-a85748325e78">
      <Terms xmlns="http://schemas.microsoft.com/office/infopath/2007/PartnerControls"/>
    </lcf76f155ced4ddcb4097134ff3c332f>
    <_x00c5_r xmlns="27879760-8d42-4139-817b-a85748325e78">2021</_x00c5_r>
    <TaxCatchAll xmlns="007ce96f-f6e4-41e9-bbc1-3453ece26c5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2C33C4E20AE3458EFB343053EF1C08" ma:contentTypeVersion="19" ma:contentTypeDescription="Create a new document." ma:contentTypeScope="" ma:versionID="9757c65b3e8fd4ebd2d3b1808249c369">
  <xsd:schema xmlns:xsd="http://www.w3.org/2001/XMLSchema" xmlns:xs="http://www.w3.org/2001/XMLSchema" xmlns:p="http://schemas.microsoft.com/office/2006/metadata/properties" xmlns:ns2="27879760-8d42-4139-817b-a85748325e78" xmlns:ns3="007ce96f-f6e4-41e9-bbc1-3453ece26c5d" targetNamespace="http://schemas.microsoft.com/office/2006/metadata/properties" ma:root="true" ma:fieldsID="81ad3a5b2062ecc3772d2618ea9ebe9b" ns2:_="" ns3:_="">
    <xsd:import namespace="27879760-8d42-4139-817b-a85748325e78"/>
    <xsd:import namespace="007ce96f-f6e4-41e9-bbc1-3453ece26c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x00c5_r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879760-8d42-4139-817b-a85748325e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x00c5_r" ma:index="21" nillable="true" ma:displayName="År" ma:default="2021" ma:format="Dropdown" ma:internalName="_x00c5_r">
      <xsd:simpleType>
        <xsd:restriction base="dms:Choice"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7f661701-15ef-4a7c-a7ea-c9e41a1af7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7ce96f-f6e4-41e9-bbc1-3453ece26c5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d99a0077-f199-407e-a3fd-16edb1593583}" ma:internalName="TaxCatchAll" ma:showField="CatchAllData" ma:web="007ce96f-f6e4-41e9-bbc1-3453ece26c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89C84A-8AE2-43E1-8E2B-557B7A5A94FA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007ce96f-f6e4-41e9-bbc1-3453ece26c5d"/>
    <ds:schemaRef ds:uri="27879760-8d42-4139-817b-a85748325e78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9164DC5-DD87-48F3-B15C-F022F626DD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3217C5-4280-4FC0-BB82-447F2FBD80C8}"/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172</Words>
  <Application>Microsoft Office PowerPoint</Application>
  <PresentationFormat>Widescreen</PresentationFormat>
  <Paragraphs>34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FORBTema2</vt:lpstr>
      <vt:lpstr>1_Anpassad formgivning</vt:lpstr>
      <vt:lpstr>4_FORBTema2</vt:lpstr>
      <vt:lpstr>Anpassad formgivning</vt:lpstr>
      <vt:lpstr>3_FORBTema2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FORB Learning Platform;Katherine.Cash@smc.global</dc:creator>
  <cp:lastModifiedBy>Eben Bhujel</cp:lastModifiedBy>
  <cp:revision>3</cp:revision>
  <dcterms:created xsi:type="dcterms:W3CDTF">2021-06-28T12:15:29Z</dcterms:created>
  <dcterms:modified xsi:type="dcterms:W3CDTF">2023-09-27T13:12:50Z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0x010100C32C33C4E20AE3458EFB343053EF1C08</vt:lpwstr>
  </property>
  <property fmtid="{D5CDD505-2E9C-101B-9397-08002B2CF9AE}" pid="3" name="MediaServiceImageTags">
    <vt:lpwstr/>
  </property>
</Properties>
</file>