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slideLayouts/slideLayout5.xml" ContentType="application/vnd.openxmlformats-officedocument.presentationml.slideLayout+xml"/>
  <Override PartName="/ppt/theme/theme3.xml" ContentType="application/vnd.openxmlformats-officedocument.theme+xml"/>
  <Override PartName="/ppt/slideLayouts/slideLayout6.xml" ContentType="application/vnd.openxmlformats-officedocument.presentationml.slideLayout+xml"/>
  <Override PartName="/ppt/theme/theme4.xml" ContentType="application/vnd.openxmlformats-officedocument.theme+xml"/>
  <Override PartName="/ppt/slideLayouts/slideLayout7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4"/>
    <p:sldMasterId id="2147483652" r:id="rId5"/>
    <p:sldMasterId id="2147483654" r:id="rId6"/>
    <p:sldMasterId id="2147483656" r:id="rId7"/>
    <p:sldMasterId id="2147483658" r:id="rId8"/>
  </p:sldMasterIdLst>
  <p:notesMasterIdLst>
    <p:notesMasterId r:id="rId13"/>
  </p:notesMasterIdLst>
  <p:sldIdLst>
    <p:sldId id="256" r:id="rId9"/>
    <p:sldId id="257" r:id="rId10"/>
    <p:sldId id="258" r:id="rId11"/>
    <p:sldId id="259" r:id="rId1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63">
          <p15:clr>
            <a:srgbClr val="A4A3A4"/>
          </p15:clr>
        </p15:guide>
      </p15:sld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14" roundtripDataSignature="AMtx7mjP6mEQ67KlV+aOq+tv2Di0iL62jA==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2347588A-4300-FA6D-C849-67AD603AF528}" name="Eben Bhujel" initials="EB" userId="S::ebh@stefanus.no::0f9db9ec-00ad-46b6-9b96-35db36e90aee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173D72F-1940-4486-BB83-27EC3988A76F}" v="5" dt="2023-09-27T13:12:30.72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68971" autoAdjust="0"/>
  </p:normalViewPr>
  <p:slideViewPr>
    <p:cSldViewPr snapToGrid="0">
      <p:cViewPr varScale="1">
        <p:scale>
          <a:sx n="78" d="100"/>
          <a:sy n="78" d="100"/>
        </p:scale>
        <p:origin x="1836" y="96"/>
      </p:cViewPr>
      <p:guideLst>
        <p:guide orient="horz" pos="2160"/>
        <p:guide pos="3863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5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customXml" Target="../customXml/item3.xml"/><Relationship Id="rId21" Type="http://schemas.microsoft.com/office/2018/10/relationships/authors" Target="authors.xml"/><Relationship Id="rId7" Type="http://schemas.openxmlformats.org/officeDocument/2006/relationships/slideMaster" Target="slideMasters/slideMaster4.xml"/><Relationship Id="rId12" Type="http://schemas.openxmlformats.org/officeDocument/2006/relationships/slide" Target="slides/slide4.xml"/><Relationship Id="rId17" Type="http://schemas.openxmlformats.org/officeDocument/2006/relationships/theme" Target="theme/theme1.xml"/><Relationship Id="rId2" Type="http://schemas.openxmlformats.org/officeDocument/2006/relationships/customXml" Target="../customXml/item2.xml"/><Relationship Id="rId16" Type="http://schemas.openxmlformats.org/officeDocument/2006/relationships/viewProps" Target="viewProps.xml"/><Relationship Id="rId20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" Target="slides/slide3.xml"/><Relationship Id="rId5" Type="http://schemas.openxmlformats.org/officeDocument/2006/relationships/slideMaster" Target="slideMasters/slideMaster2.xml"/><Relationship Id="rId15" Type="http://schemas.openxmlformats.org/officeDocument/2006/relationships/presProps" Target="presProps.xml"/><Relationship Id="rId10" Type="http://schemas.openxmlformats.org/officeDocument/2006/relationships/slide" Target="slides/slide2.xml"/><Relationship Id="rId19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1.xml"/><Relationship Id="rId14" Type="http://customschemas.google.com/relationships/presentationmetadata" Target="metadata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Eben Bhujel" userId="0f9db9ec-00ad-46b6-9b96-35db36e90aee" providerId="ADAL" clId="{1173D72F-1940-4486-BB83-27EC3988A76F}"/>
    <pc:docChg chg="custSel addSld delSld modSld">
      <pc:chgData name="Eben Bhujel" userId="0f9db9ec-00ad-46b6-9b96-35db36e90aee" providerId="ADAL" clId="{1173D72F-1940-4486-BB83-27EC3988A76F}" dt="2023-09-27T13:12:48.199" v="8" actId="47"/>
      <pc:docMkLst>
        <pc:docMk/>
      </pc:docMkLst>
      <pc:sldChg chg="addSp delSp modSp mod">
        <pc:chgData name="Eben Bhujel" userId="0f9db9ec-00ad-46b6-9b96-35db36e90aee" providerId="ADAL" clId="{1173D72F-1940-4486-BB83-27EC3988A76F}" dt="2023-09-27T13:12:30.721" v="7"/>
        <pc:sldMkLst>
          <pc:docMk/>
          <pc:sldMk cId="0" sldId="258"/>
        </pc:sldMkLst>
        <pc:picChg chg="add mod">
          <ac:chgData name="Eben Bhujel" userId="0f9db9ec-00ad-46b6-9b96-35db36e90aee" providerId="ADAL" clId="{1173D72F-1940-4486-BB83-27EC3988A76F}" dt="2023-09-27T13:12:22.230" v="5"/>
          <ac:picMkLst>
            <pc:docMk/>
            <pc:sldMk cId="0" sldId="258"/>
            <ac:picMk id="4" creationId="{34239937-4B43-8625-509E-08CB55A44D90}"/>
          </ac:picMkLst>
        </pc:picChg>
        <pc:picChg chg="add mod">
          <ac:chgData name="Eben Bhujel" userId="0f9db9ec-00ad-46b6-9b96-35db36e90aee" providerId="ADAL" clId="{1173D72F-1940-4486-BB83-27EC3988A76F}" dt="2023-09-27T13:12:30.721" v="7"/>
          <ac:picMkLst>
            <pc:docMk/>
            <pc:sldMk cId="0" sldId="258"/>
            <ac:picMk id="5" creationId="{49A96FC7-7619-CD0F-699A-ABA02C8A47FE}"/>
          </ac:picMkLst>
        </pc:picChg>
        <pc:picChg chg="del">
          <ac:chgData name="Eben Bhujel" userId="0f9db9ec-00ad-46b6-9b96-35db36e90aee" providerId="ADAL" clId="{1173D72F-1940-4486-BB83-27EC3988A76F}" dt="2023-09-27T13:12:21.878" v="4" actId="478"/>
          <ac:picMkLst>
            <pc:docMk/>
            <pc:sldMk cId="0" sldId="258"/>
            <ac:picMk id="70" creationId="{00000000-0000-0000-0000-000000000000}"/>
          </ac:picMkLst>
        </pc:picChg>
        <pc:picChg chg="del">
          <ac:chgData name="Eben Bhujel" userId="0f9db9ec-00ad-46b6-9b96-35db36e90aee" providerId="ADAL" clId="{1173D72F-1940-4486-BB83-27EC3988A76F}" dt="2023-09-27T13:12:25.586" v="6" actId="478"/>
          <ac:picMkLst>
            <pc:docMk/>
            <pc:sldMk cId="0" sldId="258"/>
            <ac:picMk id="73" creationId="{00000000-0000-0000-0000-000000000000}"/>
          </ac:picMkLst>
        </pc:picChg>
      </pc:sldChg>
      <pc:sldChg chg="add del setBg modNotesTx">
        <pc:chgData name="Eben Bhujel" userId="0f9db9ec-00ad-46b6-9b96-35db36e90aee" providerId="ADAL" clId="{1173D72F-1940-4486-BB83-27EC3988A76F}" dt="2023-09-27T13:12:48.199" v="8" actId="47"/>
        <pc:sldMkLst>
          <pc:docMk/>
          <pc:sldMk cId="0" sldId="279"/>
        </pc:sldMkLst>
      </pc:sldChg>
    </pc:docChg>
  </pc:docChgLst>
  <pc:docChgLst>
    <pc:chgData name="Eben Bhujel" userId="0f9db9ec-00ad-46b6-9b96-35db36e90aee" providerId="ADAL" clId="{FD27FB60-799E-4960-934A-F2BCA14F8F9F}"/>
    <pc:docChg chg="">
      <pc:chgData name="Eben Bhujel" userId="0f9db9ec-00ad-46b6-9b96-35db36e90aee" providerId="ADAL" clId="{FD27FB60-799E-4960-934A-F2BCA14F8F9F}" dt="2023-08-16T08:44:20.683" v="1"/>
      <pc:docMkLst>
        <pc:docMk/>
      </pc:docMkLst>
      <pc:sldChg chg="delCm">
        <pc:chgData name="Eben Bhujel" userId="0f9db9ec-00ad-46b6-9b96-35db36e90aee" providerId="ADAL" clId="{FD27FB60-799E-4960-934A-F2BCA14F8F9F}" dt="2023-08-16T08:44:16.719" v="0"/>
        <pc:sldMkLst>
          <pc:docMk/>
          <pc:sldMk cId="0" sldId="256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Eben Bhujel" userId="0f9db9ec-00ad-46b6-9b96-35db36e90aee" providerId="ADAL" clId="{FD27FB60-799E-4960-934A-F2BCA14F8F9F}" dt="2023-08-16T08:44:16.719" v="0"/>
              <pc2:cmMkLst xmlns:pc2="http://schemas.microsoft.com/office/powerpoint/2019/9/main/command">
                <pc:docMk/>
                <pc:sldMk cId="0" sldId="256"/>
                <pc2:cmMk id="{3F95ED44-1299-4B37-91D6-40F238969AC8}"/>
              </pc2:cmMkLst>
            </pc226:cmChg>
          </p:ext>
        </pc:extLst>
      </pc:sldChg>
      <pc:sldChg chg="delCm">
        <pc:chgData name="Eben Bhujel" userId="0f9db9ec-00ad-46b6-9b96-35db36e90aee" providerId="ADAL" clId="{FD27FB60-799E-4960-934A-F2BCA14F8F9F}" dt="2023-08-16T08:44:20.683" v="1"/>
        <pc:sldMkLst>
          <pc:docMk/>
          <pc:sldMk cId="0" sldId="258"/>
        </pc:sldMkLst>
        <pc:extLst>
          <p:ext xmlns:p="http://schemas.openxmlformats.org/presentationml/2006/main" uri="{D6D511B9-2390-475A-947B-AFAB55BFBCF1}">
            <pc226:cmChg xmlns:pc226="http://schemas.microsoft.com/office/powerpoint/2022/06/main/command" chg="del">
              <pc226:chgData name="Eben Bhujel" userId="0f9db9ec-00ad-46b6-9b96-35db36e90aee" providerId="ADAL" clId="{FD27FB60-799E-4960-934A-F2BCA14F8F9F}" dt="2023-08-16T08:44:20.683" v="1"/>
              <pc2:cmMkLst xmlns:pc2="http://schemas.microsoft.com/office/powerpoint/2019/9/main/command">
                <pc:docMk/>
                <pc:sldMk cId="0" sldId="258"/>
                <pc2:cmMk id="{A6F35AC8-4FF8-45AE-AF77-C917CA46B475}"/>
              </pc2:cmMkLst>
            </pc226:cmChg>
          </p:ext>
        </pc:ext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Google Shape;44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5" name="Google Shape;45;p1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6" name="Google Shape;46;p1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1</a:t>
            </a:fld>
            <a:endParaRPr/>
          </a:p>
        </p:txBody>
      </p:sp>
      <p:sp>
        <p:nvSpPr>
          <p:cNvPr id="47" name="Google Shape;47;p1:notes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2023-02-17</a:t>
            </a:r>
            <a:endParaRPr/>
          </a:p>
        </p:txBody>
      </p:sp>
      <p:sp>
        <p:nvSpPr>
          <p:cNvPr id="48" name="Google Shape;48;p1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FORB</a:t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55" name="Google Shape;55;p2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Работа в группах: Наш путь к переменам (продолжение)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 i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Слайды №2 и №3 помогут вам представить это упражнение.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 </a:t>
            </a:r>
            <a:endParaRPr sz="1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>
                <a:latin typeface="Calibri"/>
                <a:ea typeface="Calibri"/>
                <a:cs typeface="Calibri"/>
                <a:sym typeface="Calibri"/>
              </a:rPr>
              <a:t>Скажите участникам, что вы рады видеть их на продолжении заключительной сессии курса. Похвалите участников, отметив, что они добились серьезных успехов.</a:t>
            </a:r>
            <a:endParaRPr/>
          </a:p>
        </p:txBody>
      </p:sp>
      <p:sp>
        <p:nvSpPr>
          <p:cNvPr id="56" name="Google Shape;56;p2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2</a:t>
            </a:fld>
            <a:endParaRPr/>
          </a:p>
        </p:txBody>
      </p:sp>
      <p:sp>
        <p:nvSpPr>
          <p:cNvPr id="57" name="Google Shape;57;p2:notes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2023-02-17</a:t>
            </a:r>
            <a:endParaRPr/>
          </a:p>
        </p:txBody>
      </p:sp>
      <p:sp>
        <p:nvSpPr>
          <p:cNvPr id="58" name="Google Shape;58;p2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FORB</a:t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4" name="Google Shape;64;p3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>
                <a:latin typeface="Calibri"/>
                <a:ea typeface="Calibri"/>
                <a:cs typeface="Calibri"/>
                <a:sym typeface="Calibri"/>
              </a:rPr>
              <a:t>Попросите участников разбиться на те же самые группы, в которых они работали над составлением планов действий в ходе предыдущей сессии, чтобы продолжить работу над своим «путем к переменам». Скажите, что в ходе этой сессии группы должны сосредоточиться на тактиках и действиях (если они еще не приступили к этим вопросам). Сообщите группам, сколько времени им для этого отводится.</a:t>
            </a:r>
            <a:endParaRPr/>
          </a:p>
        </p:txBody>
      </p:sp>
      <p:sp>
        <p:nvSpPr>
          <p:cNvPr id="65" name="Google Shape;65;p3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FORB</a:t>
            </a:r>
            <a:endParaRPr/>
          </a:p>
        </p:txBody>
      </p:sp>
      <p:sp>
        <p:nvSpPr>
          <p:cNvPr id="66" name="Google Shape;66;p3:notes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2023-02-17</a:t>
            </a:r>
            <a:endParaRPr/>
          </a:p>
        </p:txBody>
      </p:sp>
      <p:sp>
        <p:nvSpPr>
          <p:cNvPr id="67" name="Google Shape;67;p3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3</a:t>
            </a:fld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Google Shape;86;p4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87" name="Google Shape;87;p4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Поздравления</a:t>
            </a:r>
            <a:br>
              <a:rPr lang="ru-RU" sz="1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lang="ru-RU">
                <a:latin typeface="Calibri"/>
                <a:ea typeface="Calibri"/>
                <a:cs typeface="Calibri"/>
                <a:sym typeface="Calibri"/>
              </a:rPr>
              <a:t>В ходе поздравления участников в конце сессии выведите на экран этот слайд.</a:t>
            </a:r>
            <a:endParaRPr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4:notes"/>
          <p:cNvSpPr txBox="1">
            <a:spLocks noGrp="1"/>
          </p:cNvSpPr>
          <p:nvPr>
            <p:ph type="hdr" idx="3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FORB</a:t>
            </a:r>
            <a:endParaRPr/>
          </a:p>
        </p:txBody>
      </p:sp>
      <p:sp>
        <p:nvSpPr>
          <p:cNvPr id="89" name="Google Shape;89;p4:notes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/>
              <a:t>2023-02-17</a:t>
            </a:r>
            <a:endParaRPr/>
          </a:p>
        </p:txBody>
      </p:sp>
      <p:sp>
        <p:nvSpPr>
          <p:cNvPr id="90" name="Google Shape;90;p4:notes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4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ForbNY">
  <p:cSld name="ForbNY">
    <p:bg>
      <p:bgPr>
        <a:solidFill>
          <a:srgbClr val="F3E5D1"/>
        </a:solidFill>
        <a:effectLst/>
      </p:bgPr>
    </p:bg>
    <p:spTree>
      <p:nvGrpSpPr>
        <p:cNvPr id="1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Rubrik och innehåll">
  <p:cSld name="Rubrik och innehåll">
    <p:spTree>
      <p:nvGrpSpPr>
        <p:cNvPr id="1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Google Shape;15;p7"/>
          <p:cNvSpPr txBox="1">
            <a:spLocks noGrp="1"/>
          </p:cNvSpPr>
          <p:nvPr>
            <p:ph type="body" idx="1"/>
          </p:nvPr>
        </p:nvSpPr>
        <p:spPr>
          <a:xfrm>
            <a:off x="838200" y="2276475"/>
            <a:ext cx="10515600" cy="39004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95959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95959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95959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95959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95959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16" name="Google Shape;16;p7"/>
          <p:cNvSpPr txBox="1">
            <a:spLocks noGrp="1"/>
          </p:cNvSpPr>
          <p:nvPr>
            <p:ph type="title"/>
          </p:nvPr>
        </p:nvSpPr>
        <p:spPr>
          <a:xfrm>
            <a:off x="838200" y="816388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4400"/>
              <a:buFont typeface="Calibri"/>
              <a:buNone/>
              <a:defRPr b="0" i="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Anpassad layout">
  <p:cSld name="Anpassad layou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8"/>
          <p:cNvSpPr txBox="1">
            <a:spLocks noGrp="1"/>
          </p:cNvSpPr>
          <p:nvPr>
            <p:ph type="title"/>
          </p:nvPr>
        </p:nvSpPr>
        <p:spPr>
          <a:xfrm>
            <a:off x="838200" y="816388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4400"/>
              <a:buFont typeface="Calibri"/>
              <a:buNone/>
              <a:defRPr b="0" i="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Start">
  <p:cSld name="1_Start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10"/>
          <p:cNvSpPr txBox="1">
            <a:spLocks noGrp="1"/>
          </p:cNvSpPr>
          <p:nvPr>
            <p:ph type="title"/>
          </p:nvPr>
        </p:nvSpPr>
        <p:spPr>
          <a:xfrm>
            <a:off x="838200" y="816388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4400"/>
              <a:buFont typeface="Calibri"/>
              <a:buNone/>
              <a:defRPr b="0" i="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Endast rubrik">
  <p:cSld name="1_Endast rubrik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12"/>
          <p:cNvSpPr txBox="1">
            <a:spLocks noGrp="1"/>
          </p:cNvSpPr>
          <p:nvPr>
            <p:ph type="title"/>
          </p:nvPr>
        </p:nvSpPr>
        <p:spPr>
          <a:xfrm>
            <a:off x="838200" y="816388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4400"/>
              <a:buFont typeface="Calibri"/>
              <a:buNone/>
              <a:defRPr b="0" i="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om">
  <p:cSld name="Tom">
    <p:spTree>
      <p:nvGrpSpPr>
        <p:cNvPr id="1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14"/>
          <p:cNvSpPr txBox="1">
            <a:spLocks noGrp="1"/>
          </p:cNvSpPr>
          <p:nvPr>
            <p:ph type="title"/>
          </p:nvPr>
        </p:nvSpPr>
        <p:spPr>
          <a:xfrm>
            <a:off x="838200" y="816388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4400"/>
              <a:buFont typeface="Calibri"/>
              <a:buNone/>
              <a:defRPr b="0" i="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1_Endast rubrik">
  <p:cSld name="1_Endast rubrik">
    <p:spTree>
      <p:nvGrpSpPr>
        <p:cNvPr id="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6"/>
          <p:cNvSpPr txBox="1">
            <a:spLocks noGrp="1"/>
          </p:cNvSpPr>
          <p:nvPr>
            <p:ph type="title"/>
          </p:nvPr>
        </p:nvSpPr>
        <p:spPr>
          <a:xfrm>
            <a:off x="838200" y="816388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4400"/>
              <a:buFont typeface="Calibri"/>
              <a:buNone/>
              <a:defRPr b="0" i="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4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5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6.xml"/></Relationships>
</file>

<file path=ppt/slideMasters/_rels/slideMaster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5.xml"/><Relationship Id="rId1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4E4D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95959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95959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9595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12" name="Google Shape;12;p5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-863" y="0"/>
            <a:ext cx="12192000" cy="22860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1E0DF"/>
        </a:solidFill>
        <a:effectLst/>
      </p:bgPr>
    </p:bg>
    <p:spTree>
      <p:nvGrpSpPr>
        <p:cNvPr id="1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1" name="Google Shape;21;p9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95959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95959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9595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22" name="Google Shape;22;p9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863" y="0"/>
            <a:ext cx="12192000" cy="22860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3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4C2CA"/>
        </a:solidFill>
        <a:effectLst/>
      </p:bgPr>
    </p:bg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11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27" name="Google Shape;27;p11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95959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95959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9595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28" name="Google Shape;28;p1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863" y="0"/>
            <a:ext cx="12192000" cy="22860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5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595959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95959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95959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595959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33" name="Google Shape;33;p1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863" y="0"/>
            <a:ext cx="12192000" cy="228600"/>
          </a:xfrm>
          <a:prstGeom prst="rect">
            <a:avLst/>
          </a:prstGeom>
          <a:noFill/>
          <a:ln>
            <a:noFill/>
          </a:ln>
        </p:spPr>
      </p:pic>
      <p:sp>
        <p:nvSpPr>
          <p:cNvPr id="34" name="Google Shape;34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595959"/>
              </a:buClr>
              <a:buSzPts val="4400"/>
              <a:buFont typeface="Calibri"/>
              <a:buNone/>
              <a:defRPr sz="4400" b="0" i="0" u="none" strike="noStrike" cap="none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7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6A2AB"/>
        </a:solidFill>
        <a:effectLst/>
      </p:bgPr>
    </p:bg>
    <p:spTree>
      <p:nvGrpSpPr>
        <p:cNvPr id="1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Google Shape;38;p1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9" name="Google Shape;39;p1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lt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pic>
        <p:nvPicPr>
          <p:cNvPr id="40" name="Google Shape;40;p15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-863" y="0"/>
            <a:ext cx="12192000" cy="228600"/>
          </a:xfrm>
          <a:prstGeom prst="rect">
            <a:avLst/>
          </a:prstGeom>
          <a:noFill/>
          <a:ln>
            <a:noFill/>
          </a:ln>
        </p:spPr>
      </p:pic>
    </p:spTree>
  </p:cSld>
  <p:clrMap bg1="lt1" tx1="dk1" bg2="dk2" tx2="lt2" accent1="accent1" accent2="accent2" accent3="accent3" accent4="accent4" accent5="accent5" accent6="accent6" hlink="hlink" folHlink="folHlink"/>
  <p:sldLayoutIdLst>
    <p:sldLayoutId id="2147483659" r:id="rId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5.png"/><Relationship Id="rId7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png"/><Relationship Id="rId5" Type="http://schemas.openxmlformats.org/officeDocument/2006/relationships/image" Target="../media/image7.png"/><Relationship Id="rId4" Type="http://schemas.openxmlformats.org/officeDocument/2006/relationships/image" Target="../media/image6.png"/><Relationship Id="rId9" Type="http://schemas.openxmlformats.org/officeDocument/2006/relationships/image" Target="../media/image1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3AF7B">
            <a:alpha val="40000"/>
          </a:srgbClr>
        </a:solidFill>
        <a:effectLst/>
      </p:bgPr>
    </p:bg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" name="Google Shape;50;p1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109028" y="5282109"/>
            <a:ext cx="1973944" cy="1307738"/>
          </a:xfrm>
          <a:prstGeom prst="rect">
            <a:avLst/>
          </a:prstGeom>
          <a:noFill/>
          <a:ln>
            <a:noFill/>
          </a:ln>
        </p:spPr>
      </p:pic>
      <p:sp>
        <p:nvSpPr>
          <p:cNvPr id="51" name="Google Shape;51;p1"/>
          <p:cNvSpPr txBox="1"/>
          <p:nvPr/>
        </p:nvSpPr>
        <p:spPr>
          <a:xfrm>
            <a:off x="0" y="1169180"/>
            <a:ext cx="12192000" cy="133421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6000" b="0" i="0" u="none" strike="noStrike" cap="none" dirty="0">
                <a:solidFill>
                  <a:srgbClr val="595959"/>
                </a:solidFill>
                <a:latin typeface="Calibri"/>
                <a:ea typeface="Calibri"/>
                <a:cs typeface="Calibri"/>
                <a:sym typeface="Calibri"/>
              </a:rPr>
              <a:t>Курс «Местные творцы перемен»</a:t>
            </a:r>
            <a:endParaRPr sz="6000" b="0" i="0" u="none" strike="noStrike" cap="none" dirty="0">
              <a:solidFill>
                <a:srgbClr val="595959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52" name="Google Shape;52;p1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144976" y="3192435"/>
            <a:ext cx="5892800" cy="13462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86A2AB"/>
        </a:solidFill>
        <a:effectLst/>
      </p:bgPr>
    </p:bg>
    <p:spTree>
      <p:nvGrpSpPr>
        <p:cNvPr id="1" name="Shape 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Google Shape;60;p2"/>
          <p:cNvSpPr txBox="1"/>
          <p:nvPr/>
        </p:nvSpPr>
        <p:spPr>
          <a:xfrm>
            <a:off x="0" y="800556"/>
            <a:ext cx="12192000" cy="30162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ctr" rtl="0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ru-RU" sz="3600" b="0" i="0" u="none" strike="noStrike" cap="none" spc="300" dirty="0">
                <a:solidFill>
                  <a:schemeClr val="lt1"/>
                </a:solidFill>
                <a:latin typeface="Calibri" panose="020F0502020204030204" pitchFamily="34" charset="0"/>
                <a:ea typeface="Calibri"/>
                <a:cs typeface="Calibri" panose="020F0502020204030204" pitchFamily="34" charset="0"/>
                <a:sym typeface="Calibri"/>
              </a:rPr>
              <a:t>СЕССИЯ 9</a:t>
            </a:r>
            <a:endParaRPr sz="3600" spc="3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6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6000" b="0" i="0" u="none" strike="noStrike" cap="none" dirty="0">
                <a:solidFill>
                  <a:schemeClr val="lt1"/>
                </a:solidFill>
                <a:latin typeface="Calibri"/>
                <a:ea typeface="Calibri"/>
                <a:cs typeface="Calibri"/>
                <a:sym typeface="Calibri"/>
              </a:rPr>
              <a:t>Наш путь к переменам</a:t>
            </a:r>
            <a:endParaRPr sz="60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6000" b="0" i="0" u="none" strike="noStrike" cap="none" dirty="0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61" name="Google Shape;61;p2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5253197" y="3816766"/>
            <a:ext cx="1777037" cy="179517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9" name="Google Shape;69;p3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90069" y="394636"/>
            <a:ext cx="9135330" cy="6234862"/>
          </a:xfrm>
          <a:prstGeom prst="rect">
            <a:avLst/>
          </a:prstGeom>
          <a:noFill/>
          <a:ln>
            <a:noFill/>
          </a:ln>
        </p:spPr>
      </p:pic>
      <p:pic>
        <p:nvPicPr>
          <p:cNvPr id="71" name="Google Shape;71;p3"/>
          <p:cNvPicPr preferRelativeResize="0"/>
          <p:nvPr/>
        </p:nvPicPr>
        <p:blipFill rotWithShape="1">
          <a:blip r:embed="rId4">
            <a:alphaModFix/>
          </a:blip>
          <a:srcRect/>
          <a:stretch/>
        </p:blipFill>
        <p:spPr>
          <a:xfrm>
            <a:off x="310873" y="548999"/>
            <a:ext cx="2389608" cy="1613153"/>
          </a:xfrm>
          <a:prstGeom prst="rect">
            <a:avLst/>
          </a:prstGeom>
          <a:noFill/>
          <a:ln>
            <a:noFill/>
          </a:ln>
        </p:spPr>
      </p:pic>
      <p:pic>
        <p:nvPicPr>
          <p:cNvPr id="72" name="Google Shape;72;p3"/>
          <p:cNvPicPr preferRelativeResize="0"/>
          <p:nvPr/>
        </p:nvPicPr>
        <p:blipFill rotWithShape="1">
          <a:blip r:embed="rId5">
            <a:alphaModFix/>
          </a:blip>
          <a:srcRect/>
          <a:stretch/>
        </p:blipFill>
        <p:spPr>
          <a:xfrm>
            <a:off x="202967" y="2383777"/>
            <a:ext cx="2654689" cy="2460314"/>
          </a:xfrm>
          <a:prstGeom prst="rect">
            <a:avLst/>
          </a:prstGeom>
          <a:noFill/>
          <a:ln>
            <a:noFill/>
          </a:ln>
        </p:spPr>
      </p:pic>
      <p:pic>
        <p:nvPicPr>
          <p:cNvPr id="74" name="Google Shape;74;p3"/>
          <p:cNvPicPr preferRelativeResize="0"/>
          <p:nvPr/>
        </p:nvPicPr>
        <p:blipFill rotWithShape="1">
          <a:blip r:embed="rId6">
            <a:alphaModFix/>
          </a:blip>
          <a:srcRect/>
          <a:stretch/>
        </p:blipFill>
        <p:spPr>
          <a:xfrm>
            <a:off x="4255566" y="1470510"/>
            <a:ext cx="2936763" cy="2521221"/>
          </a:xfrm>
          <a:prstGeom prst="rect">
            <a:avLst/>
          </a:prstGeom>
          <a:noFill/>
          <a:ln>
            <a:noFill/>
          </a:ln>
        </p:spPr>
      </p:pic>
      <p:pic>
        <p:nvPicPr>
          <p:cNvPr id="75" name="Google Shape;75;p3"/>
          <p:cNvPicPr preferRelativeResize="0"/>
          <p:nvPr/>
        </p:nvPicPr>
        <p:blipFill rotWithShape="1">
          <a:blip r:embed="rId7">
            <a:alphaModFix/>
          </a:blip>
          <a:srcRect/>
          <a:stretch/>
        </p:blipFill>
        <p:spPr>
          <a:xfrm>
            <a:off x="10466325" y="4524246"/>
            <a:ext cx="1480814" cy="2105253"/>
          </a:xfrm>
          <a:prstGeom prst="rect">
            <a:avLst/>
          </a:prstGeom>
          <a:noFill/>
          <a:ln>
            <a:noFill/>
          </a:ln>
        </p:spPr>
      </p:pic>
      <p:sp>
        <p:nvSpPr>
          <p:cNvPr id="77" name="Google Shape;77;p3"/>
          <p:cNvSpPr txBox="1"/>
          <p:nvPr/>
        </p:nvSpPr>
        <p:spPr>
          <a:xfrm>
            <a:off x="773504" y="4611334"/>
            <a:ext cx="1442574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2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Проблема</a:t>
            </a:r>
            <a:endParaRPr sz="22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8" name="Google Shape;78;p3"/>
          <p:cNvSpPr txBox="1"/>
          <p:nvPr/>
        </p:nvSpPr>
        <p:spPr>
          <a:xfrm>
            <a:off x="10118588" y="2383777"/>
            <a:ext cx="801823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Цель</a:t>
            </a:r>
            <a:endParaRPr sz="22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79" name="Google Shape;79;p3"/>
          <p:cNvSpPr txBox="1"/>
          <p:nvPr/>
        </p:nvSpPr>
        <p:spPr>
          <a:xfrm>
            <a:off x="10911040" y="4550105"/>
            <a:ext cx="907621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Риски</a:t>
            </a:r>
            <a:endParaRPr sz="22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0" name="Google Shape;80;p3"/>
          <p:cNvSpPr txBox="1"/>
          <p:nvPr/>
        </p:nvSpPr>
        <p:spPr>
          <a:xfrm>
            <a:off x="3598978" y="4305491"/>
            <a:ext cx="1287322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Тактики</a:t>
            </a:r>
            <a:endParaRPr sz="22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1" name="Google Shape;81;p3"/>
          <p:cNvSpPr txBox="1"/>
          <p:nvPr/>
        </p:nvSpPr>
        <p:spPr>
          <a:xfrm>
            <a:off x="5549405" y="4305490"/>
            <a:ext cx="833883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Шаги</a:t>
            </a:r>
            <a:endParaRPr sz="22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2" name="Google Shape;82;p3"/>
          <p:cNvSpPr txBox="1"/>
          <p:nvPr/>
        </p:nvSpPr>
        <p:spPr>
          <a:xfrm>
            <a:off x="2131362" y="2694675"/>
            <a:ext cx="2654689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Информационный </a:t>
            </a:r>
            <a:r>
              <a:rPr lang="sv-SE" sz="2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sv-SE" sz="2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                 </a:t>
            </a:r>
            <a:r>
              <a:rPr lang="ru-RU" sz="2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посыл</a:t>
            </a:r>
            <a:endParaRPr sz="22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3" name="Google Shape;83;p3"/>
          <p:cNvSpPr txBox="1"/>
          <p:nvPr/>
        </p:nvSpPr>
        <p:spPr>
          <a:xfrm>
            <a:off x="1031549" y="1246719"/>
            <a:ext cx="1196290" cy="4308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2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Кто мы?</a:t>
            </a:r>
            <a:endParaRPr sz="22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4" name="Google Shape;84;p3"/>
          <p:cNvSpPr txBox="1"/>
          <p:nvPr/>
        </p:nvSpPr>
        <p:spPr>
          <a:xfrm>
            <a:off x="11083701" y="1742918"/>
            <a:ext cx="1026728" cy="35394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1700" b="1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Сроки</a:t>
            </a:r>
            <a:endParaRPr sz="1700" b="1" dirty="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grpSp>
        <p:nvGrpSpPr>
          <p:cNvPr id="3" name="Grupp 2">
            <a:extLst>
              <a:ext uri="{FF2B5EF4-FFF2-40B4-BE49-F238E27FC236}">
                <a16:creationId xmlns:a16="http://schemas.microsoft.com/office/drawing/2014/main" id="{42161033-72D2-4187-078C-3518D6DEE886}"/>
              </a:ext>
            </a:extLst>
          </p:cNvPr>
          <p:cNvGrpSpPr/>
          <p:nvPr/>
        </p:nvGrpSpPr>
        <p:grpSpPr>
          <a:xfrm>
            <a:off x="3654515" y="256796"/>
            <a:ext cx="3150431" cy="1284654"/>
            <a:chOff x="3621857" y="224138"/>
            <a:chExt cx="3150431" cy="1284654"/>
          </a:xfrm>
        </p:grpSpPr>
        <p:sp>
          <p:nvSpPr>
            <p:cNvPr id="76" name="Google Shape;76;p3"/>
            <p:cNvSpPr/>
            <p:nvPr/>
          </p:nvSpPr>
          <p:spPr>
            <a:xfrm>
              <a:off x="3621857" y="224138"/>
              <a:ext cx="3074231" cy="769401"/>
            </a:xfrm>
            <a:custGeom>
              <a:avLst/>
              <a:gdLst/>
              <a:ahLst/>
              <a:cxnLst/>
              <a:rect l="l" t="t" r="r" b="b"/>
              <a:pathLst>
                <a:path w="5237943" h="1446550" extrusionOk="0">
                  <a:moveTo>
                    <a:pt x="0" y="0"/>
                  </a:moveTo>
                  <a:cubicBezTo>
                    <a:pt x="294868" y="10266"/>
                    <a:pt x="428586" y="3708"/>
                    <a:pt x="759502" y="0"/>
                  </a:cubicBezTo>
                  <a:cubicBezTo>
                    <a:pt x="1100271" y="-33514"/>
                    <a:pt x="1134601" y="283"/>
                    <a:pt x="1519003" y="0"/>
                  </a:cubicBezTo>
                  <a:cubicBezTo>
                    <a:pt x="1909913" y="-21088"/>
                    <a:pt x="1806049" y="-36744"/>
                    <a:pt x="2016608" y="0"/>
                  </a:cubicBezTo>
                  <a:cubicBezTo>
                    <a:pt x="2208129" y="-902"/>
                    <a:pt x="2586808" y="14731"/>
                    <a:pt x="2776110" y="0"/>
                  </a:cubicBezTo>
                  <a:cubicBezTo>
                    <a:pt x="3006434" y="-18379"/>
                    <a:pt x="3208693" y="33494"/>
                    <a:pt x="3326094" y="0"/>
                  </a:cubicBezTo>
                  <a:cubicBezTo>
                    <a:pt x="3420448" y="-11740"/>
                    <a:pt x="3656341" y="30679"/>
                    <a:pt x="3876078" y="0"/>
                  </a:cubicBezTo>
                  <a:cubicBezTo>
                    <a:pt x="4108845" y="12427"/>
                    <a:pt x="4272916" y="-8930"/>
                    <a:pt x="4530821" y="0"/>
                  </a:cubicBezTo>
                  <a:cubicBezTo>
                    <a:pt x="4755844" y="-20292"/>
                    <a:pt x="5046110" y="-23098"/>
                    <a:pt x="5237943" y="0"/>
                  </a:cubicBezTo>
                  <a:cubicBezTo>
                    <a:pt x="5217450" y="222881"/>
                    <a:pt x="5246535" y="330537"/>
                    <a:pt x="5237943" y="438787"/>
                  </a:cubicBezTo>
                  <a:cubicBezTo>
                    <a:pt x="5200575" y="550656"/>
                    <a:pt x="5225802" y="776564"/>
                    <a:pt x="5237943" y="935436"/>
                  </a:cubicBezTo>
                  <a:cubicBezTo>
                    <a:pt x="5266533" y="1106631"/>
                    <a:pt x="5248421" y="1332578"/>
                    <a:pt x="5237943" y="1446550"/>
                  </a:cubicBezTo>
                  <a:cubicBezTo>
                    <a:pt x="5044022" y="1452565"/>
                    <a:pt x="4919300" y="1474931"/>
                    <a:pt x="4740338" y="1446550"/>
                  </a:cubicBezTo>
                  <a:cubicBezTo>
                    <a:pt x="4564379" y="1420623"/>
                    <a:pt x="4364124" y="1410453"/>
                    <a:pt x="4033216" y="1446550"/>
                  </a:cubicBezTo>
                  <a:cubicBezTo>
                    <a:pt x="3742419" y="1477179"/>
                    <a:pt x="3768088" y="1443491"/>
                    <a:pt x="3535612" y="1446550"/>
                  </a:cubicBezTo>
                  <a:cubicBezTo>
                    <a:pt x="3322872" y="1480122"/>
                    <a:pt x="3028383" y="1386087"/>
                    <a:pt x="2880869" y="1446550"/>
                  </a:cubicBezTo>
                  <a:cubicBezTo>
                    <a:pt x="2754595" y="1476044"/>
                    <a:pt x="2466872" y="1455510"/>
                    <a:pt x="2330885" y="1446550"/>
                  </a:cubicBezTo>
                  <a:cubicBezTo>
                    <a:pt x="2241236" y="1447946"/>
                    <a:pt x="2130666" y="1430184"/>
                    <a:pt x="1984395" y="1446550"/>
                  </a:cubicBezTo>
                  <a:cubicBezTo>
                    <a:pt x="1838124" y="1462917"/>
                    <a:pt x="1801112" y="1454797"/>
                    <a:pt x="1623762" y="1446550"/>
                  </a:cubicBezTo>
                  <a:cubicBezTo>
                    <a:pt x="1476660" y="1448162"/>
                    <a:pt x="1300485" y="1445048"/>
                    <a:pt x="1073778" y="1446550"/>
                  </a:cubicBezTo>
                  <a:cubicBezTo>
                    <a:pt x="877232" y="1422641"/>
                    <a:pt x="320079" y="1465337"/>
                    <a:pt x="0" y="1446550"/>
                  </a:cubicBezTo>
                  <a:cubicBezTo>
                    <a:pt x="39555" y="1331593"/>
                    <a:pt x="13671" y="1100502"/>
                    <a:pt x="0" y="949901"/>
                  </a:cubicBezTo>
                  <a:cubicBezTo>
                    <a:pt x="-7213" y="780259"/>
                    <a:pt x="1400" y="708338"/>
                    <a:pt x="0" y="453252"/>
                  </a:cubicBezTo>
                  <a:cubicBezTo>
                    <a:pt x="-5659" y="198130"/>
                    <a:pt x="13991" y="125250"/>
                    <a:pt x="0" y="0"/>
                  </a:cubicBezTo>
                  <a:close/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44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Наш путь к</a:t>
              </a:r>
              <a:endParaRPr sz="4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  <p:sp>
          <p:nvSpPr>
            <p:cNvPr id="2" name="Google Shape;76;p3">
              <a:extLst>
                <a:ext uri="{FF2B5EF4-FFF2-40B4-BE49-F238E27FC236}">
                  <a16:creationId xmlns:a16="http://schemas.microsoft.com/office/drawing/2014/main" id="{90722E8E-F314-0F95-6E2E-D2F1E28D342E}"/>
                </a:ext>
              </a:extLst>
            </p:cNvPr>
            <p:cNvSpPr/>
            <p:nvPr/>
          </p:nvSpPr>
          <p:spPr>
            <a:xfrm>
              <a:off x="3621857" y="739391"/>
              <a:ext cx="3150431" cy="769401"/>
            </a:xfrm>
            <a:custGeom>
              <a:avLst/>
              <a:gdLst/>
              <a:ahLst/>
              <a:cxnLst/>
              <a:rect l="l" t="t" r="r" b="b"/>
              <a:pathLst>
                <a:path w="5237943" h="1446550" extrusionOk="0">
                  <a:moveTo>
                    <a:pt x="0" y="0"/>
                  </a:moveTo>
                  <a:cubicBezTo>
                    <a:pt x="294868" y="10266"/>
                    <a:pt x="428586" y="3708"/>
                    <a:pt x="759502" y="0"/>
                  </a:cubicBezTo>
                  <a:cubicBezTo>
                    <a:pt x="1100271" y="-33514"/>
                    <a:pt x="1134601" y="283"/>
                    <a:pt x="1519003" y="0"/>
                  </a:cubicBezTo>
                  <a:cubicBezTo>
                    <a:pt x="1909913" y="-21088"/>
                    <a:pt x="1806049" y="-36744"/>
                    <a:pt x="2016608" y="0"/>
                  </a:cubicBezTo>
                  <a:cubicBezTo>
                    <a:pt x="2208129" y="-902"/>
                    <a:pt x="2586808" y="14731"/>
                    <a:pt x="2776110" y="0"/>
                  </a:cubicBezTo>
                  <a:cubicBezTo>
                    <a:pt x="3006434" y="-18379"/>
                    <a:pt x="3208693" y="33494"/>
                    <a:pt x="3326094" y="0"/>
                  </a:cubicBezTo>
                  <a:cubicBezTo>
                    <a:pt x="3420448" y="-11740"/>
                    <a:pt x="3656341" y="30679"/>
                    <a:pt x="3876078" y="0"/>
                  </a:cubicBezTo>
                  <a:cubicBezTo>
                    <a:pt x="4108845" y="12427"/>
                    <a:pt x="4272916" y="-8930"/>
                    <a:pt x="4530821" y="0"/>
                  </a:cubicBezTo>
                  <a:cubicBezTo>
                    <a:pt x="4755844" y="-20292"/>
                    <a:pt x="5046110" y="-23098"/>
                    <a:pt x="5237943" y="0"/>
                  </a:cubicBezTo>
                  <a:cubicBezTo>
                    <a:pt x="5217450" y="222881"/>
                    <a:pt x="5246535" y="330537"/>
                    <a:pt x="5237943" y="438787"/>
                  </a:cubicBezTo>
                  <a:cubicBezTo>
                    <a:pt x="5200575" y="550656"/>
                    <a:pt x="5225802" y="776564"/>
                    <a:pt x="5237943" y="935436"/>
                  </a:cubicBezTo>
                  <a:cubicBezTo>
                    <a:pt x="5266533" y="1106631"/>
                    <a:pt x="5248421" y="1332578"/>
                    <a:pt x="5237943" y="1446550"/>
                  </a:cubicBezTo>
                  <a:cubicBezTo>
                    <a:pt x="5044022" y="1452565"/>
                    <a:pt x="4919300" y="1474931"/>
                    <a:pt x="4740338" y="1446550"/>
                  </a:cubicBezTo>
                  <a:cubicBezTo>
                    <a:pt x="4564379" y="1420623"/>
                    <a:pt x="4364124" y="1410453"/>
                    <a:pt x="4033216" y="1446550"/>
                  </a:cubicBezTo>
                  <a:cubicBezTo>
                    <a:pt x="3742419" y="1477179"/>
                    <a:pt x="3768088" y="1443491"/>
                    <a:pt x="3535612" y="1446550"/>
                  </a:cubicBezTo>
                  <a:cubicBezTo>
                    <a:pt x="3322872" y="1480122"/>
                    <a:pt x="3028383" y="1386087"/>
                    <a:pt x="2880869" y="1446550"/>
                  </a:cubicBezTo>
                  <a:cubicBezTo>
                    <a:pt x="2754595" y="1476044"/>
                    <a:pt x="2466872" y="1455510"/>
                    <a:pt x="2330885" y="1446550"/>
                  </a:cubicBezTo>
                  <a:cubicBezTo>
                    <a:pt x="2241236" y="1447946"/>
                    <a:pt x="2130666" y="1430184"/>
                    <a:pt x="1984395" y="1446550"/>
                  </a:cubicBezTo>
                  <a:cubicBezTo>
                    <a:pt x="1838124" y="1462917"/>
                    <a:pt x="1801112" y="1454797"/>
                    <a:pt x="1623762" y="1446550"/>
                  </a:cubicBezTo>
                  <a:cubicBezTo>
                    <a:pt x="1476660" y="1448162"/>
                    <a:pt x="1300485" y="1445048"/>
                    <a:pt x="1073778" y="1446550"/>
                  </a:cubicBezTo>
                  <a:cubicBezTo>
                    <a:pt x="877232" y="1422641"/>
                    <a:pt x="320079" y="1465337"/>
                    <a:pt x="0" y="1446550"/>
                  </a:cubicBezTo>
                  <a:cubicBezTo>
                    <a:pt x="39555" y="1331593"/>
                    <a:pt x="13671" y="1100502"/>
                    <a:pt x="0" y="949901"/>
                  </a:cubicBezTo>
                  <a:cubicBezTo>
                    <a:pt x="-7213" y="780259"/>
                    <a:pt x="1400" y="708338"/>
                    <a:pt x="0" y="453252"/>
                  </a:cubicBezTo>
                  <a:cubicBezTo>
                    <a:pt x="-5659" y="198130"/>
                    <a:pt x="13991" y="125250"/>
                    <a:pt x="0" y="0"/>
                  </a:cubicBezTo>
                  <a:close/>
                </a:path>
              </a:pathLst>
            </a:custGeom>
            <a:noFill/>
            <a:ln>
              <a:noFill/>
            </a:ln>
          </p:spPr>
          <p:txBody>
            <a:bodyPr spcFirstLastPara="1" wrap="square" lIns="91425" tIns="45700" rIns="91425" bIns="45700" anchor="t" anchorCtr="0">
              <a:spAutoFit/>
            </a:bodyPr>
            <a:lstStyle/>
            <a:p>
              <a:pPr marL="0" marR="0" lvl="0" indent="0" algn="ctr" rtl="0">
                <a:spcBef>
                  <a:spcPts val="0"/>
                </a:spcBef>
                <a:spcAft>
                  <a:spcPts val="0"/>
                </a:spcAft>
                <a:buNone/>
              </a:pPr>
              <a:r>
                <a:rPr lang="ru-RU" sz="4400" b="1" i="0" u="none" strike="noStrike" cap="none" dirty="0">
                  <a:solidFill>
                    <a:schemeClr val="dk1"/>
                  </a:solidFill>
                  <a:latin typeface="Calibri"/>
                  <a:ea typeface="Calibri"/>
                  <a:cs typeface="Calibri"/>
                  <a:sym typeface="Calibri"/>
                </a:rPr>
                <a:t>переменам</a:t>
              </a:r>
              <a:endParaRPr sz="4400" b="1" i="0" u="none" strike="noStrike" cap="none" dirty="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endParaRPr>
            </a:p>
          </p:txBody>
        </p:sp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34239937-4B43-8625-509E-08CB55A44D9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46716" y="5395548"/>
            <a:ext cx="2295139" cy="115289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49A96FC7-7619-CD0F-699A-ABA02C8A47FE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7631412" y="503664"/>
            <a:ext cx="1830494" cy="133752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4C2CA"/>
        </a:solidFill>
        <a:effectLst/>
      </p:bgPr>
    </p:bg>
    <p:spTree>
      <p:nvGrpSpPr>
        <p:cNvPr id="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" name="Google Shape;92;p4" descr="En bild som visar vektorgrafik&#10;&#10;Automatiskt genererad beskrivning"/>
          <p:cNvPicPr preferRelativeResize="0"/>
          <p:nvPr/>
        </p:nvPicPr>
        <p:blipFill rotWithShape="1">
          <a:blip r:embed="rId3">
            <a:alphaModFix/>
          </a:blip>
          <a:srcRect/>
          <a:stretch/>
        </p:blipFill>
        <p:spPr>
          <a:xfrm>
            <a:off x="2891893" y="1008085"/>
            <a:ext cx="6846123" cy="4841830"/>
          </a:xfrm>
          <a:prstGeom prst="rect">
            <a:avLst/>
          </a:prstGeom>
          <a:noFill/>
          <a:ln>
            <a:noFill/>
          </a:ln>
        </p:spPr>
      </p:pic>
      <p:sp>
        <p:nvSpPr>
          <p:cNvPr id="93" name="Google Shape;93;p4"/>
          <p:cNvSpPr/>
          <p:nvPr/>
        </p:nvSpPr>
        <p:spPr>
          <a:xfrm>
            <a:off x="1145666" y="1320730"/>
            <a:ext cx="10338578" cy="7694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44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Поздравляем!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FORBTema2">
  <a:themeElements>
    <a:clrScheme name="FORB NY">
      <a:dk1>
        <a:srgbClr val="000000"/>
      </a:dk1>
      <a:lt1>
        <a:srgbClr val="FFFFFF"/>
      </a:lt1>
      <a:dk2>
        <a:srgbClr val="55495F"/>
      </a:dk2>
      <a:lt2>
        <a:srgbClr val="EDD9BC"/>
      </a:lt2>
      <a:accent1>
        <a:srgbClr val="8E5772"/>
      </a:accent1>
      <a:accent2>
        <a:srgbClr val="DF975E"/>
      </a:accent2>
      <a:accent3>
        <a:srgbClr val="75A8A5"/>
      </a:accent3>
      <a:accent4>
        <a:srgbClr val="4E7D88"/>
      </a:accent4>
      <a:accent5>
        <a:srgbClr val="8E5772"/>
      </a:accent5>
      <a:accent6>
        <a:srgbClr val="574761"/>
      </a:accent6>
      <a:hlink>
        <a:srgbClr val="000000"/>
      </a:hlink>
      <a:folHlink>
        <a:srgbClr val="8D8F8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Anpassad formgivning">
  <a:themeElements>
    <a:clrScheme name="FORB NY">
      <a:dk1>
        <a:srgbClr val="000000"/>
      </a:dk1>
      <a:lt1>
        <a:srgbClr val="FFFFFF"/>
      </a:lt1>
      <a:dk2>
        <a:srgbClr val="55495F"/>
      </a:dk2>
      <a:lt2>
        <a:srgbClr val="EDD9BC"/>
      </a:lt2>
      <a:accent1>
        <a:srgbClr val="8E5772"/>
      </a:accent1>
      <a:accent2>
        <a:srgbClr val="DF975E"/>
      </a:accent2>
      <a:accent3>
        <a:srgbClr val="75A8A5"/>
      </a:accent3>
      <a:accent4>
        <a:srgbClr val="4E7D88"/>
      </a:accent4>
      <a:accent5>
        <a:srgbClr val="8E5772"/>
      </a:accent5>
      <a:accent6>
        <a:srgbClr val="574761"/>
      </a:accent6>
      <a:hlink>
        <a:srgbClr val="000000"/>
      </a:hlink>
      <a:folHlink>
        <a:srgbClr val="8D8F8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4_FORBTema2">
  <a:themeElements>
    <a:clrScheme name="FORB NY">
      <a:dk1>
        <a:srgbClr val="000000"/>
      </a:dk1>
      <a:lt1>
        <a:srgbClr val="FFFFFF"/>
      </a:lt1>
      <a:dk2>
        <a:srgbClr val="55495F"/>
      </a:dk2>
      <a:lt2>
        <a:srgbClr val="EDD9BC"/>
      </a:lt2>
      <a:accent1>
        <a:srgbClr val="8E5772"/>
      </a:accent1>
      <a:accent2>
        <a:srgbClr val="DF975E"/>
      </a:accent2>
      <a:accent3>
        <a:srgbClr val="75A8A5"/>
      </a:accent3>
      <a:accent4>
        <a:srgbClr val="4E7D88"/>
      </a:accent4>
      <a:accent5>
        <a:srgbClr val="8E5772"/>
      </a:accent5>
      <a:accent6>
        <a:srgbClr val="574761"/>
      </a:accent6>
      <a:hlink>
        <a:srgbClr val="000000"/>
      </a:hlink>
      <a:folHlink>
        <a:srgbClr val="8D8F8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Anpassad formgivning">
  <a:themeElements>
    <a:clrScheme name="FORB NY">
      <a:dk1>
        <a:srgbClr val="000000"/>
      </a:dk1>
      <a:lt1>
        <a:srgbClr val="FFFFFF"/>
      </a:lt1>
      <a:dk2>
        <a:srgbClr val="55495F"/>
      </a:dk2>
      <a:lt2>
        <a:srgbClr val="EDD9BC"/>
      </a:lt2>
      <a:accent1>
        <a:srgbClr val="8E5772"/>
      </a:accent1>
      <a:accent2>
        <a:srgbClr val="DF975E"/>
      </a:accent2>
      <a:accent3>
        <a:srgbClr val="75A8A5"/>
      </a:accent3>
      <a:accent4>
        <a:srgbClr val="4E7D88"/>
      </a:accent4>
      <a:accent5>
        <a:srgbClr val="8E5772"/>
      </a:accent5>
      <a:accent6>
        <a:srgbClr val="574761"/>
      </a:accent6>
      <a:hlink>
        <a:srgbClr val="000000"/>
      </a:hlink>
      <a:folHlink>
        <a:srgbClr val="8D8F8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3_FORBTema2">
  <a:themeElements>
    <a:clrScheme name="FORB NY">
      <a:dk1>
        <a:srgbClr val="000000"/>
      </a:dk1>
      <a:lt1>
        <a:srgbClr val="FFFFFF"/>
      </a:lt1>
      <a:dk2>
        <a:srgbClr val="55495F"/>
      </a:dk2>
      <a:lt2>
        <a:srgbClr val="EDD9BC"/>
      </a:lt2>
      <a:accent1>
        <a:srgbClr val="8E5772"/>
      </a:accent1>
      <a:accent2>
        <a:srgbClr val="DF975E"/>
      </a:accent2>
      <a:accent3>
        <a:srgbClr val="75A8A5"/>
      </a:accent3>
      <a:accent4>
        <a:srgbClr val="4E7D88"/>
      </a:accent4>
      <a:accent5>
        <a:srgbClr val="8E5772"/>
      </a:accent5>
      <a:accent6>
        <a:srgbClr val="574761"/>
      </a:accent6>
      <a:hlink>
        <a:srgbClr val="000000"/>
      </a:hlink>
      <a:folHlink>
        <a:srgbClr val="8D8F8E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-tema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lcf76f155ced4ddcb4097134ff3c332f xmlns="27879760-8d42-4139-817b-a85748325e78">
      <Terms xmlns="http://schemas.microsoft.com/office/infopath/2007/PartnerControls"/>
    </lcf76f155ced4ddcb4097134ff3c332f>
    <_x00c5_r xmlns="27879760-8d42-4139-817b-a85748325e78">2021</_x00c5_r>
    <TaxCatchAll xmlns="007ce96f-f6e4-41e9-bbc1-3453ece26c5d" xsi:nil="true"/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32C33C4E20AE3458EFB343053EF1C08" ma:contentTypeVersion="19" ma:contentTypeDescription="Create a new document." ma:contentTypeScope="" ma:versionID="9757c65b3e8fd4ebd2d3b1808249c369">
  <xsd:schema xmlns:xsd="http://www.w3.org/2001/XMLSchema" xmlns:xs="http://www.w3.org/2001/XMLSchema" xmlns:p="http://schemas.microsoft.com/office/2006/metadata/properties" xmlns:ns2="27879760-8d42-4139-817b-a85748325e78" xmlns:ns3="007ce96f-f6e4-41e9-bbc1-3453ece26c5d" targetNamespace="http://schemas.microsoft.com/office/2006/metadata/properties" ma:root="true" ma:fieldsID="81ad3a5b2062ecc3772d2618ea9ebe9b" ns2:_="" ns3:_="">
    <xsd:import namespace="27879760-8d42-4139-817b-a85748325e78"/>
    <xsd:import namespace="007ce96f-f6e4-41e9-bbc1-3453ece26c5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DateTaken" minOccurs="0"/>
                <xsd:element ref="ns2:MediaServiceLocation" minOccurs="0"/>
                <xsd:element ref="ns2:MediaServiceOCR" minOccurs="0"/>
                <xsd:element ref="ns3:SharedWithUsers" minOccurs="0"/>
                <xsd:element ref="ns3:SharedWithDetail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LengthInSeconds" minOccurs="0"/>
                <xsd:element ref="ns2:_x00c5_r" minOccurs="0"/>
                <xsd:element ref="ns2:lcf76f155ced4ddcb4097134ff3c332f" minOccurs="0"/>
                <xsd:element ref="ns3:TaxCatchAll" minOccurs="0"/>
                <xsd:element ref="ns2:MediaServiceSearchProperties" minOccurs="0"/>
                <xsd:element ref="ns2:MediaServiceObjectDetectorVersion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7879760-8d42-4139-817b-a85748325e7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DateTaken" ma:index="11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2" nillable="true" ma:displayName="Location" ma:internalName="MediaServiceLocation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8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9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  <xsd:element name="_x00c5_r" ma:index="21" nillable="true" ma:displayName="År" ma:default="2021" ma:format="Dropdown" ma:internalName="_x00c5_r">
      <xsd:simpleType>
        <xsd:restriction base="dms:Choice">
          <xsd:enumeration value="2020"/>
          <xsd:enumeration value="2021"/>
          <xsd:enumeration value="2022"/>
          <xsd:enumeration value="2023"/>
          <xsd:enumeration value="2024"/>
        </xsd:restriction>
      </xsd:simpleType>
    </xsd:element>
    <xsd:element name="lcf76f155ced4ddcb4097134ff3c332f" ma:index="23" nillable="true" ma:taxonomy="true" ma:internalName="lcf76f155ced4ddcb4097134ff3c332f" ma:taxonomyFieldName="MediaServiceImageTags" ma:displayName="Image Tags" ma:readOnly="false" ma:fieldId="{5cf76f15-5ced-4ddc-b409-7134ff3c332f}" ma:taxonomyMulti="true" ma:sspId="7f661701-15ef-4a7c-a7ea-c9e41a1af7b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SearchProperties" ma:index="25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26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7ce96f-f6e4-41e9-bbc1-3453ece26c5d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TaxCatchAll" ma:index="24" nillable="true" ma:displayName="Taxonomy Catch All Column" ma:hidden="true" ma:list="{d99a0077-f199-407e-a3fd-16edb1593583}" ma:internalName="TaxCatchAll" ma:showField="CatchAllData" ma:web="007ce96f-f6e4-41e9-bbc1-3453ece26c5d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089C84A-8AE2-43E1-8E2B-557B7A5A94FA}">
  <ds:schemaRefs>
    <ds:schemaRef ds:uri="http://schemas.openxmlformats.org/package/2006/metadata/core-properties"/>
    <ds:schemaRef ds:uri="http://purl.org/dc/elements/1.1/"/>
    <ds:schemaRef ds:uri="http://schemas.microsoft.com/office/2006/documentManagement/types"/>
    <ds:schemaRef ds:uri="http://purl.org/dc/terms/"/>
    <ds:schemaRef ds:uri="http://schemas.microsoft.com/office/2006/metadata/properties"/>
    <ds:schemaRef ds:uri="http://www.w3.org/XML/1998/namespace"/>
    <ds:schemaRef ds:uri="http://schemas.microsoft.com/office/infopath/2007/PartnerControls"/>
    <ds:schemaRef ds:uri="007ce96f-f6e4-41e9-bbc1-3453ece26c5d"/>
    <ds:schemaRef ds:uri="27879760-8d42-4139-817b-a85748325e78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09164DC5-DD87-48F3-B15C-F022F626DD6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AE3217C5-4280-4FC0-BB82-447F2FBD80C8}"/>
</file>

<file path=docProps/app.xml><?xml version="1.0" encoding="utf-8"?>
<Properties xmlns="http://schemas.openxmlformats.org/officeDocument/2006/extended-properties" xmlns:vt="http://schemas.openxmlformats.org/officeDocument/2006/docPropsVTypes">
  <TotalTime>11</TotalTime>
  <Words>172</Words>
  <Application>Microsoft Office PowerPoint</Application>
  <PresentationFormat>Widescreen</PresentationFormat>
  <Paragraphs>34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Calibri</vt:lpstr>
      <vt:lpstr>FORBTema2</vt:lpstr>
      <vt:lpstr>1_Anpassad formgivning</vt:lpstr>
      <vt:lpstr>4_FORBTema2</vt:lpstr>
      <vt:lpstr>Anpassad formgivning</vt:lpstr>
      <vt:lpstr>3_FORBTema2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FORB Learning Platform;Katherine.Cash@smc.global</dc:creator>
  <cp:lastModifiedBy>Eben Bhujel</cp:lastModifiedBy>
  <cp:revision>3</cp:revision>
  <dcterms:created xsi:type="dcterms:W3CDTF">2021-06-28T12:15:29Z</dcterms:created>
  <dcterms:modified xsi:type="dcterms:W3CDTF">2023-09-27T13:12:50Z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0x010100C32C33C4E20AE3458EFB343053EF1C08</vt:lpwstr>
  </property>
  <property fmtid="{D5CDD505-2E9C-101B-9397-08002B2CF9AE}" pid="3" name="MediaServiceImageTags">
    <vt:lpwstr/>
  </property>
</Properties>
</file>