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slideLayouts/slideLayout6.xml" ContentType="application/vnd.openxmlformats-officedocument.presentationml.slideLayout+xml"/>
  <Override PartName="/ppt/theme/theme4.xml" ContentType="application/vnd.openxmlformats-officedocument.theme+xml"/>
  <Override PartName="/ppt/slideLayouts/slideLayout7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4"/>
    <p:sldMasterId id="2147483726" r:id="rId5"/>
    <p:sldMasterId id="2147483812" r:id="rId6"/>
    <p:sldMasterId id="2147483696" r:id="rId7"/>
    <p:sldMasterId id="2147483800" r:id="rId8"/>
  </p:sldMasterIdLst>
  <p:notesMasterIdLst>
    <p:notesMasterId r:id="rId13"/>
  </p:notesMasterIdLst>
  <p:handoutMasterIdLst>
    <p:handoutMasterId r:id="rId14"/>
  </p:handoutMasterIdLst>
  <p:sldIdLst>
    <p:sldId id="256" r:id="rId9"/>
    <p:sldId id="373" r:id="rId10"/>
    <p:sldId id="353" r:id="rId11"/>
    <p:sldId id="370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56C5AA1-D1FB-598B-6FBB-FC2E2C26FBC8}" name="Katherine Cash" initials="KC" userId="S::katherine.cash_smc.global#ext#@stefanusalliansen.onmicrosoft.com::c8443033-ba39-4d66-bc55-3451e72e1980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Viktoria Myrén" initials="VM [7]" lastIdx="1" clrIdx="6"/>
  <p:cmAuthor id="1" name="Viktoria Myrén" initials="VM" lastIdx="1" clrIdx="0"/>
  <p:cmAuthor id="8" name="Viktoria Myren" initials="VM" lastIdx="3" clrIdx="7"/>
  <p:cmAuthor id="2" name="Viktoria Myrén" initials="VM [2]" lastIdx="1" clrIdx="1"/>
  <p:cmAuthor id="9" name="Kristina Schollin-Borg" initials="KSB" lastIdx="1" clrIdx="8">
    <p:extLst>
      <p:ext uri="{19B8F6BF-5375-455C-9EA6-DF929625EA0E}">
        <p15:presenceInfo xmlns:p15="http://schemas.microsoft.com/office/powerpoint/2012/main" userId="b4e1ecc18a5bd808" providerId="Windows Live"/>
      </p:ext>
    </p:extLst>
  </p:cmAuthor>
  <p:cmAuthor id="3" name="Viktoria Myrén" initials="VM [3]" lastIdx="1" clrIdx="2"/>
  <p:cmAuthor id="10" name="Katherine Cash" initials="KC" lastIdx="5" clrIdx="9">
    <p:extLst>
      <p:ext uri="{19B8F6BF-5375-455C-9EA6-DF929625EA0E}">
        <p15:presenceInfo xmlns:p15="http://schemas.microsoft.com/office/powerpoint/2012/main" userId="S::Katherine.Cash@smc.global::f7797b46-2b2d-4b8f-b225-8c373fe2af75" providerId="AD"/>
      </p:ext>
    </p:extLst>
  </p:cmAuthor>
  <p:cmAuthor id="4" name="Viktoria Myrén" initials="VM [4]" lastIdx="1" clrIdx="3"/>
  <p:cmAuthor id="11" name="Katherine Cash" initials="KC [2]" lastIdx="1" clrIdx="10">
    <p:extLst>
      <p:ext uri="{19B8F6BF-5375-455C-9EA6-DF929625EA0E}">
        <p15:presenceInfo xmlns:p15="http://schemas.microsoft.com/office/powerpoint/2012/main" userId="S::katherine.cash_smc.global#ext#@stefanusalliansen.onmicrosoft.com::c8443033-ba39-4d66-bc55-3451e72e1980" providerId="AD"/>
      </p:ext>
    </p:extLst>
  </p:cmAuthor>
  <p:cmAuthor id="5" name="Viktoria Myrén" initials="VM [5]" lastIdx="1" clrIdx="4"/>
  <p:cmAuthor id="6" name="Viktoria Myrén" initials="VM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4C2CA"/>
    <a:srgbClr val="D1E0DF"/>
    <a:srgbClr val="86A2AB"/>
    <a:srgbClr val="F4E4D1"/>
    <a:srgbClr val="E59760"/>
    <a:srgbClr val="EEB88E"/>
    <a:srgbClr val="574961"/>
    <a:srgbClr val="CFE0DF"/>
    <a:srgbClr val="4E7D88"/>
    <a:srgbClr val="E3A3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99B1D37-5B4A-38B0-4C33-E856731AF40A}" v="2" dt="2026-02-04T13:23:53.7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319" autoAdjust="0"/>
    <p:restoredTop sz="85306" autoAdjust="0"/>
  </p:normalViewPr>
  <p:slideViewPr>
    <p:cSldViewPr snapToGrid="0">
      <p:cViewPr varScale="1">
        <p:scale>
          <a:sx n="108" d="100"/>
          <a:sy n="108" d="100"/>
        </p:scale>
        <p:origin x="1104" y="192"/>
      </p:cViewPr>
      <p:guideLst>
        <p:guide orient="horz" pos="2160"/>
        <p:guide pos="386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80" d="100"/>
        <a:sy n="8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95" d="100"/>
          <a:sy n="95" d="100"/>
        </p:scale>
        <p:origin x="2576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4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3.xml"/><Relationship Id="rId5" Type="http://schemas.openxmlformats.org/officeDocument/2006/relationships/slideMaster" Target="slideMasters/slideMaster2.xml"/><Relationship Id="rId15" Type="http://schemas.openxmlformats.org/officeDocument/2006/relationships/commentAuthors" Target="commentAuthors.xml"/><Relationship Id="rId10" Type="http://schemas.openxmlformats.org/officeDocument/2006/relationships/slide" Target="slides/slide2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1.xml"/><Relationship Id="rId14" Type="http://schemas.openxmlformats.org/officeDocument/2006/relationships/handoutMaster" Target="handoutMasters/handoutMaster1.xml"/><Relationship Id="rId22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therine Cash" userId="S::katherine.cash_smc.global#ext#@stefanusalliansen.onmicrosoft.com::c8443033-ba39-4d66-bc55-3451e72e1980" providerId="AD" clId="Web-{E764BD87-8EAE-1FB6-91B6-5EA3B8DAA551}"/>
    <pc:docChg chg="modSld">
      <pc:chgData name="Katherine Cash" userId="S::katherine.cash_smc.global#ext#@stefanusalliansen.onmicrosoft.com::c8443033-ba39-4d66-bc55-3451e72e1980" providerId="AD" clId="Web-{E764BD87-8EAE-1FB6-91B6-5EA3B8DAA551}" dt="2026-01-20T10:18:52.553" v="2"/>
      <pc:docMkLst>
        <pc:docMk/>
      </pc:docMkLst>
      <pc:sldChg chg="modNotes">
        <pc:chgData name="Katherine Cash" userId="S::katherine.cash_smc.global#ext#@stefanusalliansen.onmicrosoft.com::c8443033-ba39-4d66-bc55-3451e72e1980" providerId="AD" clId="Web-{E764BD87-8EAE-1FB6-91B6-5EA3B8DAA551}" dt="2026-01-20T10:18:52.553" v="2"/>
        <pc:sldMkLst>
          <pc:docMk/>
          <pc:sldMk cId="1193706311" sldId="370"/>
        </pc:sldMkLst>
      </pc:sldChg>
      <pc:sldChg chg="modNotes">
        <pc:chgData name="Katherine Cash" userId="S::katherine.cash_smc.global#ext#@stefanusalliansen.onmicrosoft.com::c8443033-ba39-4d66-bc55-3451e72e1980" providerId="AD" clId="Web-{E764BD87-8EAE-1FB6-91B6-5EA3B8DAA551}" dt="2026-01-20T10:18:51.959" v="1"/>
        <pc:sldMkLst>
          <pc:docMk/>
          <pc:sldMk cId="1669646669" sldId="373"/>
        </pc:sldMkLst>
      </pc:sldChg>
    </pc:docChg>
  </pc:docChgLst>
  <pc:docChgLst>
    <pc:chgData name="Katherine Cash" userId="S::katherine.cash_smc.global#ext#@stefanusalliansen.onmicrosoft.com::c8443033-ba39-4d66-bc55-3451e72e1980" providerId="AD" clId="Web-{B99B1D37-5B4A-38B0-4C33-E856731AF40A}"/>
    <pc:docChg chg="mod">
      <pc:chgData name="Katherine Cash" userId="S::katherine.cash_smc.global#ext#@stefanusalliansen.onmicrosoft.com::c8443033-ba39-4d66-bc55-3451e72e1980" providerId="AD" clId="Web-{B99B1D37-5B4A-38B0-4C33-E856731AF40A}" dt="2026-02-04T13:23:53.794" v="0"/>
      <pc:docMkLst>
        <pc:docMk/>
      </pc:docMkLst>
    </pc:docChg>
  </pc:docChgLst>
  <pc:docChgLst>
    <pc:chgData name="Katherine Cash" userId="S::katherine.cash_smc.global#ext#@stefanusalliansen.onmicrosoft.com::c8443033-ba39-4d66-bc55-3451e72e1980" providerId="AD" clId="Web-{054EF82D-315D-E822-0D17-8CB7DFD4017F}"/>
    <pc:docChg chg="modSld">
      <pc:chgData name="Katherine Cash" userId="S::katherine.cash_smc.global#ext#@stefanusalliansen.onmicrosoft.com::c8443033-ba39-4d66-bc55-3451e72e1980" providerId="AD" clId="Web-{054EF82D-315D-E822-0D17-8CB7DFD4017F}" dt="2026-01-12T16:00:23.324" v="1" actId="1076"/>
      <pc:docMkLst>
        <pc:docMk/>
      </pc:docMkLst>
      <pc:sldChg chg="modSp">
        <pc:chgData name="Katherine Cash" userId="S::katherine.cash_smc.global#ext#@stefanusalliansen.onmicrosoft.com::c8443033-ba39-4d66-bc55-3451e72e1980" providerId="AD" clId="Web-{054EF82D-315D-E822-0D17-8CB7DFD4017F}" dt="2026-01-12T16:00:23.324" v="1" actId="1076"/>
        <pc:sldMkLst>
          <pc:docMk/>
          <pc:sldMk cId="523184214" sldId="353"/>
        </pc:sldMkLst>
        <pc:spChg chg="mod">
          <ac:chgData name="Katherine Cash" userId="S::katherine.cash_smc.global#ext#@stefanusalliansen.onmicrosoft.com::c8443033-ba39-4d66-bc55-3451e72e1980" providerId="AD" clId="Web-{054EF82D-315D-E822-0D17-8CB7DFD4017F}" dt="2026-01-12T16:00:23.324" v="1" actId="1076"/>
          <ac:spMkLst>
            <pc:docMk/>
            <pc:sldMk cId="523184214" sldId="353"/>
            <ac:spMk id="19" creationId="{4323F414-3097-1645-B2FA-F5984F6CBCFF}"/>
          </ac:spMkLst>
        </pc:spChg>
      </pc:sldChg>
    </pc:docChg>
  </pc:docChgLst>
  <pc:docChgLst>
    <pc:chgData name="Katherine Cash" userId="S::katherine.cash_smc.global#ext#@stefanusalliansen.onmicrosoft.com::c8443033-ba39-4d66-bc55-3451e72e1980" providerId="AD" clId="Web-{2100E5DE-31B4-F202-883F-3DC56CBD7C14}"/>
    <pc:docChg chg="modSld">
      <pc:chgData name="Katherine Cash" userId="S::katherine.cash_smc.global#ext#@stefanusalliansen.onmicrosoft.com::c8443033-ba39-4d66-bc55-3451e72e1980" providerId="AD" clId="Web-{2100E5DE-31B4-F202-883F-3DC56CBD7C14}" dt="2026-01-08T08:22:10.548" v="0" actId="20577"/>
      <pc:docMkLst>
        <pc:docMk/>
      </pc:docMkLst>
      <pc:sldChg chg="modSp">
        <pc:chgData name="Katherine Cash" userId="S::katherine.cash_smc.global#ext#@stefanusalliansen.onmicrosoft.com::c8443033-ba39-4d66-bc55-3451e72e1980" providerId="AD" clId="Web-{2100E5DE-31B4-F202-883F-3DC56CBD7C14}" dt="2026-01-08T08:22:10.548" v="0" actId="20577"/>
        <pc:sldMkLst>
          <pc:docMk/>
          <pc:sldMk cId="2800922083" sldId="256"/>
        </pc:sldMkLst>
      </pc:sldChg>
    </pc:docChg>
  </pc:docChgLst>
  <pc:docChgLst>
    <pc:chgData name="Katherine Cash" userId="S::katherine.cash_smc.global#ext#@stefanusalliansen.onmicrosoft.com::c8443033-ba39-4d66-bc55-3451e72e1980" providerId="AD" clId="Web-{229A2B9B-0076-873F-49FB-AE9977A15CEF}"/>
    <pc:docChg chg="modSld">
      <pc:chgData name="Katherine Cash" userId="S::katherine.cash_smc.global#ext#@stefanusalliansen.onmicrosoft.com::c8443033-ba39-4d66-bc55-3451e72e1980" providerId="AD" clId="Web-{229A2B9B-0076-873F-49FB-AE9977A15CEF}" dt="2026-01-16T14:39:37.060" v="6"/>
      <pc:docMkLst>
        <pc:docMk/>
      </pc:docMkLst>
      <pc:sldChg chg="modNotes">
        <pc:chgData name="Katherine Cash" userId="S::katherine.cash_smc.global#ext#@stefanusalliansen.onmicrosoft.com::c8443033-ba39-4d66-bc55-3451e72e1980" providerId="AD" clId="Web-{229A2B9B-0076-873F-49FB-AE9977A15CEF}" dt="2026-01-16T14:39:05.435" v="4"/>
        <pc:sldMkLst>
          <pc:docMk/>
          <pc:sldMk cId="523184214" sldId="353"/>
        </pc:sldMkLst>
      </pc:sldChg>
      <pc:sldChg chg="modNotes">
        <pc:chgData name="Katherine Cash" userId="S::katherine.cash_smc.global#ext#@stefanusalliansen.onmicrosoft.com::c8443033-ba39-4d66-bc55-3451e72e1980" providerId="AD" clId="Web-{229A2B9B-0076-873F-49FB-AE9977A15CEF}" dt="2026-01-16T14:39:37.060" v="6"/>
        <pc:sldMkLst>
          <pc:docMk/>
          <pc:sldMk cId="1193706311" sldId="370"/>
        </pc:sldMkLst>
      </pc:sldChg>
      <pc:sldChg chg="modNotes">
        <pc:chgData name="Katherine Cash" userId="S::katherine.cash_smc.global#ext#@stefanusalliansen.onmicrosoft.com::c8443033-ba39-4d66-bc55-3451e72e1980" providerId="AD" clId="Web-{229A2B9B-0076-873F-49FB-AE9977A15CEF}" dt="2026-01-16T14:38:41.467" v="2"/>
        <pc:sldMkLst>
          <pc:docMk/>
          <pc:sldMk cId="1669646669" sldId="373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93E7962D-2BC7-AC4D-8AF6-4D773DF6E7C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sv-SE"/>
              <a:t>FORB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016146D4-B27F-A14B-AE10-FB1CE0FC936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582EE-D4F7-2443-B5D1-79E9D43FA05A}" type="datetime1">
              <a:rPr lang="sv-SE" smtClean="0"/>
              <a:t>2026-03-02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FECB0F73-9802-0B47-AF9F-3EFFC8BBD15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3F1BAC2-54EA-D244-B158-D979F637FA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8FBC57-9DA0-9E44-BFA6-90C691399BB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45902799"/>
      </p:ext>
    </p:extLst>
  </p:cSld>
  <p:clrMap bg1="lt1" tx1="dk1" bg2="lt2" tx2="dk2" accent1="accent1" accent2="accent2" accent3="accent3" accent4="accent4" accent5="accent5" accent6="accent6" hlink="hlink" folHlink="folHlink"/>
  <p:hf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/>
              <a:t>FORB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BA3781-7CA1-994C-9194-9762AB29D620}" type="datetime1">
              <a:rPr lang="sv-SE" smtClean="0"/>
              <a:t>2026-03-02</a:t>
            </a:fld>
            <a:endParaRPr lang="en-GB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D7DBD2-2B10-4EF4-A6B5-C85AC3CD16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4205785"/>
      </p:ext>
    </p:extLst>
  </p:cSld>
  <p:clrMap bg1="lt1" tx1="dk1" bg2="lt2" tx2="dk2" accent1="accent1" accent2="accent2" accent3="accent3" accent4="accent4" accent5="accent5" accent6="accent6" hlink="hlink" folHlink="folHlink"/>
  <p:hf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D7DBD2-2B10-4EF4-A6B5-C85AC3CD16FB}" type="slidenum">
              <a:rPr lang="en-GB" smtClean="0"/>
              <a:t>1</a:t>
            </a:fld>
            <a:endParaRPr lang="en-GB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25F1DB1E-CFD5-9D4F-B0C4-69DF1008B917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93F28D6D-EA6A-E844-8FEC-210152C040C6}" type="datetime1">
              <a:rPr lang="sv-SE" smtClean="0"/>
              <a:t>2026-03-02</a:t>
            </a:fld>
            <a:endParaRPr lang="en-GB"/>
          </a:p>
        </p:txBody>
      </p:sp>
      <p:sp>
        <p:nvSpPr>
          <p:cNvPr id="6" name="Platshållare för sidhuvud 5">
            <a:extLst>
              <a:ext uri="{FF2B5EF4-FFF2-40B4-BE49-F238E27FC236}">
                <a16:creationId xmlns:a16="http://schemas.microsoft.com/office/drawing/2014/main" id="{F73A8976-9EEE-0841-B8FF-00CCB69FE9B0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GB"/>
              <a:t>FORB</a:t>
            </a:r>
          </a:p>
        </p:txBody>
      </p:sp>
    </p:spTree>
    <p:extLst>
      <p:ext uri="{BB962C8B-B14F-4D97-AF65-F5344CB8AC3E}">
        <p14:creationId xmlns:p14="http://schemas.microsoft.com/office/powerpoint/2010/main" val="5539108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="1" dirty="0" err="1"/>
              <a:t>Shaqada</a:t>
            </a:r>
            <a:r>
              <a:rPr lang="en-GB" b="1" dirty="0"/>
              <a:t> </a:t>
            </a:r>
            <a:r>
              <a:rPr lang="en-GB" b="1" dirty="0" err="1"/>
              <a:t>kooxeed</a:t>
            </a:r>
            <a:r>
              <a:rPr lang="en-GB" b="1" kern="1200" dirty="0">
                <a:solidFill>
                  <a:schemeClr val="tx1"/>
                </a:solidFill>
                <a:effectLst/>
              </a:rPr>
              <a:t>: </a:t>
            </a:r>
            <a:r>
              <a:rPr lang="en-GB" b="1" dirty="0" err="1"/>
              <a:t>Safarkeenna</a:t>
            </a:r>
            <a:r>
              <a:rPr lang="en-GB" b="1" dirty="0"/>
              <a:t> </a:t>
            </a:r>
            <a:r>
              <a:rPr lang="en-GB" b="1" dirty="0" err="1"/>
              <a:t>isbeddelka</a:t>
            </a:r>
            <a:r>
              <a:rPr lang="en-GB" b="1" dirty="0"/>
              <a:t> ah </a:t>
            </a:r>
            <a:r>
              <a:rPr lang="en-GB" b="1" kern="1200" dirty="0">
                <a:solidFill>
                  <a:schemeClr val="tx1"/>
                </a:solidFill>
                <a:effectLst/>
              </a:rPr>
              <a:t>(</a:t>
            </a:r>
            <a:r>
              <a:rPr lang="en-GB" b="1" dirty="0" err="1"/>
              <a:t>waa</a:t>
            </a:r>
            <a:r>
              <a:rPr lang="en-GB" b="1" dirty="0"/>
              <a:t> </a:t>
            </a:r>
            <a:r>
              <a:rPr lang="en-GB" b="1" dirty="0" err="1"/>
              <a:t>socdaa</a:t>
            </a:r>
            <a:r>
              <a:rPr lang="en-GB" b="1" kern="1200" dirty="0">
                <a:solidFill>
                  <a:schemeClr val="tx1"/>
                </a:solidFill>
                <a:effectLst/>
              </a:rPr>
              <a:t>)</a:t>
            </a:r>
            <a:endParaRPr lang="en-US" dirty="0"/>
          </a:p>
          <a:p>
            <a:r>
              <a:rPr lang="en-GB" i="1" dirty="0"/>
              <a:t> </a:t>
            </a:r>
            <a:r>
              <a:rPr lang="en-GB" i="1" dirty="0" err="1"/>
              <a:t>Isticmaal</a:t>
            </a:r>
            <a:r>
              <a:rPr lang="en-GB" dirty="0"/>
              <a:t> </a:t>
            </a:r>
            <a:r>
              <a:rPr lang="en-GB" i="1" dirty="0" err="1"/>
              <a:t>bogagga</a:t>
            </a:r>
            <a:r>
              <a:rPr lang="en-GB" i="1" dirty="0"/>
              <a:t> 2-3</a:t>
            </a:r>
            <a:r>
              <a:rPr lang="en-GB" i="1" kern="1200" dirty="0">
                <a:effectLst/>
              </a:rPr>
              <a:t> </a:t>
            </a:r>
            <a:r>
              <a:rPr lang="en-GB" i="1" dirty="0" err="1"/>
              <a:t>si</a:t>
            </a:r>
            <a:r>
              <a:rPr lang="en-GB" i="1" dirty="0"/>
              <a:t> </a:t>
            </a:r>
            <a:r>
              <a:rPr lang="en-GB" i="1" dirty="0" err="1"/>
              <a:t>aad</a:t>
            </a:r>
            <a:r>
              <a:rPr lang="en-GB" i="1" dirty="0"/>
              <a:t> u </a:t>
            </a:r>
            <a:r>
              <a:rPr lang="en-GB" i="1" dirty="0" err="1"/>
              <a:t>soo</a:t>
            </a:r>
            <a:r>
              <a:rPr lang="en-GB" i="1" dirty="0"/>
              <a:t> </a:t>
            </a:r>
            <a:r>
              <a:rPr lang="en-GB" i="1" dirty="0" err="1"/>
              <a:t>bandhigto</a:t>
            </a:r>
            <a:r>
              <a:rPr lang="en-GB" i="1" dirty="0"/>
              <a:t> </a:t>
            </a:r>
            <a:r>
              <a:rPr lang="en-GB" i="1" dirty="0" err="1"/>
              <a:t>layliga</a:t>
            </a:r>
            <a:r>
              <a:rPr lang="en-GB" i="1" dirty="0"/>
              <a:t>.</a:t>
            </a:r>
            <a:endParaRPr lang="sv-SE" dirty="0">
              <a:ea typeface="+mn-ea"/>
              <a:cs typeface="+mn-cs"/>
            </a:endParaRPr>
          </a:p>
          <a:p>
            <a:r>
              <a:rPr lang="en-GB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sv-S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sv-SE" dirty="0" err="1"/>
              <a:t>Ku</a:t>
            </a:r>
            <a:r>
              <a:rPr lang="sv-SE" dirty="0"/>
              <a:t> </a:t>
            </a:r>
            <a:r>
              <a:rPr lang="sv-SE" dirty="0" err="1"/>
              <a:t>soo</a:t>
            </a:r>
            <a:r>
              <a:rPr lang="sv-SE" dirty="0"/>
              <a:t> </a:t>
            </a:r>
            <a:r>
              <a:rPr lang="sv-SE" dirty="0" err="1"/>
              <a:t>dhaweey</a:t>
            </a:r>
            <a:r>
              <a:rPr lang="sv-SE" dirty="0"/>
              <a:t> </a:t>
            </a:r>
            <a:r>
              <a:rPr lang="sv-SE" dirty="0" err="1"/>
              <a:t>qof</a:t>
            </a:r>
            <a:r>
              <a:rPr lang="sv-SE" dirty="0"/>
              <a:t> </a:t>
            </a:r>
            <a:r>
              <a:rPr lang="sv-SE" dirty="0" err="1"/>
              <a:t>walba</a:t>
            </a:r>
            <a:r>
              <a:rPr lang="sv-SE" dirty="0"/>
              <a:t> </a:t>
            </a:r>
            <a:r>
              <a:rPr lang="sv-SE" dirty="0" err="1"/>
              <a:t>kulankii</a:t>
            </a:r>
            <a:r>
              <a:rPr lang="sv-SE" dirty="0"/>
              <a:t> </a:t>
            </a:r>
            <a:r>
              <a:rPr lang="sv-SE" dirty="0" err="1"/>
              <a:t>ugu</a:t>
            </a:r>
            <a:r>
              <a:rPr lang="sv-SE" dirty="0"/>
              <a:t> </a:t>
            </a:r>
            <a:r>
              <a:rPr lang="sv-SE" dirty="0" err="1"/>
              <a:t>dambeeyay</a:t>
            </a:r>
            <a:r>
              <a:rPr lang="sv-SE" dirty="0"/>
              <a:t> </a:t>
            </a:r>
            <a:r>
              <a:rPr lang="sv-SE" dirty="0" err="1"/>
              <a:t>ee</a:t>
            </a:r>
            <a:r>
              <a:rPr lang="sv-SE" dirty="0"/>
              <a:t> </a:t>
            </a:r>
            <a:r>
              <a:rPr lang="sv-SE" dirty="0" err="1"/>
              <a:t>koorsada</a:t>
            </a:r>
            <a:r>
              <a:rPr lang="sv-SE" kern="1200" dirty="0">
                <a:solidFill>
                  <a:schemeClr val="tx1"/>
                </a:solidFill>
                <a:effectLst/>
              </a:rPr>
              <a:t>. </a:t>
            </a:r>
            <a:r>
              <a:rPr lang="sv-SE" dirty="0" err="1"/>
              <a:t>Ku</a:t>
            </a:r>
            <a:r>
              <a:rPr lang="sv-SE" dirty="0"/>
              <a:t> </a:t>
            </a:r>
            <a:r>
              <a:rPr lang="sv-SE" dirty="0" err="1"/>
              <a:t>dhiirigeli</a:t>
            </a:r>
            <a:r>
              <a:rPr lang="sv-SE" dirty="0"/>
              <a:t> </a:t>
            </a:r>
            <a:r>
              <a:rPr lang="sv-SE" dirty="0" err="1"/>
              <a:t>adigoo</a:t>
            </a:r>
            <a:r>
              <a:rPr lang="sv-SE" dirty="0"/>
              <a:t> </a:t>
            </a:r>
            <a:r>
              <a:rPr lang="sv-SE" dirty="0" err="1"/>
              <a:t>sheegaya</a:t>
            </a:r>
            <a:r>
              <a:rPr lang="sv-SE" dirty="0"/>
              <a:t> </a:t>
            </a:r>
            <a:r>
              <a:rPr lang="sv-SE" dirty="0" err="1"/>
              <a:t>shaqada</a:t>
            </a:r>
            <a:r>
              <a:rPr lang="sv-SE" dirty="0"/>
              <a:t> </a:t>
            </a:r>
            <a:r>
              <a:rPr lang="sv-SE" dirty="0" err="1"/>
              <a:t>wanaagsan</a:t>
            </a:r>
            <a:r>
              <a:rPr lang="sv-SE" dirty="0"/>
              <a:t> </a:t>
            </a:r>
            <a:r>
              <a:rPr lang="sv-SE" dirty="0" err="1"/>
              <a:t>ee</a:t>
            </a:r>
            <a:r>
              <a:rPr lang="sv-SE" dirty="0"/>
              <a:t> </a:t>
            </a:r>
            <a:r>
              <a:rPr lang="sv-SE" dirty="0" err="1"/>
              <a:t>ay</a:t>
            </a:r>
            <a:r>
              <a:rPr lang="sv-SE" dirty="0"/>
              <a:t> </a:t>
            </a:r>
            <a:r>
              <a:rPr lang="sv-SE" dirty="0" err="1"/>
              <a:t>qabanayaan</a:t>
            </a:r>
            <a:r>
              <a:rPr lang="sv-SE" kern="1200" dirty="0">
                <a:solidFill>
                  <a:schemeClr val="tx1"/>
                </a:solidFill>
                <a:effectLst/>
              </a:rPr>
              <a:t>.</a:t>
            </a:r>
            <a:endParaRPr lang="sv-SE" dirty="0">
              <a:ea typeface="Calibri"/>
              <a:cs typeface="Calibri"/>
            </a:endParaRPr>
          </a:p>
          <a:p>
            <a:endParaRPr lang="sv-SE" dirty="0">
              <a:ea typeface="Calibri"/>
              <a:cs typeface="Calibri"/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D7DBD2-2B10-4EF4-A6B5-C85AC3CD16FB}" type="slidenum">
              <a:rPr lang="en-GB" smtClean="0"/>
              <a:t>2</a:t>
            </a:fld>
            <a:endParaRPr lang="en-GB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7F9587B-F422-284D-9F39-B607376883E2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30F7EE07-0028-9742-B23B-FE37E6BBE572}" type="datetime1">
              <a:rPr lang="sv-SE" smtClean="0"/>
              <a:t>2026-03-02</a:t>
            </a:fld>
            <a:endParaRPr lang="en-GB"/>
          </a:p>
        </p:txBody>
      </p:sp>
      <p:sp>
        <p:nvSpPr>
          <p:cNvPr id="6" name="Platshållare för sidhuvud 5">
            <a:extLst>
              <a:ext uri="{FF2B5EF4-FFF2-40B4-BE49-F238E27FC236}">
                <a16:creationId xmlns:a16="http://schemas.microsoft.com/office/drawing/2014/main" id="{CC5AD1CA-A69D-1F4B-8F50-CC77250D631E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GB"/>
              <a:t>FORB</a:t>
            </a:r>
          </a:p>
        </p:txBody>
      </p:sp>
    </p:spTree>
    <p:extLst>
      <p:ext uri="{BB962C8B-B14F-4D97-AF65-F5344CB8AC3E}">
        <p14:creationId xmlns:p14="http://schemas.microsoft.com/office/powerpoint/2010/main" val="5827505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err="1"/>
              <a:t>Ku</a:t>
            </a:r>
            <a:r>
              <a:rPr lang="sv-SE"/>
              <a:t> </a:t>
            </a:r>
            <a:r>
              <a:rPr lang="sv-SE" err="1"/>
              <a:t>martiqaad</a:t>
            </a:r>
            <a:r>
              <a:rPr lang="sv-SE"/>
              <a:t> ka qeybgalayaasha inay dib ugu laabtaan kooxahooda qorsheynta ficilka ee kulankii hore si ay u sii wadaan ka shaqaynta 'safarkooda isbeddelka'. Ku dhiirrigeli kooxaha inay diiradda saaraan xeeladaha iyo tallaabooyinka ficilka hadda haddii aysan hore u sameyn</a:t>
            </a:r>
            <a:r>
              <a:rPr lang="sv-SE" kern="1200">
                <a:solidFill>
                  <a:schemeClr val="tx1"/>
                </a:solidFill>
                <a:effectLst/>
              </a:rPr>
              <a:t>. </a:t>
            </a:r>
            <a:r>
              <a:rPr lang="sv-SE"/>
              <a:t>U sheeg kooxaha inta waqti ee ay haystaan</a:t>
            </a:r>
            <a:r>
              <a:rPr lang="sv-SE" kern="1200">
                <a:solidFill>
                  <a:schemeClr val="tx1"/>
                </a:solidFill>
                <a:effectLst/>
              </a:rPr>
              <a:t>.</a:t>
            </a:r>
            <a:endParaRPr lang="sv-SE"/>
          </a:p>
          <a:p>
            <a:endParaRPr lang="sv-SE" dirty="0">
              <a:ea typeface="Calibri"/>
              <a:cs typeface="Calibri"/>
            </a:endParaRPr>
          </a:p>
        </p:txBody>
      </p:sp>
      <p:sp>
        <p:nvSpPr>
          <p:cNvPr id="4" name="Platshållare för sidhuvud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GB"/>
              <a:t>FORB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4CBA3781-7CA1-994C-9194-9762AB29D620}" type="datetime1">
              <a:rPr lang="sv-SE" smtClean="0"/>
              <a:t>2026-03-02</a:t>
            </a:fld>
            <a:endParaRPr lang="en-GB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D7DBD2-2B10-4EF4-A6B5-C85AC3CD16FB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79204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b="1"/>
              <a:t>Dabaaldeg!</a:t>
            </a:r>
            <a:br>
              <a:rPr lang="nb-NO" sz="1200" kern="1200" dirty="0">
                <a:effectLst/>
                <a:cs typeface="+mn-lt"/>
              </a:rPr>
            </a:br>
            <a:r>
              <a:rPr lang="en-GB"/>
              <a:t>Soo bandhig boggan  inta lagu jiro dabaaldegga dhammaadka kulanka.</a:t>
            </a:r>
            <a:r>
              <a:rPr lang="en-GB" i="1"/>
              <a:t> </a:t>
            </a:r>
            <a:endParaRPr lang="sv-SE" dirty="0"/>
          </a:p>
          <a:p>
            <a:endParaRPr lang="nb-NO" sz="1200" kern="1200" dirty="0">
              <a:effectLst/>
              <a:cs typeface="+mn-lt"/>
            </a:endParaRPr>
          </a:p>
        </p:txBody>
      </p:sp>
      <p:sp>
        <p:nvSpPr>
          <p:cNvPr id="4" name="Platshållare för sidhuvud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GB"/>
              <a:t>FORB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4CBA3781-7CA1-994C-9194-9762AB29D620}" type="datetime1">
              <a:rPr lang="sv-SE" smtClean="0"/>
              <a:t>2026-03-02</a:t>
            </a:fld>
            <a:endParaRPr lang="en-GB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D7DBD2-2B10-4EF4-A6B5-C85AC3CD16FB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8577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7">
            <a:extLst>
              <a:ext uri="{FF2B5EF4-FFF2-40B4-BE49-F238E27FC236}">
                <a16:creationId xmlns:a16="http://schemas.microsoft.com/office/drawing/2014/main" id="{2EE8ECE1-E5B3-4CE7-864B-E5A5F3C84DC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816388"/>
            <a:ext cx="10515600" cy="1325563"/>
          </a:xfrm>
          <a:prstGeom prst="rect">
            <a:avLst/>
          </a:prstGeom>
        </p:spPr>
        <p:txBody>
          <a:bodyPr/>
          <a:lstStyle>
            <a:lvl1pPr algn="ctr">
              <a:defRPr b="0" i="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r>
              <a:rPr lang="sv-SE" dirty="0" err="1"/>
              <a:t>Headline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48518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38200" y="2276475"/>
            <a:ext cx="10515600" cy="3900488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GB" dirty="0"/>
          </a:p>
        </p:txBody>
      </p:sp>
      <p:sp>
        <p:nvSpPr>
          <p:cNvPr id="7" name="Rubrik 7">
            <a:extLst>
              <a:ext uri="{FF2B5EF4-FFF2-40B4-BE49-F238E27FC236}">
                <a16:creationId xmlns:a16="http://schemas.microsoft.com/office/drawing/2014/main" id="{28CCE4C2-A35E-485A-A84D-03A5F3B5E51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816388"/>
            <a:ext cx="10515600" cy="1325563"/>
          </a:xfrm>
          <a:prstGeom prst="rect">
            <a:avLst/>
          </a:prstGeom>
        </p:spPr>
        <p:txBody>
          <a:bodyPr/>
          <a:lstStyle>
            <a:lvl1pPr algn="ctr">
              <a:defRPr b="0" i="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r>
              <a:rPr lang="sv-SE" dirty="0" err="1"/>
              <a:t>Headline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12687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bNY">
    <p:bg>
      <p:bgPr>
        <a:solidFill>
          <a:srgbClr val="F3E5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504541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t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ubrik 7">
            <a:extLst>
              <a:ext uri="{FF2B5EF4-FFF2-40B4-BE49-F238E27FC236}">
                <a16:creationId xmlns:a16="http://schemas.microsoft.com/office/drawing/2014/main" id="{EFA432E7-B5C9-4387-B107-5089988EB51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816388"/>
            <a:ext cx="10515600" cy="1325563"/>
          </a:xfrm>
          <a:prstGeom prst="rect">
            <a:avLst/>
          </a:prstGeom>
        </p:spPr>
        <p:txBody>
          <a:bodyPr/>
          <a:lstStyle>
            <a:lvl1pPr algn="ctr">
              <a:defRPr b="0" i="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r>
              <a:rPr lang="sv-SE" dirty="0" err="1"/>
              <a:t>Headline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40030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ubrik 7">
            <a:extLst>
              <a:ext uri="{FF2B5EF4-FFF2-40B4-BE49-F238E27FC236}">
                <a16:creationId xmlns:a16="http://schemas.microsoft.com/office/drawing/2014/main" id="{9276DE29-53DA-438E-A7C6-7929B18A3F5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816388"/>
            <a:ext cx="10515600" cy="1325563"/>
          </a:xfrm>
          <a:prstGeom prst="rect">
            <a:avLst/>
          </a:prstGeom>
        </p:spPr>
        <p:txBody>
          <a:bodyPr/>
          <a:lstStyle>
            <a:lvl1pPr algn="ctr">
              <a:defRPr b="0" i="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r>
              <a:rPr lang="sv-SE" dirty="0" err="1"/>
              <a:t>Headline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94818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7">
            <a:extLst>
              <a:ext uri="{FF2B5EF4-FFF2-40B4-BE49-F238E27FC236}">
                <a16:creationId xmlns:a16="http://schemas.microsoft.com/office/drawing/2014/main" id="{4653A76F-83ED-4645-B2A1-C050B6F0EDB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816388"/>
            <a:ext cx="10515600" cy="1325563"/>
          </a:xfrm>
          <a:prstGeom prst="rect">
            <a:avLst/>
          </a:prstGeom>
        </p:spPr>
        <p:txBody>
          <a:bodyPr/>
          <a:lstStyle>
            <a:lvl1pPr algn="ctr">
              <a:defRPr b="0" i="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r>
              <a:rPr lang="sv-SE" dirty="0" err="1"/>
              <a:t>Headline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61743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ubrik 7">
            <a:extLst>
              <a:ext uri="{FF2B5EF4-FFF2-40B4-BE49-F238E27FC236}">
                <a16:creationId xmlns:a16="http://schemas.microsoft.com/office/drawing/2014/main" id="{FD8317FE-E2F3-477D-8686-06F01D98508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816388"/>
            <a:ext cx="10515600" cy="1325563"/>
          </a:xfrm>
          <a:prstGeom prst="rect">
            <a:avLst/>
          </a:prstGeom>
        </p:spPr>
        <p:txBody>
          <a:bodyPr/>
          <a:lstStyle>
            <a:lvl1pPr algn="ctr">
              <a:defRPr b="0" i="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r>
              <a:rPr lang="sv-SE" dirty="0" err="1"/>
              <a:t>Headline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19991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4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5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6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E4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Rubrik</a:t>
            </a:r>
            <a:endParaRPr lang="en-GB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GB" dirty="0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9C789044-0BBD-F645-9F59-4AA1AF52138B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63" y="0"/>
            <a:ext cx="12192000" cy="22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4584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9" r:id="rId3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>
              <a:lumMod val="65000"/>
              <a:lumOff val="3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D1E0D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79ADDC01-6637-5548-A18D-8F838F5E2E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D5DC5BC1-758C-FE4D-A9AF-D2CA915D80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79C66E07-A54B-1A47-9150-8990165686EE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63" y="0"/>
            <a:ext cx="12192000" cy="22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9081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>
              <a:lumMod val="65000"/>
              <a:lumOff val="3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D4C2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Rubrik</a:t>
            </a:r>
            <a:endParaRPr lang="en-GB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GB" dirty="0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9C789044-0BBD-F645-9F59-4AA1AF52138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63" y="0"/>
            <a:ext cx="12192000" cy="22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6324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3" r:id="rId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>
              <a:lumMod val="65000"/>
              <a:lumOff val="3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D5DC5BC1-758C-FE4D-A9AF-D2CA915D80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79C66E07-A54B-1A47-9150-8990165686EE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63" y="0"/>
            <a:ext cx="12192000" cy="228600"/>
          </a:xfrm>
          <a:prstGeom prst="rect">
            <a:avLst/>
          </a:prstGeom>
        </p:spPr>
      </p:pic>
      <p:sp>
        <p:nvSpPr>
          <p:cNvPr id="9" name="Platshållare för rubrik 8">
            <a:extLst>
              <a:ext uri="{FF2B5EF4-FFF2-40B4-BE49-F238E27FC236}">
                <a16:creationId xmlns:a16="http://schemas.microsoft.com/office/drawing/2014/main" id="{E9D06704-0FCA-4645-8C80-98225ED7F0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1024940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>
              <a:lumMod val="65000"/>
              <a:lumOff val="3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86A2A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Rubrik</a:t>
            </a:r>
            <a:endParaRPr lang="en-GB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GB" dirty="0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9C789044-0BBD-F645-9F59-4AA1AF52138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63" y="0"/>
            <a:ext cx="12192000" cy="22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6095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1" r:id="rId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3AF7B">
            <a:alpha val="4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>
            <a:extLst>
              <a:ext uri="{FF2B5EF4-FFF2-40B4-BE49-F238E27FC236}">
                <a16:creationId xmlns:a16="http://schemas.microsoft.com/office/drawing/2014/main" id="{19DD2EDA-0604-DE4B-AD7A-5D81D961BD3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9028" y="5282109"/>
            <a:ext cx="1973944" cy="1307738"/>
          </a:xfrm>
          <a:prstGeom prst="rect">
            <a:avLst/>
          </a:prstGeom>
        </p:spPr>
      </p:pic>
      <p:pic>
        <p:nvPicPr>
          <p:cNvPr id="8" name="Bildobjekt 7">
            <a:extLst>
              <a:ext uri="{FF2B5EF4-FFF2-40B4-BE49-F238E27FC236}">
                <a16:creationId xmlns:a16="http://schemas.microsoft.com/office/drawing/2014/main" id="{05117637-D739-174F-8A85-AD2BD49819E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4976" y="3192435"/>
            <a:ext cx="5892800" cy="1346200"/>
          </a:xfrm>
          <a:prstGeom prst="rect">
            <a:avLst/>
          </a:prstGeom>
        </p:spPr>
      </p:pic>
      <p:sp>
        <p:nvSpPr>
          <p:cNvPr id="2" name="textruta 1">
            <a:extLst>
              <a:ext uri="{FF2B5EF4-FFF2-40B4-BE49-F238E27FC236}">
                <a16:creationId xmlns:a16="http://schemas.microsoft.com/office/drawing/2014/main" id="{CC614262-1048-3509-A572-EFC16F71D2C9}"/>
              </a:ext>
            </a:extLst>
          </p:cNvPr>
          <p:cNvSpPr txBox="1"/>
          <p:nvPr/>
        </p:nvSpPr>
        <p:spPr>
          <a:xfrm>
            <a:off x="0" y="1081464"/>
            <a:ext cx="12192000" cy="192975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sv-SE" sz="5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Calibri"/>
                <a:cs typeface="Calibri"/>
              </a:rPr>
              <a:t>Koorsada</a:t>
            </a:r>
            <a:r>
              <a:rPr lang="sv-SE" sz="54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Calibri"/>
                <a:cs typeface="Calibri"/>
              </a:rPr>
              <a:t> </a:t>
            </a:r>
            <a:r>
              <a:rPr lang="sv-SE" sz="5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Calibri"/>
                <a:cs typeface="Calibri"/>
              </a:rPr>
              <a:t>Isbeddel</a:t>
            </a:r>
            <a:r>
              <a:rPr lang="sv-SE" sz="5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Calibri"/>
                <a:cs typeface="Calibri"/>
              </a:rPr>
              <a:t> </a:t>
            </a:r>
            <a:br>
              <a:rPr lang="sv-SE" sz="5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Calibri"/>
                <a:cs typeface="Calibri"/>
              </a:rPr>
            </a:br>
            <a:r>
              <a:rPr lang="sv-SE" sz="5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Calibri"/>
                <a:cs typeface="Calibri"/>
              </a:rPr>
              <a:t>Sameeyayaasha</a:t>
            </a:r>
            <a:r>
              <a:rPr lang="sv-SE" sz="5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Calibri"/>
                <a:cs typeface="Calibri"/>
              </a:rPr>
              <a:t> </a:t>
            </a:r>
            <a:r>
              <a:rPr lang="sv-SE" sz="5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Calibri"/>
                <a:cs typeface="Calibri"/>
              </a:rPr>
              <a:t>Deegaanka</a:t>
            </a:r>
            <a:endParaRPr lang="sv-SE" sz="5400" dirty="0">
              <a:solidFill>
                <a:schemeClr val="tx1">
                  <a:lumMod val="65000"/>
                  <a:lumOff val="35000"/>
                </a:schemeClr>
              </a:solidFill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009220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6A2A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ruta 11">
            <a:extLst>
              <a:ext uri="{FF2B5EF4-FFF2-40B4-BE49-F238E27FC236}">
                <a16:creationId xmlns:a16="http://schemas.microsoft.com/office/drawing/2014/main" id="{D676BAFC-F2EE-CD4B-80F4-E47597F822C6}"/>
              </a:ext>
            </a:extLst>
          </p:cNvPr>
          <p:cNvSpPr txBox="1"/>
          <p:nvPr/>
        </p:nvSpPr>
        <p:spPr>
          <a:xfrm>
            <a:off x="0" y="800556"/>
            <a:ext cx="12192000" cy="178510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>
              <a:lnSpc>
                <a:spcPct val="150000"/>
              </a:lnSpc>
            </a:pPr>
            <a:r>
              <a:rPr lang="sv-SE" sz="3200" spc="600" dirty="0">
                <a:solidFill>
                  <a:schemeClr val="bg1"/>
                </a:solidFill>
                <a:latin typeface="Calibri" panose="020F0502020204030204" pitchFamily="34" charset="0"/>
              </a:rPr>
              <a:t>KULANKA 9</a:t>
            </a:r>
          </a:p>
          <a:p>
            <a:pPr algn="ctr"/>
            <a:endParaRPr lang="sv-SE" sz="140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algn="ctr"/>
            <a:r>
              <a:rPr lang="en-GB" sz="4800" dirty="0" err="1">
                <a:solidFill>
                  <a:schemeClr val="bg1"/>
                </a:solidFill>
                <a:cs typeface="Calibri"/>
              </a:rPr>
              <a:t>Safarkeenna</a:t>
            </a:r>
            <a:r>
              <a:rPr lang="en-GB" sz="4800" dirty="0">
                <a:solidFill>
                  <a:schemeClr val="bg1"/>
                </a:solidFill>
                <a:cs typeface="Calibri"/>
              </a:rPr>
              <a:t> </a:t>
            </a:r>
            <a:r>
              <a:rPr lang="en-GB" sz="4800" dirty="0" err="1">
                <a:solidFill>
                  <a:schemeClr val="bg1"/>
                </a:solidFill>
                <a:cs typeface="Calibri"/>
              </a:rPr>
              <a:t>Isbeddelka</a:t>
            </a:r>
            <a:endParaRPr lang="sv-SE" sz="48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pic>
        <p:nvPicPr>
          <p:cNvPr id="3" name="Bildobjekt 2">
            <a:extLst>
              <a:ext uri="{FF2B5EF4-FFF2-40B4-BE49-F238E27FC236}">
                <a16:creationId xmlns:a16="http://schemas.microsoft.com/office/drawing/2014/main" id="{884A51AA-E851-8049-B3E4-9E058EAD4D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3197" y="3816766"/>
            <a:ext cx="1777037" cy="1795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96466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Picture 8">
            <a:extLst>
              <a:ext uri="{FF2B5EF4-FFF2-40B4-BE49-F238E27FC236}">
                <a16:creationId xmlns:a16="http://schemas.microsoft.com/office/drawing/2014/main" id="{5A5097DB-A2AD-76FE-ACFC-849E528F9AB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90069" y="394636"/>
            <a:ext cx="9135330" cy="6234862"/>
          </a:xfrm>
          <a:prstGeom prst="rect">
            <a:avLst/>
          </a:prstGeom>
        </p:spPr>
      </p:pic>
      <p:pic>
        <p:nvPicPr>
          <p:cNvPr id="35" name="Picture 16">
            <a:extLst>
              <a:ext uri="{FF2B5EF4-FFF2-40B4-BE49-F238E27FC236}">
                <a16:creationId xmlns:a16="http://schemas.microsoft.com/office/drawing/2014/main" id="{0A04E7D2-31A7-854C-73F5-EEE7FFB67F7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61180" y="5236801"/>
            <a:ext cx="1871554" cy="1176704"/>
          </a:xfrm>
          <a:prstGeom prst="rect">
            <a:avLst/>
          </a:prstGeom>
        </p:spPr>
      </p:pic>
      <p:pic>
        <p:nvPicPr>
          <p:cNvPr id="36" name="Picture 6">
            <a:extLst>
              <a:ext uri="{FF2B5EF4-FFF2-40B4-BE49-F238E27FC236}">
                <a16:creationId xmlns:a16="http://schemas.microsoft.com/office/drawing/2014/main" id="{604297B5-98BA-50B5-8A5B-B81EDA096BB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10873" y="548999"/>
            <a:ext cx="2389608" cy="1613153"/>
          </a:xfrm>
          <a:prstGeom prst="rect">
            <a:avLst/>
          </a:prstGeom>
        </p:spPr>
      </p:pic>
      <p:pic>
        <p:nvPicPr>
          <p:cNvPr id="37" name="Picture 4">
            <a:extLst>
              <a:ext uri="{FF2B5EF4-FFF2-40B4-BE49-F238E27FC236}">
                <a16:creationId xmlns:a16="http://schemas.microsoft.com/office/drawing/2014/main" id="{34658E80-1800-5AFB-0DC9-CE1664A5706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2967" y="2383777"/>
            <a:ext cx="2654689" cy="2460314"/>
          </a:xfrm>
          <a:prstGeom prst="rect">
            <a:avLst/>
          </a:prstGeom>
        </p:spPr>
      </p:pic>
      <p:pic>
        <p:nvPicPr>
          <p:cNvPr id="38" name="Picture 35">
            <a:extLst>
              <a:ext uri="{FF2B5EF4-FFF2-40B4-BE49-F238E27FC236}">
                <a16:creationId xmlns:a16="http://schemas.microsoft.com/office/drawing/2014/main" id="{1C80EFF9-5CE2-4D5A-EDA9-483810A842F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914738" y="726194"/>
            <a:ext cx="1776137" cy="1175120"/>
          </a:xfrm>
          <a:prstGeom prst="rect">
            <a:avLst/>
          </a:prstGeom>
        </p:spPr>
      </p:pic>
      <p:pic>
        <p:nvPicPr>
          <p:cNvPr id="39" name="Picture 14">
            <a:extLst>
              <a:ext uri="{FF2B5EF4-FFF2-40B4-BE49-F238E27FC236}">
                <a16:creationId xmlns:a16="http://schemas.microsoft.com/office/drawing/2014/main" id="{6610A0DE-98C1-DDAE-A184-2B5E79065642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61650" y="1470510"/>
            <a:ext cx="2936763" cy="2521221"/>
          </a:xfrm>
          <a:prstGeom prst="rect">
            <a:avLst/>
          </a:prstGeom>
        </p:spPr>
      </p:pic>
      <p:pic>
        <p:nvPicPr>
          <p:cNvPr id="40" name="Picture 45">
            <a:extLst>
              <a:ext uri="{FF2B5EF4-FFF2-40B4-BE49-F238E27FC236}">
                <a16:creationId xmlns:a16="http://schemas.microsoft.com/office/drawing/2014/main" id="{BF356F6D-9AD3-0395-8960-21A352C33857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83200" y="4524246"/>
            <a:ext cx="1480814" cy="2105253"/>
          </a:xfrm>
          <a:prstGeom prst="rect">
            <a:avLst/>
          </a:prstGeom>
        </p:spPr>
      </p:pic>
      <p:sp>
        <p:nvSpPr>
          <p:cNvPr id="41" name="TextBox 4">
            <a:extLst>
              <a:ext uri="{FF2B5EF4-FFF2-40B4-BE49-F238E27FC236}">
                <a16:creationId xmlns:a16="http://schemas.microsoft.com/office/drawing/2014/main" id="{2EFCCCB9-4682-3F6E-2190-CB0E02B10DAD}"/>
              </a:ext>
            </a:extLst>
          </p:cNvPr>
          <p:cNvSpPr txBox="1"/>
          <p:nvPr/>
        </p:nvSpPr>
        <p:spPr>
          <a:xfrm>
            <a:off x="2700481" y="581526"/>
            <a:ext cx="5237943" cy="677108"/>
          </a:xfrm>
          <a:custGeom>
            <a:avLst/>
            <a:gdLst>
              <a:gd name="connsiteX0" fmla="*/ 0 w 5237943"/>
              <a:gd name="connsiteY0" fmla="*/ 0 h 677108"/>
              <a:gd name="connsiteX1" fmla="*/ 759502 w 5237943"/>
              <a:gd name="connsiteY1" fmla="*/ 0 h 677108"/>
              <a:gd name="connsiteX2" fmla="*/ 1519003 w 5237943"/>
              <a:gd name="connsiteY2" fmla="*/ 0 h 677108"/>
              <a:gd name="connsiteX3" fmla="*/ 2016608 w 5237943"/>
              <a:gd name="connsiteY3" fmla="*/ 0 h 677108"/>
              <a:gd name="connsiteX4" fmla="*/ 2776110 w 5237943"/>
              <a:gd name="connsiteY4" fmla="*/ 0 h 677108"/>
              <a:gd name="connsiteX5" fmla="*/ 3326094 w 5237943"/>
              <a:gd name="connsiteY5" fmla="*/ 0 h 677108"/>
              <a:gd name="connsiteX6" fmla="*/ 3876078 w 5237943"/>
              <a:gd name="connsiteY6" fmla="*/ 0 h 677108"/>
              <a:gd name="connsiteX7" fmla="*/ 4530821 w 5237943"/>
              <a:gd name="connsiteY7" fmla="*/ 0 h 677108"/>
              <a:gd name="connsiteX8" fmla="*/ 5237943 w 5237943"/>
              <a:gd name="connsiteY8" fmla="*/ 0 h 677108"/>
              <a:gd name="connsiteX9" fmla="*/ 5237943 w 5237943"/>
              <a:gd name="connsiteY9" fmla="*/ 677108 h 677108"/>
              <a:gd name="connsiteX10" fmla="*/ 4530821 w 5237943"/>
              <a:gd name="connsiteY10" fmla="*/ 677108 h 677108"/>
              <a:gd name="connsiteX11" fmla="*/ 4033216 w 5237943"/>
              <a:gd name="connsiteY11" fmla="*/ 677108 h 677108"/>
              <a:gd name="connsiteX12" fmla="*/ 3378473 w 5237943"/>
              <a:gd name="connsiteY12" fmla="*/ 677108 h 677108"/>
              <a:gd name="connsiteX13" fmla="*/ 2671351 w 5237943"/>
              <a:gd name="connsiteY13" fmla="*/ 677108 h 677108"/>
              <a:gd name="connsiteX14" fmla="*/ 2173746 w 5237943"/>
              <a:gd name="connsiteY14" fmla="*/ 677108 h 677108"/>
              <a:gd name="connsiteX15" fmla="*/ 1519003 w 5237943"/>
              <a:gd name="connsiteY15" fmla="*/ 677108 h 677108"/>
              <a:gd name="connsiteX16" fmla="*/ 969019 w 5237943"/>
              <a:gd name="connsiteY16" fmla="*/ 677108 h 677108"/>
              <a:gd name="connsiteX17" fmla="*/ 0 w 5237943"/>
              <a:gd name="connsiteY17" fmla="*/ 677108 h 677108"/>
              <a:gd name="connsiteX18" fmla="*/ 0 w 5237943"/>
              <a:gd name="connsiteY18" fmla="*/ 0 h 6771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237943" h="677108" extrusionOk="0">
                <a:moveTo>
                  <a:pt x="0" y="0"/>
                </a:moveTo>
                <a:cubicBezTo>
                  <a:pt x="291851" y="11870"/>
                  <a:pt x="416994" y="32689"/>
                  <a:pt x="759502" y="0"/>
                </a:cubicBezTo>
                <a:cubicBezTo>
                  <a:pt x="1102010" y="-32689"/>
                  <a:pt x="1140798" y="1844"/>
                  <a:pt x="1519003" y="0"/>
                </a:cubicBezTo>
                <a:cubicBezTo>
                  <a:pt x="1897208" y="-1844"/>
                  <a:pt x="1794134" y="-23143"/>
                  <a:pt x="2016608" y="0"/>
                </a:cubicBezTo>
                <a:cubicBezTo>
                  <a:pt x="2239082" y="23143"/>
                  <a:pt x="2552696" y="18557"/>
                  <a:pt x="2776110" y="0"/>
                </a:cubicBezTo>
                <a:cubicBezTo>
                  <a:pt x="2999524" y="-18557"/>
                  <a:pt x="3210936" y="25406"/>
                  <a:pt x="3326094" y="0"/>
                </a:cubicBezTo>
                <a:cubicBezTo>
                  <a:pt x="3441252" y="-25406"/>
                  <a:pt x="3657977" y="-11974"/>
                  <a:pt x="3876078" y="0"/>
                </a:cubicBezTo>
                <a:cubicBezTo>
                  <a:pt x="4094179" y="11974"/>
                  <a:pt x="4306585" y="26739"/>
                  <a:pt x="4530821" y="0"/>
                </a:cubicBezTo>
                <a:cubicBezTo>
                  <a:pt x="4755057" y="-26739"/>
                  <a:pt x="5028551" y="-30335"/>
                  <a:pt x="5237943" y="0"/>
                </a:cubicBezTo>
                <a:cubicBezTo>
                  <a:pt x="5215131" y="334616"/>
                  <a:pt x="5245587" y="413724"/>
                  <a:pt x="5237943" y="677108"/>
                </a:cubicBezTo>
                <a:cubicBezTo>
                  <a:pt x="5052253" y="701685"/>
                  <a:pt x="4709436" y="674844"/>
                  <a:pt x="4530821" y="677108"/>
                </a:cubicBezTo>
                <a:cubicBezTo>
                  <a:pt x="4352206" y="679372"/>
                  <a:pt x="4265251" y="689595"/>
                  <a:pt x="4033216" y="677108"/>
                </a:cubicBezTo>
                <a:cubicBezTo>
                  <a:pt x="3801182" y="664621"/>
                  <a:pt x="3596721" y="685073"/>
                  <a:pt x="3378473" y="677108"/>
                </a:cubicBezTo>
                <a:cubicBezTo>
                  <a:pt x="3160225" y="669143"/>
                  <a:pt x="2973954" y="642742"/>
                  <a:pt x="2671351" y="677108"/>
                </a:cubicBezTo>
                <a:cubicBezTo>
                  <a:pt x="2368748" y="711474"/>
                  <a:pt x="2407567" y="670472"/>
                  <a:pt x="2173746" y="677108"/>
                </a:cubicBezTo>
                <a:cubicBezTo>
                  <a:pt x="1939925" y="683744"/>
                  <a:pt x="1665154" y="652876"/>
                  <a:pt x="1519003" y="677108"/>
                </a:cubicBezTo>
                <a:cubicBezTo>
                  <a:pt x="1372852" y="701340"/>
                  <a:pt x="1090098" y="676573"/>
                  <a:pt x="969019" y="677108"/>
                </a:cubicBezTo>
                <a:cubicBezTo>
                  <a:pt x="847940" y="677643"/>
                  <a:pt x="228634" y="684328"/>
                  <a:pt x="0" y="677108"/>
                </a:cubicBezTo>
                <a:cubicBezTo>
                  <a:pt x="-23792" y="436629"/>
                  <a:pt x="-1138" y="300539"/>
                  <a:pt x="0" y="0"/>
                </a:cubicBezTo>
                <a:close/>
              </a:path>
            </a:pathLst>
          </a:custGeom>
          <a:noFill/>
          <a:ln>
            <a:noFill/>
            <a:extLst>
              <a:ext uri="{C807C97D-BFC1-408E-A445-0C87EB9F89A2}">
                <ask:lineSketchStyleProps xmlns:ask="http://schemas.microsoft.com/office/drawing/2018/sketchyshapes" sd="1725446443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800" b="1" dirty="0" err="1"/>
              <a:t>Safarkeenna</a:t>
            </a:r>
            <a:r>
              <a:rPr lang="en-GB" sz="3800" b="1" dirty="0"/>
              <a:t> </a:t>
            </a:r>
            <a:r>
              <a:rPr lang="en-GB" sz="3800" b="1" dirty="0" err="1"/>
              <a:t>Isbeddelka</a:t>
            </a:r>
            <a:endParaRPr lang="en-GB" sz="3800" b="1" dirty="0"/>
          </a:p>
        </p:txBody>
      </p:sp>
      <p:sp>
        <p:nvSpPr>
          <p:cNvPr id="42" name="textruta 41">
            <a:extLst>
              <a:ext uri="{FF2B5EF4-FFF2-40B4-BE49-F238E27FC236}">
                <a16:creationId xmlns:a16="http://schemas.microsoft.com/office/drawing/2014/main" id="{250758DF-D1BF-C135-3C0D-8BE4F100E6AC}"/>
              </a:ext>
            </a:extLst>
          </p:cNvPr>
          <p:cNvSpPr txBox="1"/>
          <p:nvPr/>
        </p:nvSpPr>
        <p:spPr>
          <a:xfrm>
            <a:off x="917343" y="4548960"/>
            <a:ext cx="11592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 err="1"/>
              <a:t>Dhibaato</a:t>
            </a:r>
            <a:endParaRPr lang="en-GB" sz="2000" b="1" dirty="0"/>
          </a:p>
        </p:txBody>
      </p:sp>
      <p:sp>
        <p:nvSpPr>
          <p:cNvPr id="43" name="textruta 42">
            <a:extLst>
              <a:ext uri="{FF2B5EF4-FFF2-40B4-BE49-F238E27FC236}">
                <a16:creationId xmlns:a16="http://schemas.microsoft.com/office/drawing/2014/main" id="{1D17C1F0-0136-8D16-27F8-BE62403854D2}"/>
              </a:ext>
            </a:extLst>
          </p:cNvPr>
          <p:cNvSpPr txBox="1"/>
          <p:nvPr/>
        </p:nvSpPr>
        <p:spPr>
          <a:xfrm>
            <a:off x="10100843" y="2351412"/>
            <a:ext cx="8822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 err="1"/>
              <a:t>Yoolka</a:t>
            </a:r>
            <a:endParaRPr lang="en-GB" sz="2000" b="1" dirty="0"/>
          </a:p>
        </p:txBody>
      </p:sp>
      <p:sp>
        <p:nvSpPr>
          <p:cNvPr id="44" name="textruta 43">
            <a:extLst>
              <a:ext uri="{FF2B5EF4-FFF2-40B4-BE49-F238E27FC236}">
                <a16:creationId xmlns:a16="http://schemas.microsoft.com/office/drawing/2014/main" id="{51FAEF86-3C31-854C-B7B7-084997940919}"/>
              </a:ext>
            </a:extLst>
          </p:cNvPr>
          <p:cNvSpPr txBox="1"/>
          <p:nvPr/>
        </p:nvSpPr>
        <p:spPr>
          <a:xfrm>
            <a:off x="10843734" y="4506637"/>
            <a:ext cx="12770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 err="1"/>
              <a:t>Khataraha</a:t>
            </a:r>
            <a:endParaRPr lang="en-GB" sz="2000" b="1" dirty="0"/>
          </a:p>
        </p:txBody>
      </p:sp>
      <p:sp>
        <p:nvSpPr>
          <p:cNvPr id="45" name="textruta 44">
            <a:extLst>
              <a:ext uri="{FF2B5EF4-FFF2-40B4-BE49-F238E27FC236}">
                <a16:creationId xmlns:a16="http://schemas.microsoft.com/office/drawing/2014/main" id="{0DC7CFEB-437C-4216-4EDD-F099FF77047E}"/>
              </a:ext>
            </a:extLst>
          </p:cNvPr>
          <p:cNvSpPr txBox="1"/>
          <p:nvPr/>
        </p:nvSpPr>
        <p:spPr>
          <a:xfrm>
            <a:off x="3598978" y="4338149"/>
            <a:ext cx="10454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 err="1"/>
              <a:t>Xeelado</a:t>
            </a:r>
            <a:endParaRPr lang="en-GB" sz="2000" b="1" dirty="0"/>
          </a:p>
        </p:txBody>
      </p:sp>
      <p:sp>
        <p:nvSpPr>
          <p:cNvPr id="46" name="textruta 45">
            <a:extLst>
              <a:ext uri="{FF2B5EF4-FFF2-40B4-BE49-F238E27FC236}">
                <a16:creationId xmlns:a16="http://schemas.microsoft.com/office/drawing/2014/main" id="{C7A5ACBB-EAFF-CE9A-74B7-CA57AA16DAB7}"/>
              </a:ext>
            </a:extLst>
          </p:cNvPr>
          <p:cNvSpPr txBox="1"/>
          <p:nvPr/>
        </p:nvSpPr>
        <p:spPr>
          <a:xfrm>
            <a:off x="5430031" y="4413204"/>
            <a:ext cx="17780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 err="1"/>
              <a:t>Tallaabooyinka</a:t>
            </a:r>
            <a:endParaRPr lang="en-GB" sz="2000" b="1" dirty="0"/>
          </a:p>
        </p:txBody>
      </p:sp>
      <p:sp>
        <p:nvSpPr>
          <p:cNvPr id="47" name="textruta 46">
            <a:extLst>
              <a:ext uri="{FF2B5EF4-FFF2-40B4-BE49-F238E27FC236}">
                <a16:creationId xmlns:a16="http://schemas.microsoft.com/office/drawing/2014/main" id="{95581FA6-3608-FF81-5407-3334D57CD86D}"/>
              </a:ext>
            </a:extLst>
          </p:cNvPr>
          <p:cNvSpPr txBox="1"/>
          <p:nvPr/>
        </p:nvSpPr>
        <p:spPr>
          <a:xfrm>
            <a:off x="3035512" y="2993265"/>
            <a:ext cx="8669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 err="1"/>
              <a:t>Farriin</a:t>
            </a:r>
            <a:endParaRPr lang="en-GB" sz="2000" b="1" dirty="0"/>
          </a:p>
        </p:txBody>
      </p:sp>
      <p:sp>
        <p:nvSpPr>
          <p:cNvPr id="48" name="textruta 47">
            <a:extLst>
              <a:ext uri="{FF2B5EF4-FFF2-40B4-BE49-F238E27FC236}">
                <a16:creationId xmlns:a16="http://schemas.microsoft.com/office/drawing/2014/main" id="{6A551CCA-1911-E843-D161-D1364F3E942C}"/>
              </a:ext>
            </a:extLst>
          </p:cNvPr>
          <p:cNvSpPr txBox="1"/>
          <p:nvPr/>
        </p:nvSpPr>
        <p:spPr>
          <a:xfrm>
            <a:off x="836937" y="1168774"/>
            <a:ext cx="13867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 err="1"/>
              <a:t>Yaa</a:t>
            </a:r>
            <a:r>
              <a:rPr lang="en-GB" sz="2000" b="1" dirty="0"/>
              <a:t> </a:t>
            </a:r>
            <a:r>
              <a:rPr lang="en-GB" sz="2000" b="1" dirty="0" err="1"/>
              <a:t>nahay</a:t>
            </a:r>
            <a:r>
              <a:rPr lang="en-GB" sz="2000" b="1" dirty="0"/>
              <a:t> </a:t>
            </a:r>
          </a:p>
          <a:p>
            <a:pPr algn="ctr"/>
            <a:r>
              <a:rPr lang="en-GB" sz="2000" b="1" dirty="0" err="1"/>
              <a:t>annaga</a:t>
            </a:r>
            <a:r>
              <a:rPr lang="en-GB" sz="2000" b="1" dirty="0"/>
              <a:t>?</a:t>
            </a:r>
          </a:p>
        </p:txBody>
      </p:sp>
      <p:sp>
        <p:nvSpPr>
          <p:cNvPr id="49" name="textruta 48">
            <a:extLst>
              <a:ext uri="{FF2B5EF4-FFF2-40B4-BE49-F238E27FC236}">
                <a16:creationId xmlns:a16="http://schemas.microsoft.com/office/drawing/2014/main" id="{D0B854E2-D414-2D02-1877-80AF24F3F680}"/>
              </a:ext>
            </a:extLst>
          </p:cNvPr>
          <p:cNvSpPr txBox="1"/>
          <p:nvPr/>
        </p:nvSpPr>
        <p:spPr>
          <a:xfrm>
            <a:off x="10983072" y="1723485"/>
            <a:ext cx="932884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700" b="1" dirty="0" err="1"/>
              <a:t>Waqtiga</a:t>
            </a:r>
            <a:endParaRPr lang="en-GB" sz="1700" b="1" dirty="0"/>
          </a:p>
        </p:txBody>
      </p:sp>
    </p:spTree>
    <p:extLst>
      <p:ext uri="{BB962C8B-B14F-4D97-AF65-F5344CB8AC3E}">
        <p14:creationId xmlns:p14="http://schemas.microsoft.com/office/powerpoint/2010/main" val="5231842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4C2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 descr="En bild som visar vektorgrafik&#10;&#10;Automatiskt genererad beskrivning">
            <a:extLst>
              <a:ext uri="{FF2B5EF4-FFF2-40B4-BE49-F238E27FC236}">
                <a16:creationId xmlns:a16="http://schemas.microsoft.com/office/drawing/2014/main" id="{01C3F4C5-6ADF-47DD-86AC-F479D696B4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1893" y="1008085"/>
            <a:ext cx="6846123" cy="4841830"/>
          </a:xfrm>
          <a:prstGeom prst="rect">
            <a:avLst/>
          </a:prstGeom>
        </p:spPr>
      </p:pic>
      <p:sp>
        <p:nvSpPr>
          <p:cNvPr id="6" name="Rektangel 5">
            <a:extLst>
              <a:ext uri="{FF2B5EF4-FFF2-40B4-BE49-F238E27FC236}">
                <a16:creationId xmlns:a16="http://schemas.microsoft.com/office/drawing/2014/main" id="{07C29E87-A169-445E-84A3-1AC75B32C9DD}"/>
              </a:ext>
            </a:extLst>
          </p:cNvPr>
          <p:cNvSpPr/>
          <p:nvPr/>
        </p:nvSpPr>
        <p:spPr>
          <a:xfrm>
            <a:off x="1145666" y="1320730"/>
            <a:ext cx="1033857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4000" b="1" dirty="0">
                <a:latin typeface="Calibri" panose="020F0502020204030204" pitchFamily="34" charset="0"/>
              </a:rPr>
              <a:t>Hambalyo!</a:t>
            </a:r>
          </a:p>
        </p:txBody>
      </p:sp>
    </p:spTree>
    <p:extLst>
      <p:ext uri="{BB962C8B-B14F-4D97-AF65-F5344CB8AC3E}">
        <p14:creationId xmlns:p14="http://schemas.microsoft.com/office/powerpoint/2010/main" val="1193706311"/>
      </p:ext>
    </p:extLst>
  </p:cSld>
  <p:clrMapOvr>
    <a:masterClrMapping/>
  </p:clrMapOvr>
</p:sld>
</file>

<file path=ppt/theme/theme1.xml><?xml version="1.0" encoding="utf-8"?>
<a:theme xmlns:a="http://schemas.openxmlformats.org/drawingml/2006/main" name="FORBTema2">
  <a:themeElements>
    <a:clrScheme name="FORB NY">
      <a:dk1>
        <a:srgbClr val="000000"/>
      </a:dk1>
      <a:lt1>
        <a:srgbClr val="FFFFFF"/>
      </a:lt1>
      <a:dk2>
        <a:srgbClr val="55495F"/>
      </a:dk2>
      <a:lt2>
        <a:srgbClr val="EDD9BC"/>
      </a:lt2>
      <a:accent1>
        <a:srgbClr val="8E5772"/>
      </a:accent1>
      <a:accent2>
        <a:srgbClr val="DF975E"/>
      </a:accent2>
      <a:accent3>
        <a:srgbClr val="75A8A5"/>
      </a:accent3>
      <a:accent4>
        <a:srgbClr val="4E7D88"/>
      </a:accent4>
      <a:accent5>
        <a:srgbClr val="8E5772"/>
      </a:accent5>
      <a:accent6>
        <a:srgbClr val="574761"/>
      </a:accent6>
      <a:hlink>
        <a:srgbClr val="000000"/>
      </a:hlink>
      <a:folHlink>
        <a:srgbClr val="8D8F8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ession9" id="{1ECC9427-5912-144A-BCB4-A8907508A9EB}" vid="{200BC68D-B4A2-CC41-AFEF-572EDBB4BDF1}"/>
    </a:ext>
  </a:extLst>
</a:theme>
</file>

<file path=ppt/theme/theme2.xml><?xml version="1.0" encoding="utf-8"?>
<a:theme xmlns:a="http://schemas.openxmlformats.org/drawingml/2006/main" name="1_Anpassad formgivning">
  <a:themeElements>
    <a:clrScheme name="FORB NY">
      <a:dk1>
        <a:srgbClr val="000000"/>
      </a:dk1>
      <a:lt1>
        <a:srgbClr val="FFFFFF"/>
      </a:lt1>
      <a:dk2>
        <a:srgbClr val="55495F"/>
      </a:dk2>
      <a:lt2>
        <a:srgbClr val="EDD9BC"/>
      </a:lt2>
      <a:accent1>
        <a:srgbClr val="8E5772"/>
      </a:accent1>
      <a:accent2>
        <a:srgbClr val="DF975E"/>
      </a:accent2>
      <a:accent3>
        <a:srgbClr val="75A8A5"/>
      </a:accent3>
      <a:accent4>
        <a:srgbClr val="4E7D88"/>
      </a:accent4>
      <a:accent5>
        <a:srgbClr val="8E5772"/>
      </a:accent5>
      <a:accent6>
        <a:srgbClr val="574761"/>
      </a:accent6>
      <a:hlink>
        <a:srgbClr val="000000"/>
      </a:hlink>
      <a:folHlink>
        <a:srgbClr val="8D8F8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ession9" id="{1ECC9427-5912-144A-BCB4-A8907508A9EB}" vid="{5830AC5E-6027-514C-902D-4719B43DB93E}"/>
    </a:ext>
  </a:extLst>
</a:theme>
</file>

<file path=ppt/theme/theme3.xml><?xml version="1.0" encoding="utf-8"?>
<a:theme xmlns:a="http://schemas.openxmlformats.org/drawingml/2006/main" name="4_FORBTema2">
  <a:themeElements>
    <a:clrScheme name="FORB NY">
      <a:dk1>
        <a:srgbClr val="000000"/>
      </a:dk1>
      <a:lt1>
        <a:srgbClr val="FFFFFF"/>
      </a:lt1>
      <a:dk2>
        <a:srgbClr val="55495F"/>
      </a:dk2>
      <a:lt2>
        <a:srgbClr val="EDD9BC"/>
      </a:lt2>
      <a:accent1>
        <a:srgbClr val="8E5772"/>
      </a:accent1>
      <a:accent2>
        <a:srgbClr val="DF975E"/>
      </a:accent2>
      <a:accent3>
        <a:srgbClr val="75A8A5"/>
      </a:accent3>
      <a:accent4>
        <a:srgbClr val="4E7D88"/>
      </a:accent4>
      <a:accent5>
        <a:srgbClr val="8E5772"/>
      </a:accent5>
      <a:accent6>
        <a:srgbClr val="574761"/>
      </a:accent6>
      <a:hlink>
        <a:srgbClr val="000000"/>
      </a:hlink>
      <a:folHlink>
        <a:srgbClr val="8D8F8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ession9" id="{1ECC9427-5912-144A-BCB4-A8907508A9EB}" vid="{8E34206E-54D2-884C-935A-87B6723E108E}"/>
    </a:ext>
  </a:extLst>
</a:theme>
</file>

<file path=ppt/theme/theme4.xml><?xml version="1.0" encoding="utf-8"?>
<a:theme xmlns:a="http://schemas.openxmlformats.org/drawingml/2006/main" name="Anpassad formgivning">
  <a:themeElements>
    <a:clrScheme name="FORB NY">
      <a:dk1>
        <a:srgbClr val="000000"/>
      </a:dk1>
      <a:lt1>
        <a:srgbClr val="FFFFFF"/>
      </a:lt1>
      <a:dk2>
        <a:srgbClr val="55495F"/>
      </a:dk2>
      <a:lt2>
        <a:srgbClr val="EDD9BC"/>
      </a:lt2>
      <a:accent1>
        <a:srgbClr val="8E5772"/>
      </a:accent1>
      <a:accent2>
        <a:srgbClr val="DF975E"/>
      </a:accent2>
      <a:accent3>
        <a:srgbClr val="75A8A5"/>
      </a:accent3>
      <a:accent4>
        <a:srgbClr val="4E7D88"/>
      </a:accent4>
      <a:accent5>
        <a:srgbClr val="8E5772"/>
      </a:accent5>
      <a:accent6>
        <a:srgbClr val="574761"/>
      </a:accent6>
      <a:hlink>
        <a:srgbClr val="000000"/>
      </a:hlink>
      <a:folHlink>
        <a:srgbClr val="8D8F8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ession9" id="{1ECC9427-5912-144A-BCB4-A8907508A9EB}" vid="{8097E2AD-40D9-334C-ACE8-834FE3EA681B}"/>
    </a:ext>
  </a:extLst>
</a:theme>
</file>

<file path=ppt/theme/theme5.xml><?xml version="1.0" encoding="utf-8"?>
<a:theme xmlns:a="http://schemas.openxmlformats.org/drawingml/2006/main" name="3_FORBTema2">
  <a:themeElements>
    <a:clrScheme name="FORB NY">
      <a:dk1>
        <a:srgbClr val="000000"/>
      </a:dk1>
      <a:lt1>
        <a:srgbClr val="FFFFFF"/>
      </a:lt1>
      <a:dk2>
        <a:srgbClr val="55495F"/>
      </a:dk2>
      <a:lt2>
        <a:srgbClr val="EDD9BC"/>
      </a:lt2>
      <a:accent1>
        <a:srgbClr val="8E5772"/>
      </a:accent1>
      <a:accent2>
        <a:srgbClr val="DF975E"/>
      </a:accent2>
      <a:accent3>
        <a:srgbClr val="75A8A5"/>
      </a:accent3>
      <a:accent4>
        <a:srgbClr val="4E7D88"/>
      </a:accent4>
      <a:accent5>
        <a:srgbClr val="8E5772"/>
      </a:accent5>
      <a:accent6>
        <a:srgbClr val="574761"/>
      </a:accent6>
      <a:hlink>
        <a:srgbClr val="000000"/>
      </a:hlink>
      <a:folHlink>
        <a:srgbClr val="8D8F8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ession9" id="{1ECC9427-5912-144A-BCB4-A8907508A9EB}" vid="{13A59862-59E0-9747-8605-F393D5EF0849}"/>
    </a:ext>
  </a:extLst>
</a:theme>
</file>

<file path=ppt/theme/theme6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2fecd5d-df39-456e-b4cb-878c351283d5">
      <Terms xmlns="http://schemas.microsoft.com/office/infopath/2007/PartnerControls"/>
    </lcf76f155ced4ddcb4097134ff3c332f>
    <TaxCatchAll xmlns="6542285b-0a69-4616-8a34-3bdbf91ac2f1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64EAB1E5C6AEE41887E9F86B6C24009" ma:contentTypeVersion="20" ma:contentTypeDescription="Skapa ett nytt dokument." ma:contentTypeScope="" ma:versionID="bfc1e81f5f19968da88d0d20b4e3f914">
  <xsd:schema xmlns:xsd="http://www.w3.org/2001/XMLSchema" xmlns:xs="http://www.w3.org/2001/XMLSchema" xmlns:p="http://schemas.microsoft.com/office/2006/metadata/properties" xmlns:ns2="22fecd5d-df39-456e-b4cb-878c351283d5" xmlns:ns3="6542285b-0a69-4616-8a34-3bdbf91ac2f1" targetNamespace="http://schemas.microsoft.com/office/2006/metadata/properties" ma:root="true" ma:fieldsID="b912562bd08d18921abe8c747c284b70" ns2:_="" ns3:_="">
    <xsd:import namespace="22fecd5d-df39-456e-b4cb-878c351283d5"/>
    <xsd:import namespace="6542285b-0a69-4616-8a34-3bdbf91ac2f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LengthInSecond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fecd5d-df39-456e-b4cb-878c351283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Bildmarkeringar" ma:readOnly="false" ma:fieldId="{5cf76f15-5ced-4ddc-b409-7134ff3c332f}" ma:taxonomyMulti="true" ma:sspId="5fc94a9c-aa5b-4035-8ca6-10f28b064d0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542285b-0a69-4616-8a34-3bdbf91ac2f1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60faaa5-3091-4a46-874a-6e0e77558f8a}" ma:internalName="TaxCatchAll" ma:showField="CatchAllData" ma:web="6542285b-0a69-4616-8a34-3bdbf91ac2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3068F6F-4F41-4F2C-B306-681BD5983EA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759612-FB27-4A08-A657-FD317E5BFB2E}">
  <ds:schemaRefs>
    <ds:schemaRef ds:uri="http://www.w3.org/XML/1998/namespace"/>
    <ds:schemaRef ds:uri="http://purl.org/dc/elements/1.1/"/>
    <ds:schemaRef ds:uri="http://schemas.microsoft.com/office/2006/documentManagement/types"/>
    <ds:schemaRef ds:uri="007ce96f-f6e4-41e9-bbc1-3453ece26c5d"/>
    <ds:schemaRef ds:uri="http://schemas.openxmlformats.org/package/2006/metadata/core-properties"/>
    <ds:schemaRef ds:uri="http://purl.org/dc/dcmitype/"/>
    <ds:schemaRef ds:uri="27879760-8d42-4139-817b-a85748325e78"/>
    <ds:schemaRef ds:uri="http://purl.org/dc/terms/"/>
    <ds:schemaRef ds:uri="http://schemas.microsoft.com/office/infopath/2007/PartnerControls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AFC2F92D-64B1-40E6-AAD8-10A0167EF36E}"/>
</file>

<file path=docProps/app.xml><?xml version="1.0" encoding="utf-8"?>
<Properties xmlns="http://schemas.openxmlformats.org/officeDocument/2006/extended-properties" xmlns:vt="http://schemas.openxmlformats.org/officeDocument/2006/docPropsVTypes">
  <Template>Anpassad formgivning</Template>
  <TotalTime>171</TotalTime>
  <Words>142</Words>
  <Application>Microsoft Macintosh PowerPoint</Application>
  <PresentationFormat>Bredbild</PresentationFormat>
  <Paragraphs>33</Paragraphs>
  <Slides>4</Slides>
  <Notes>4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5</vt:i4>
      </vt:variant>
      <vt:variant>
        <vt:lpstr>Bildrubriker</vt:lpstr>
      </vt:variant>
      <vt:variant>
        <vt:i4>4</vt:i4>
      </vt:variant>
    </vt:vector>
  </HeadingPairs>
  <TitlesOfParts>
    <vt:vector size="12" baseType="lpstr">
      <vt:lpstr>Arial</vt:lpstr>
      <vt:lpstr>Calibri</vt:lpstr>
      <vt:lpstr>Calibri Light</vt:lpstr>
      <vt:lpstr>FORBTema2</vt:lpstr>
      <vt:lpstr>1_Anpassad formgivning</vt:lpstr>
      <vt:lpstr>4_FORBTema2</vt:lpstr>
      <vt:lpstr>Anpassad formgivning</vt:lpstr>
      <vt:lpstr>3_FORBTema2</vt:lpstr>
      <vt:lpstr>PowerPoint-presentation</vt:lpstr>
      <vt:lpstr>PowerPoint-presentation</vt:lpstr>
      <vt:lpstr>PowerPoint-presentation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Session 9 PowerPoint</dc:title>
  <dc:creator>FORB Learning Platform;Katherine.Cash@smc.global</dc:creator>
  <cp:lastModifiedBy>Kristina Schollin-Borg</cp:lastModifiedBy>
  <cp:revision>59</cp:revision>
  <cp:lastPrinted>2021-06-02T17:53:06Z</cp:lastPrinted>
  <dcterms:created xsi:type="dcterms:W3CDTF">2021-06-28T12:15:29Z</dcterms:created>
  <dcterms:modified xsi:type="dcterms:W3CDTF">2026-03-02T15:30:39Z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0x010100664EAB1E5C6AEE41887E9F86B6C24009</vt:lpwstr>
  </property>
  <property fmtid="{D5CDD505-2E9C-101B-9397-08002B2CF9AE}" pid="3" name="MediaServiceImageTags">
    <vt:lpwstr/>
  </property>
</Properties>
</file>