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4"/>
  </p:sldMasterIdLst>
  <p:notesMasterIdLst>
    <p:notesMasterId r:id="rId9"/>
  </p:notes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63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4" roundtripDataSignature="AMtx7mhMypPHIQITWMUzt36mFhlEGcFjR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80136" autoAdjust="0"/>
  </p:normalViewPr>
  <p:slideViewPr>
    <p:cSldViewPr snapToGrid="0">
      <p:cViewPr varScale="1">
        <p:scale>
          <a:sx n="60" d="100"/>
          <a:sy n="60" d="100"/>
        </p:scale>
        <p:origin x="78" y="684"/>
      </p:cViewPr>
      <p:guideLst>
        <p:guide orient="horz" pos="2160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customschemas.google.com/relationships/presentationmetadata" Target="metadata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ctoria Pfeiffer" userId="7eecac38-ed42-4dcd-a14b-32bf074e092b" providerId="ADAL" clId="{10FDDDC3-D792-4A45-9CF2-64E5F2B3ABEE}"/>
    <pc:docChg chg="custSel modSld">
      <pc:chgData name="Victoria Pfeiffer" userId="7eecac38-ed42-4dcd-a14b-32bf074e092b" providerId="ADAL" clId="{10FDDDC3-D792-4A45-9CF2-64E5F2B3ABEE}" dt="2025-10-30T13:01:35.451" v="21" actId="114"/>
      <pc:docMkLst>
        <pc:docMk/>
      </pc:docMkLst>
      <pc:sldChg chg="modNotesTx">
        <pc:chgData name="Victoria Pfeiffer" userId="7eecac38-ed42-4dcd-a14b-32bf074e092b" providerId="ADAL" clId="{10FDDDC3-D792-4A45-9CF2-64E5F2B3ABEE}" dt="2025-10-30T13:01:35.451" v="21" actId="114"/>
        <pc:sldMkLst>
          <pc:docMk/>
          <pc:sldMk cId="0" sldId="258"/>
        </pc:sldMkLst>
      </pc:sldChg>
      <pc:sldChg chg="modNotesTx">
        <pc:chgData name="Victoria Pfeiffer" userId="7eecac38-ed42-4dcd-a14b-32bf074e092b" providerId="ADAL" clId="{10FDDDC3-D792-4A45-9CF2-64E5F2B3ABEE}" dt="2025-10-30T13:01:28.661" v="20" actId="114"/>
        <pc:sldMkLst>
          <pc:docMk/>
          <pc:sldMk cId="0" sldId="259"/>
        </pc:sldMkLst>
      </pc:sldChg>
    </pc:docChg>
  </pc:docChgLst>
  <pc:docChgLst>
    <pc:chgData name="Katherine Cash" userId="S::katherine.cash@smc.global::f7797b46-2b2d-4b8f-b225-8c373fe2af75" providerId="AD" clId="Web-{45461A92-20C5-B9CE-29FC-C08FC5CEEFA7}"/>
    <pc:docChg chg="modSld">
      <pc:chgData name="Katherine Cash" userId="S::katherine.cash@smc.global::f7797b46-2b2d-4b8f-b225-8c373fe2af75" providerId="AD" clId="Web-{45461A92-20C5-B9CE-29FC-C08FC5CEEFA7}" dt="2025-10-31T02:58:02.968" v="11"/>
      <pc:docMkLst>
        <pc:docMk/>
      </pc:docMkLst>
      <pc:sldChg chg="modNotes">
        <pc:chgData name="Katherine Cash" userId="S::katherine.cash@smc.global::f7797b46-2b2d-4b8f-b225-8c373fe2af75" providerId="AD" clId="Web-{45461A92-20C5-B9CE-29FC-C08FC5CEEFA7}" dt="2025-10-31T02:58:02.968" v="11"/>
        <pc:sldMkLst>
          <pc:docMk/>
          <pc:sldMk cId="0" sldId="258"/>
        </pc:sldMkLst>
      </pc:sldChg>
      <pc:sldChg chg="modNotes">
        <pc:chgData name="Katherine Cash" userId="S::katherine.cash@smc.global::f7797b46-2b2d-4b8f-b225-8c373fe2af75" providerId="AD" clId="Web-{45461A92-20C5-B9CE-29FC-C08FC5CEEFA7}" dt="2025-10-31T02:57:22.373" v="2"/>
        <pc:sldMkLst>
          <pc:docMk/>
          <pc:sldMk cId="0" sldId="259"/>
        </pc:sldMkLst>
      </pc:sldChg>
    </pc:docChg>
  </pc:docChgLst>
  <pc:docChgLst>
    <pc:chgData name="Katherine Cash" userId="S::katherine.cash@smc.global::f7797b46-2b2d-4b8f-b225-8c373fe2af75" providerId="AD" clId="Web-{811AE895-2097-A256-E78F-02E86852AF5A}"/>
    <pc:docChg chg="modSld">
      <pc:chgData name="Katherine Cash" userId="S::katherine.cash@smc.global::f7797b46-2b2d-4b8f-b225-8c373fe2af75" providerId="AD" clId="Web-{811AE895-2097-A256-E78F-02E86852AF5A}" dt="2025-11-04T09:49:58.920" v="1"/>
      <pc:docMkLst>
        <pc:docMk/>
      </pc:docMkLst>
      <pc:sldChg chg="modNotes">
        <pc:chgData name="Katherine Cash" userId="S::katherine.cash@smc.global::f7797b46-2b2d-4b8f-b225-8c373fe2af75" providerId="AD" clId="Web-{811AE895-2097-A256-E78F-02E86852AF5A}" dt="2025-11-04T09:49:58.920" v="1"/>
        <pc:sldMkLst>
          <pc:docMk/>
          <pc:sldMk cId="0" sldId="259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5" name="Google Shape;4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" name="Google Shape;46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1</a:t>
            </a:fld>
            <a:endParaRPr/>
          </a:p>
        </p:txBody>
      </p:sp>
      <p:sp>
        <p:nvSpPr>
          <p:cNvPr id="47" name="Google Shape;47;p1:notes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2022-05-17</a:t>
            </a:r>
            <a:endParaRPr/>
          </a:p>
        </p:txBody>
      </p:sp>
      <p:sp>
        <p:nvSpPr>
          <p:cNvPr id="48" name="Google Shape;48;p1:notes"/>
          <p:cNvSpPr txBox="1">
            <a:spLocks noGrp="1"/>
          </p:cNvSpPr>
          <p:nvPr>
            <p:ph type="hdr" idx="3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FORB</a:t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5" name="Google Shape;55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None/>
            </a:pPr>
            <a:r>
              <a:rPr lang="en-GB" b="1" dirty="0"/>
              <a:t>Kazi </a:t>
            </a:r>
            <a:r>
              <a:rPr lang="en-GB" b="1" dirty="0" err="1"/>
              <a:t>ya</a:t>
            </a:r>
            <a:r>
              <a:rPr lang="en-GB" b="1" dirty="0"/>
              <a:t> </a:t>
            </a:r>
            <a:r>
              <a:rPr lang="en-GB" b="1" dirty="0" err="1"/>
              <a:t>kikundi</a:t>
            </a:r>
            <a:r>
              <a:rPr lang="en-GB" b="1" dirty="0"/>
              <a:t>: Safari </a:t>
            </a:r>
            <a:r>
              <a:rPr lang="en-GB" b="1" dirty="0" err="1"/>
              <a:t>ya</a:t>
            </a:r>
            <a:r>
              <a:rPr lang="en-GB" b="1" dirty="0"/>
              <a:t> </a:t>
            </a:r>
            <a:r>
              <a:rPr lang="en-GB" b="1" dirty="0" err="1"/>
              <a:t>mabadiliko</a:t>
            </a:r>
            <a:r>
              <a:rPr lang="en-GB" b="1" dirty="0"/>
              <a:t> </a:t>
            </a:r>
            <a:r>
              <a:rPr lang="en-GB" b="1" dirty="0" err="1"/>
              <a:t>yetu</a:t>
            </a:r>
            <a:r>
              <a:rPr lang="en-GB" b="1" dirty="0"/>
              <a:t> (</a:t>
            </a:r>
            <a:r>
              <a:rPr lang="en-GB" b="1" dirty="0" err="1"/>
              <a:t>inaendelea</a:t>
            </a:r>
            <a:r>
              <a:rPr lang="en-GB" b="1" dirty="0"/>
              <a:t>)</a:t>
            </a:r>
            <a:endParaRPr b="1" dirty="0"/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i="1" dirty="0" err="1"/>
              <a:t>Tumia</a:t>
            </a:r>
            <a:r>
              <a:rPr lang="en-GB" i="1" dirty="0"/>
              <a:t> </a:t>
            </a:r>
            <a:r>
              <a:rPr lang="en-GB" i="1" dirty="0" err="1"/>
              <a:t>slaidi</a:t>
            </a:r>
            <a:r>
              <a:rPr lang="en-GB" i="1" dirty="0"/>
              <a:t> 2-3 </a:t>
            </a:r>
            <a:r>
              <a:rPr lang="en-GB" i="1" dirty="0" err="1"/>
              <a:t>kuanzisha</a:t>
            </a:r>
            <a:r>
              <a:rPr lang="en-GB" i="1" dirty="0"/>
              <a:t> </a:t>
            </a:r>
            <a:r>
              <a:rPr lang="en-GB" i="1" dirty="0" err="1"/>
              <a:t>zoezi</a:t>
            </a:r>
            <a:r>
              <a:rPr lang="en-GB" i="1" dirty="0"/>
              <a:t>.</a:t>
            </a:r>
            <a:endParaRPr i="1" dirty="0"/>
          </a:p>
          <a:p>
            <a:pPr marL="0" indent="0">
              <a:lnSpc>
                <a:spcPct val="114999"/>
              </a:lnSpc>
            </a:pPr>
            <a:r>
              <a:rPr lang="en-GB" dirty="0" err="1"/>
              <a:t>Wakaribishe</a:t>
            </a:r>
            <a:r>
              <a:rPr lang="en-GB" dirty="0"/>
              <a:t> </a:t>
            </a:r>
            <a:r>
              <a:rPr lang="en-GB" dirty="0" err="1"/>
              <a:t>tena</a:t>
            </a:r>
            <a:r>
              <a:rPr lang="en-GB" dirty="0"/>
              <a:t> </a:t>
            </a:r>
            <a:r>
              <a:rPr lang="en-GB" dirty="0" err="1"/>
              <a:t>wote</a:t>
            </a:r>
            <a:r>
              <a:rPr lang="en-GB" dirty="0"/>
              <a:t> </a:t>
            </a:r>
            <a:r>
              <a:rPr lang="en-GB" dirty="0" err="1"/>
              <a:t>kwenye</a:t>
            </a:r>
            <a:r>
              <a:rPr lang="en-GB" dirty="0"/>
              <a:t> </a:t>
            </a:r>
            <a:r>
              <a:rPr lang="en-GB" dirty="0" err="1"/>
              <a:t>kipindi</a:t>
            </a:r>
            <a:r>
              <a:rPr lang="en-GB" dirty="0"/>
              <a:t> cha </a:t>
            </a:r>
            <a:r>
              <a:rPr lang="en-GB" dirty="0" err="1"/>
              <a:t>mwisho</a:t>
            </a:r>
            <a:r>
              <a:rPr lang="en-GB" dirty="0"/>
              <a:t> cha </a:t>
            </a:r>
            <a:r>
              <a:rPr lang="en-GB" dirty="0" err="1"/>
              <a:t>mafunzo</a:t>
            </a:r>
            <a:r>
              <a:rPr lang="en-GB" dirty="0"/>
              <a:t>. Watie </a:t>
            </a:r>
            <a:r>
              <a:rPr lang="en-GB" dirty="0" err="1"/>
              <a:t>moyo</a:t>
            </a:r>
            <a:r>
              <a:rPr lang="en-GB" dirty="0"/>
              <a:t> </a:t>
            </a:r>
            <a:r>
              <a:rPr lang="en-GB" dirty="0" err="1"/>
              <a:t>kwa</a:t>
            </a:r>
            <a:r>
              <a:rPr lang="en-GB" dirty="0"/>
              <a:t> </a:t>
            </a:r>
            <a:r>
              <a:rPr lang="en-GB" dirty="0" err="1"/>
              <a:t>kupongeza</a:t>
            </a:r>
            <a:r>
              <a:rPr lang="en-GB" dirty="0"/>
              <a:t> </a:t>
            </a:r>
            <a:r>
              <a:rPr lang="en-GB" dirty="0" err="1"/>
              <a:t>kazi</a:t>
            </a:r>
            <a:r>
              <a:rPr lang="en-GB" dirty="0"/>
              <a:t> </a:t>
            </a:r>
            <a:r>
              <a:rPr lang="en-GB" dirty="0" err="1"/>
              <a:t>nzuri</a:t>
            </a:r>
            <a:r>
              <a:rPr lang="en-GB" dirty="0"/>
              <a:t> </a:t>
            </a:r>
            <a:r>
              <a:rPr lang="en-GB" dirty="0" err="1"/>
              <a:t>wanayofanya</a:t>
            </a:r>
            <a:r>
              <a:rPr lang="en-GB" dirty="0"/>
              <a:t>.</a:t>
            </a:r>
          </a:p>
          <a:p>
            <a:pPr marL="0" lvl="0" indent="0" algn="l">
              <a:lnSpc>
                <a:spcPct val="114999"/>
              </a:lnSpc>
              <a:spcBef>
                <a:spcPts val="1200"/>
              </a:spcBef>
              <a:spcAft>
                <a:spcPts val="1200"/>
              </a:spcAft>
              <a:buSzPts val="1100"/>
              <a:buNone/>
            </a:pPr>
            <a:endParaRPr lang="en-GB" dirty="0"/>
          </a:p>
        </p:txBody>
      </p:sp>
      <p:sp>
        <p:nvSpPr>
          <p:cNvPr id="56" name="Google Shape;56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2</a:t>
            </a:fld>
            <a:endParaRPr/>
          </a:p>
        </p:txBody>
      </p:sp>
      <p:sp>
        <p:nvSpPr>
          <p:cNvPr id="57" name="Google Shape;57;p2:notes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2022-05-17</a:t>
            </a:r>
            <a:endParaRPr/>
          </a:p>
        </p:txBody>
      </p:sp>
      <p:sp>
        <p:nvSpPr>
          <p:cNvPr id="58" name="Google Shape;58;p2:notes"/>
          <p:cNvSpPr txBox="1">
            <a:spLocks noGrp="1"/>
          </p:cNvSpPr>
          <p:nvPr>
            <p:ph type="hdr" idx="3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FORB</a:t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4" name="Google Shape;64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indent="0"/>
            <a:r>
              <a:rPr lang="sv-SE" i="1" err="1"/>
              <a:t>Waombe</a:t>
            </a:r>
            <a:r>
              <a:rPr lang="sv-SE" i="1" dirty="0"/>
              <a:t> </a:t>
            </a:r>
            <a:r>
              <a:rPr lang="sv-SE" i="1" err="1"/>
              <a:t>washiriki</a:t>
            </a:r>
            <a:r>
              <a:rPr lang="sv-SE" i="1" dirty="0"/>
              <a:t> </a:t>
            </a:r>
            <a:r>
              <a:rPr lang="sv-SE" i="1" err="1"/>
              <a:t>warejee</a:t>
            </a:r>
            <a:r>
              <a:rPr lang="sv-SE" i="1" dirty="0"/>
              <a:t> </a:t>
            </a:r>
            <a:r>
              <a:rPr lang="sv-SE" i="1" err="1"/>
              <a:t>kwenye</a:t>
            </a:r>
            <a:r>
              <a:rPr lang="sv-SE" i="1" dirty="0"/>
              <a:t> </a:t>
            </a:r>
            <a:r>
              <a:rPr lang="sv-SE" i="1" err="1"/>
              <a:t>vikundi</a:t>
            </a:r>
            <a:r>
              <a:rPr lang="sv-SE" i="1" dirty="0"/>
              <a:t> </a:t>
            </a:r>
            <a:r>
              <a:rPr lang="sv-SE" i="1" err="1"/>
              <a:t>vyao</a:t>
            </a:r>
            <a:r>
              <a:rPr lang="sv-SE" i="1" dirty="0"/>
              <a:t> </a:t>
            </a:r>
            <a:r>
              <a:rPr lang="sv-SE" i="1" err="1"/>
              <a:t>vya</a:t>
            </a:r>
            <a:r>
              <a:rPr lang="sv-SE" i="1" dirty="0"/>
              <a:t> </a:t>
            </a:r>
            <a:r>
              <a:rPr lang="sv-SE" i="1" err="1"/>
              <a:t>upangaji</a:t>
            </a:r>
            <a:r>
              <a:rPr lang="sv-SE" i="1" dirty="0"/>
              <a:t> wa </a:t>
            </a:r>
            <a:r>
              <a:rPr lang="sv-SE" i="1" err="1"/>
              <a:t>hatua</a:t>
            </a:r>
            <a:r>
              <a:rPr lang="sv-SE" i="1" dirty="0"/>
              <a:t> </a:t>
            </a:r>
            <a:r>
              <a:rPr lang="sv-SE" i="1" err="1"/>
              <a:t>za</a:t>
            </a:r>
            <a:r>
              <a:rPr lang="sv-SE" i="1" dirty="0"/>
              <a:t> </a:t>
            </a:r>
            <a:r>
              <a:rPr lang="sv-SE" i="1" err="1"/>
              <a:t>utekelezaji</a:t>
            </a:r>
            <a:r>
              <a:rPr lang="sv-SE" i="1" dirty="0"/>
              <a:t> </a:t>
            </a:r>
            <a:r>
              <a:rPr lang="sv-SE" i="1" err="1"/>
              <a:t>kutoka</a:t>
            </a:r>
            <a:r>
              <a:rPr lang="sv-SE" i="1" dirty="0"/>
              <a:t> </a:t>
            </a:r>
            <a:r>
              <a:rPr lang="sv-SE" i="1" err="1"/>
              <a:t>kipindi</a:t>
            </a:r>
            <a:r>
              <a:rPr lang="sv-SE" i="1" dirty="0"/>
              <a:t> </a:t>
            </a:r>
            <a:r>
              <a:rPr lang="sv-SE" i="1" err="1"/>
              <a:t>kilichopita</a:t>
            </a:r>
            <a:r>
              <a:rPr lang="sv-SE" i="1" dirty="0"/>
              <a:t> </a:t>
            </a:r>
            <a:r>
              <a:rPr lang="sv-SE" i="1" err="1"/>
              <a:t>ili</a:t>
            </a:r>
            <a:r>
              <a:rPr lang="sv-SE" i="1" dirty="0"/>
              <a:t> </a:t>
            </a:r>
            <a:r>
              <a:rPr lang="sv-SE" i="1" err="1"/>
              <a:t>kuendelea</a:t>
            </a:r>
            <a:r>
              <a:rPr lang="sv-SE" i="1" dirty="0"/>
              <a:t> </a:t>
            </a:r>
            <a:r>
              <a:rPr lang="sv-SE" i="1" err="1"/>
              <a:t>na</a:t>
            </a:r>
            <a:r>
              <a:rPr lang="sv-SE" i="1" dirty="0"/>
              <a:t> </a:t>
            </a:r>
            <a:r>
              <a:rPr lang="sv-SE" i="1" err="1"/>
              <a:t>kazi</a:t>
            </a:r>
            <a:r>
              <a:rPr lang="sv-SE" i="1" dirty="0"/>
              <a:t> </a:t>
            </a:r>
            <a:r>
              <a:rPr lang="sv-SE" i="1" err="1"/>
              <a:t>yao</a:t>
            </a:r>
            <a:r>
              <a:rPr lang="sv-SE" i="1" dirty="0"/>
              <a:t> </a:t>
            </a:r>
            <a:r>
              <a:rPr lang="sv-SE" i="1" err="1"/>
              <a:t>kuhusu</a:t>
            </a:r>
            <a:r>
              <a:rPr lang="sv-SE" i="1" dirty="0"/>
              <a:t> ‘'Safari </a:t>
            </a:r>
            <a:r>
              <a:rPr lang="sv-SE" i="1" err="1"/>
              <a:t>ya</a:t>
            </a:r>
            <a:r>
              <a:rPr lang="sv-SE" i="1" dirty="0"/>
              <a:t> </a:t>
            </a:r>
            <a:r>
              <a:rPr lang="sv-SE" i="1" err="1"/>
              <a:t>mabadiliko</a:t>
            </a:r>
            <a:r>
              <a:rPr lang="sv-SE" i="1" dirty="0"/>
              <a:t> </a:t>
            </a:r>
            <a:r>
              <a:rPr lang="sv-SE" i="1" err="1"/>
              <a:t>yetu</a:t>
            </a:r>
            <a:r>
              <a:rPr lang="sv-SE" i="1"/>
              <a:t>’. </a:t>
            </a:r>
            <a:endParaRPr lang="en-US">
              <a:solidFill>
                <a:srgbClr val="444444"/>
              </a:solidFill>
            </a:endParaRPr>
          </a:p>
          <a:p>
            <a:pPr marL="0" indent="0"/>
            <a:endParaRPr lang="sv-SE" dirty="0">
              <a:solidFill>
                <a:srgbClr val="444444"/>
              </a:solidFill>
            </a:endParaRPr>
          </a:p>
          <a:p>
            <a:pPr marL="0" indent="0"/>
            <a:r>
              <a:rPr lang="sv-SE" i="1" dirty="0" err="1"/>
              <a:t>Wahimize</a:t>
            </a:r>
            <a:r>
              <a:rPr lang="sv-SE" i="1" dirty="0"/>
              <a:t> </a:t>
            </a:r>
            <a:r>
              <a:rPr lang="sv-SE" i="1" dirty="0" err="1"/>
              <a:t>wanakundi</a:t>
            </a:r>
            <a:r>
              <a:rPr lang="sv-SE" i="1" dirty="0"/>
              <a:t> </a:t>
            </a:r>
            <a:r>
              <a:rPr lang="sv-SE" i="1" dirty="0" err="1"/>
              <a:t>kuelekeza</a:t>
            </a:r>
            <a:r>
              <a:rPr lang="sv-SE" i="1" dirty="0"/>
              <a:t> </a:t>
            </a:r>
            <a:r>
              <a:rPr lang="sv-SE" i="1" dirty="0" err="1"/>
              <a:t>juhudi</a:t>
            </a:r>
            <a:r>
              <a:rPr lang="sv-SE" i="1" dirty="0"/>
              <a:t> </a:t>
            </a:r>
            <a:r>
              <a:rPr lang="sv-SE" i="1" dirty="0" err="1"/>
              <a:t>zao</a:t>
            </a:r>
            <a:r>
              <a:rPr lang="sv-SE" i="1" dirty="0"/>
              <a:t> </a:t>
            </a:r>
            <a:r>
              <a:rPr lang="sv-SE" i="1" dirty="0" err="1"/>
              <a:t>kwenye</a:t>
            </a:r>
            <a:r>
              <a:rPr lang="sv-SE" i="1" dirty="0"/>
              <a:t> </a:t>
            </a:r>
            <a:r>
              <a:rPr lang="sv-SE" i="1" dirty="0" err="1"/>
              <a:t>mbinu</a:t>
            </a:r>
            <a:r>
              <a:rPr lang="sv-SE" i="1" dirty="0"/>
              <a:t> </a:t>
            </a:r>
            <a:r>
              <a:rPr lang="sv-SE" i="1" dirty="0" err="1"/>
              <a:t>na</a:t>
            </a:r>
            <a:r>
              <a:rPr lang="sv-SE" i="1" dirty="0"/>
              <a:t> </a:t>
            </a:r>
            <a:r>
              <a:rPr lang="sv-SE" i="1" dirty="0" err="1"/>
              <a:t>hatua</a:t>
            </a:r>
            <a:r>
              <a:rPr lang="sv-SE" i="1" dirty="0"/>
              <a:t> </a:t>
            </a:r>
            <a:r>
              <a:rPr lang="sv-SE" i="1" dirty="0" err="1"/>
              <a:t>za</a:t>
            </a:r>
            <a:r>
              <a:rPr lang="sv-SE" i="1" dirty="0"/>
              <a:t> </a:t>
            </a:r>
            <a:r>
              <a:rPr lang="sv-SE" i="1" dirty="0" err="1"/>
              <a:t>utekelezaji</a:t>
            </a:r>
            <a:r>
              <a:rPr lang="sv-SE" i="1" dirty="0"/>
              <a:t> </a:t>
            </a:r>
            <a:r>
              <a:rPr lang="sv-SE" i="1" dirty="0" err="1"/>
              <a:t>ikiwa</a:t>
            </a:r>
            <a:r>
              <a:rPr lang="sv-SE" i="1" dirty="0"/>
              <a:t> </a:t>
            </a:r>
            <a:r>
              <a:rPr lang="sv-SE" i="1" dirty="0" err="1"/>
              <a:t>bado</a:t>
            </a:r>
            <a:r>
              <a:rPr lang="sv-SE" i="1" dirty="0"/>
              <a:t> </a:t>
            </a:r>
            <a:r>
              <a:rPr lang="sv-SE" i="1" dirty="0" err="1"/>
              <a:t>hawajafanya</a:t>
            </a:r>
            <a:r>
              <a:rPr lang="sv-SE" i="1" dirty="0"/>
              <a:t> </a:t>
            </a:r>
            <a:r>
              <a:rPr lang="sv-SE" i="1" dirty="0" err="1"/>
              <a:t>hivyo</a:t>
            </a:r>
            <a:r>
              <a:rPr lang="sv-SE" i="1" dirty="0"/>
              <a:t>. </a:t>
            </a:r>
            <a:endParaRPr lang="sv-SE" dirty="0">
              <a:solidFill>
                <a:srgbClr val="444444"/>
              </a:solidFill>
            </a:endParaRPr>
          </a:p>
          <a:p>
            <a:pPr marL="0" indent="0"/>
            <a:endParaRPr lang="sv-SE" dirty="0">
              <a:solidFill>
                <a:srgbClr val="444444"/>
              </a:solidFill>
            </a:endParaRPr>
          </a:p>
          <a:p>
            <a:pPr marL="0" indent="0"/>
            <a:r>
              <a:rPr lang="sv-SE" i="1" dirty="0" err="1"/>
              <a:t>Waeleze</a:t>
            </a:r>
            <a:r>
              <a:rPr lang="sv-SE" i="1" dirty="0"/>
              <a:t> </a:t>
            </a:r>
            <a:r>
              <a:rPr lang="sv-SE" i="1" dirty="0" err="1"/>
              <a:t>muda</a:t>
            </a:r>
            <a:r>
              <a:rPr lang="sv-SE" i="1" dirty="0"/>
              <a:t> </a:t>
            </a:r>
            <a:r>
              <a:rPr lang="sv-SE" i="1" dirty="0" err="1"/>
              <a:t>waliopewa</a:t>
            </a:r>
            <a:r>
              <a:rPr lang="sv-SE" i="1" dirty="0"/>
              <a:t> </a:t>
            </a:r>
            <a:r>
              <a:rPr lang="sv-SE" i="1" dirty="0" err="1"/>
              <a:t>kwa</a:t>
            </a:r>
            <a:r>
              <a:rPr lang="sv-SE" i="1" dirty="0"/>
              <a:t> </a:t>
            </a:r>
            <a:r>
              <a:rPr lang="sv-SE" i="1" dirty="0" err="1"/>
              <a:t>kazi</a:t>
            </a:r>
            <a:r>
              <a:rPr lang="sv-SE" i="1" dirty="0"/>
              <a:t> </a:t>
            </a:r>
            <a:r>
              <a:rPr lang="sv-SE" i="1" dirty="0" err="1"/>
              <a:t>hii</a:t>
            </a:r>
            <a:r>
              <a:rPr lang="sv-SE" dirty="0"/>
              <a:t>.</a:t>
            </a:r>
            <a:endParaRPr lang="en-GB" dirty="0">
              <a:solidFill>
                <a:srgbClr val="444444"/>
              </a:solidFill>
            </a:endParaRPr>
          </a:p>
          <a:p>
            <a:pPr marL="0" indent="0"/>
            <a:endParaRPr lang="sv-SE" i="1" dirty="0"/>
          </a:p>
        </p:txBody>
      </p:sp>
      <p:sp>
        <p:nvSpPr>
          <p:cNvPr id="65" name="Google Shape;65;p3:notes"/>
          <p:cNvSpPr txBox="1">
            <a:spLocks noGrp="1"/>
          </p:cNvSpPr>
          <p:nvPr>
            <p:ph type="hdr" idx="3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FORB</a:t>
            </a:r>
            <a:endParaRPr/>
          </a:p>
        </p:txBody>
      </p:sp>
      <p:sp>
        <p:nvSpPr>
          <p:cNvPr id="66" name="Google Shape;66;p3:notes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2022-05-17</a:t>
            </a:r>
            <a:endParaRPr/>
          </a:p>
        </p:txBody>
      </p:sp>
      <p:sp>
        <p:nvSpPr>
          <p:cNvPr id="67" name="Google Shape;67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7" name="Google Shape;87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indent="0">
              <a:defRPr/>
            </a:pPr>
            <a:r>
              <a:rPr lang="en-US" b="1"/>
              <a:t>Sherehe</a:t>
            </a:r>
            <a:br>
              <a:rPr lang="en-US" b="1" dirty="0"/>
            </a:br>
            <a:r>
              <a:rPr lang="en-US"/>
              <a:t>Onyesha </a:t>
            </a:r>
            <a:r>
              <a:rPr lang="en-US" dirty="0" err="1"/>
              <a:t>slaidi</a:t>
            </a:r>
            <a:r>
              <a:rPr lang="en-US" dirty="0"/>
              <a:t> </a:t>
            </a:r>
            <a:r>
              <a:rPr lang="en-US" dirty="0" err="1"/>
              <a:t>hii</a:t>
            </a:r>
            <a:r>
              <a:rPr lang="en-US" dirty="0"/>
              <a:t> </a:t>
            </a:r>
            <a:r>
              <a:rPr lang="en-US" dirty="0" err="1"/>
              <a:t>wakati</a:t>
            </a:r>
            <a:r>
              <a:rPr lang="en-US" dirty="0"/>
              <a:t> </a:t>
            </a:r>
            <a:r>
              <a:rPr lang="en-US" dirty="0" err="1"/>
              <a:t>wa</a:t>
            </a:r>
            <a:r>
              <a:rPr lang="en-US" dirty="0"/>
              <a:t> </a:t>
            </a:r>
            <a:r>
              <a:rPr lang="en-US" dirty="0" err="1"/>
              <a:t>kusheherekia</a:t>
            </a:r>
            <a:r>
              <a:rPr lang="en-US" dirty="0"/>
              <a:t> </a:t>
            </a:r>
            <a:r>
              <a:rPr lang="en-US" dirty="0" err="1"/>
              <a:t>kumaliza</a:t>
            </a:r>
            <a:r>
              <a:rPr lang="en-US" dirty="0"/>
              <a:t> </a:t>
            </a:r>
            <a:r>
              <a:rPr lang="en-US" dirty="0" err="1"/>
              <a:t>kipindi</a:t>
            </a:r>
            <a:r>
              <a:rPr lang="en-US" dirty="0"/>
              <a:t>.</a:t>
            </a:r>
          </a:p>
        </p:txBody>
      </p:sp>
      <p:sp>
        <p:nvSpPr>
          <p:cNvPr id="88" name="Google Shape;88;p4:notes"/>
          <p:cNvSpPr txBox="1">
            <a:spLocks noGrp="1"/>
          </p:cNvSpPr>
          <p:nvPr>
            <p:ph type="hdr" idx="3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FORB</a:t>
            </a:r>
            <a:endParaRPr/>
          </a:p>
        </p:txBody>
      </p:sp>
      <p:sp>
        <p:nvSpPr>
          <p:cNvPr id="89" name="Google Shape;89;p4:notes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2022-05-17</a:t>
            </a:r>
            <a:endParaRPr/>
          </a:p>
        </p:txBody>
      </p:sp>
      <p:sp>
        <p:nvSpPr>
          <p:cNvPr id="90" name="Google Shape;90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4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orbNY">
  <p:cSld name="ForbNY">
    <p:bg>
      <p:bgPr>
        <a:solidFill>
          <a:srgbClr val="F3E5D1"/>
        </a:solidFill>
        <a:effectLst/>
      </p:bgPr>
    </p:bg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ubrik och innehåll">
  <p:cSld name="Rubrik och innehåll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7"/>
          <p:cNvSpPr txBox="1">
            <a:spLocks noGrp="1"/>
          </p:cNvSpPr>
          <p:nvPr>
            <p:ph type="body" idx="1"/>
          </p:nvPr>
        </p:nvSpPr>
        <p:spPr>
          <a:xfrm>
            <a:off x="838200" y="2276475"/>
            <a:ext cx="10515600" cy="39004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95959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95959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95959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95959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95959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6" name="Google Shape;16;p7"/>
          <p:cNvSpPr txBox="1">
            <a:spLocks noGrp="1"/>
          </p:cNvSpPr>
          <p:nvPr>
            <p:ph type="title"/>
          </p:nvPr>
        </p:nvSpPr>
        <p:spPr>
          <a:xfrm>
            <a:off x="838200" y="816388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4400"/>
              <a:buFont typeface="Calibri"/>
              <a:buNone/>
              <a:defRPr b="0" i="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npassad layout">
  <p:cSld name="Anpassad layou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8"/>
          <p:cNvSpPr txBox="1">
            <a:spLocks noGrp="1"/>
          </p:cNvSpPr>
          <p:nvPr>
            <p:ph type="title"/>
          </p:nvPr>
        </p:nvSpPr>
        <p:spPr>
          <a:xfrm>
            <a:off x="838200" y="816388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4400"/>
              <a:buFont typeface="Calibri"/>
              <a:buNone/>
              <a:defRPr b="0" i="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E4D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95959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95959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9595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pic>
        <p:nvPicPr>
          <p:cNvPr id="12" name="Google Shape;12;p5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-863" y="0"/>
            <a:ext cx="12192000" cy="22860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3AF7B">
            <a:alpha val="40000"/>
          </a:srgbClr>
        </a:solidFill>
        <a:effectLst/>
      </p:bgPr>
    </p:bg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Google Shape;50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109028" y="5282109"/>
            <a:ext cx="1973944" cy="1307738"/>
          </a:xfrm>
          <a:prstGeom prst="rect">
            <a:avLst/>
          </a:prstGeom>
          <a:noFill/>
          <a:ln>
            <a:noFill/>
          </a:ln>
        </p:spPr>
      </p:pic>
      <p:sp>
        <p:nvSpPr>
          <p:cNvPr id="51" name="Google Shape;51;p1"/>
          <p:cNvSpPr txBox="1"/>
          <p:nvPr/>
        </p:nvSpPr>
        <p:spPr>
          <a:xfrm>
            <a:off x="0" y="1169180"/>
            <a:ext cx="12192000" cy="133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5400" dirty="0" err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Kozi</a:t>
            </a:r>
            <a:r>
              <a:rPr lang="en-GB" sz="5400" dirty="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5400" dirty="0" err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ya</a:t>
            </a:r>
            <a:r>
              <a:rPr lang="en-GB" sz="5400" dirty="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5400" b="1" dirty="0" err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Wanamabadiliko</a:t>
            </a:r>
            <a:r>
              <a:rPr lang="en-GB" sz="5400" dirty="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5400" dirty="0" err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wa</a:t>
            </a:r>
            <a:r>
              <a:rPr lang="en-GB" sz="5400" dirty="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5400" dirty="0" err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Jamii</a:t>
            </a:r>
            <a:endParaRPr sz="5400" dirty="0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2" name="Google Shape;52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144976" y="3192435"/>
            <a:ext cx="5892800" cy="1346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6A2AB"/>
        </a:solid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"/>
          <p:cNvSpPr txBox="1"/>
          <p:nvPr/>
        </p:nvSpPr>
        <p:spPr>
          <a:xfrm>
            <a:off x="0" y="800556"/>
            <a:ext cx="12192000" cy="2831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 kern="1200" spc="600" dirty="0">
                <a:solidFill>
                  <a:schemeClr val="bg1"/>
                </a:solidFill>
                <a:latin typeface="Calibri" panose="020F0502020204030204" pitchFamily="34" charset="0"/>
                <a:ea typeface="+mn-ea"/>
                <a:cs typeface="+mn-cs"/>
                <a:sym typeface="Calibri"/>
              </a:rPr>
              <a:t>KIPINDI CHA 9</a:t>
            </a:r>
            <a:endParaRPr sz="3200" kern="1200" spc="600" dirty="0">
              <a:solidFill>
                <a:schemeClr val="bg1"/>
              </a:solidFill>
              <a:latin typeface="Calibri" panose="020F0502020204030204" pitchFamily="34" charset="0"/>
              <a:ea typeface="+mn-ea"/>
              <a:cs typeface="+mn-c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5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Safari </a:t>
            </a:r>
            <a:r>
              <a:rPr lang="en-GB" sz="5400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ya</a:t>
            </a:r>
            <a:r>
              <a:rPr lang="en-GB" sz="5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5400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Mabadiliko</a:t>
            </a:r>
            <a:r>
              <a:rPr lang="en-GB" sz="5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5400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Yetu</a:t>
            </a:r>
            <a:endParaRPr sz="5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60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1" name="Google Shape;61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253197" y="3816766"/>
            <a:ext cx="1777037" cy="17951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35F20EE1-7AB6-39F1-4ED8-230EA8260168}"/>
              </a:ext>
            </a:extLst>
          </p:cNvPr>
          <p:cNvGrpSpPr/>
          <p:nvPr/>
        </p:nvGrpSpPr>
        <p:grpSpPr>
          <a:xfrm>
            <a:off x="167151" y="405522"/>
            <a:ext cx="12024849" cy="6234863"/>
            <a:chOff x="202967" y="394636"/>
            <a:chExt cx="12024849" cy="6234863"/>
          </a:xfrm>
        </p:grpSpPr>
        <p:pic>
          <p:nvPicPr>
            <p:cNvPr id="3" name="Google Shape;69;p3">
              <a:extLst>
                <a:ext uri="{FF2B5EF4-FFF2-40B4-BE49-F238E27FC236}">
                  <a16:creationId xmlns:a16="http://schemas.microsoft.com/office/drawing/2014/main" id="{F13EC8ED-2CBB-8DDF-A7D1-6144117076B3}"/>
                </a:ext>
              </a:extLst>
            </p:cNvPr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2890069" y="394636"/>
              <a:ext cx="9135330" cy="623486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" name="Google Shape;70;p3">
              <a:extLst>
                <a:ext uri="{FF2B5EF4-FFF2-40B4-BE49-F238E27FC236}">
                  <a16:creationId xmlns:a16="http://schemas.microsoft.com/office/drawing/2014/main" id="{ADB97D9A-15DD-0BFA-1DB2-A752AA564887}"/>
                </a:ext>
              </a:extLst>
            </p:cNvPr>
            <p:cNvPicPr preferRelativeResize="0"/>
            <p:nvPr/>
          </p:nvPicPr>
          <p:blipFill>
            <a:blip r:embed="rId4"/>
            <a:srcRect/>
            <a:stretch/>
          </p:blipFill>
          <p:spPr>
            <a:xfrm>
              <a:off x="499872" y="5065717"/>
              <a:ext cx="1927399" cy="119134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" name="Google Shape;71;p3">
              <a:extLst>
                <a:ext uri="{FF2B5EF4-FFF2-40B4-BE49-F238E27FC236}">
                  <a16:creationId xmlns:a16="http://schemas.microsoft.com/office/drawing/2014/main" id="{0B9BCE5C-56AD-A5DD-3DEB-2535A53DACEA}"/>
                </a:ext>
              </a:extLst>
            </p:cNvPr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310873" y="548999"/>
              <a:ext cx="2389608" cy="161315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" name="Google Shape;72;p3">
              <a:extLst>
                <a:ext uri="{FF2B5EF4-FFF2-40B4-BE49-F238E27FC236}">
                  <a16:creationId xmlns:a16="http://schemas.microsoft.com/office/drawing/2014/main" id="{6CF13D2A-1A1B-E896-AF01-AB98798AF494}"/>
                </a:ext>
              </a:extLst>
            </p:cNvPr>
            <p:cNvPicPr preferRelativeResize="0"/>
            <p:nvPr/>
          </p:nvPicPr>
          <p:blipFill rotWithShape="1">
            <a:blip r:embed="rId6">
              <a:alphaModFix/>
            </a:blip>
            <a:srcRect/>
            <a:stretch/>
          </p:blipFill>
          <p:spPr>
            <a:xfrm>
              <a:off x="202967" y="2383777"/>
              <a:ext cx="2654689" cy="246031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" name="Google Shape;73;p3">
              <a:extLst>
                <a:ext uri="{FF2B5EF4-FFF2-40B4-BE49-F238E27FC236}">
                  <a16:creationId xmlns:a16="http://schemas.microsoft.com/office/drawing/2014/main" id="{A353291C-46FC-B400-7B89-1BF906D31852}"/>
                </a:ext>
              </a:extLst>
            </p:cNvPr>
            <p:cNvPicPr preferRelativeResize="0"/>
            <p:nvPr/>
          </p:nvPicPr>
          <p:blipFill>
            <a:blip r:embed="rId7"/>
            <a:srcRect/>
            <a:stretch/>
          </p:blipFill>
          <p:spPr>
            <a:xfrm>
              <a:off x="7815072" y="682752"/>
              <a:ext cx="1780033" cy="130454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" name="Google Shape;74;p3">
              <a:extLst>
                <a:ext uri="{FF2B5EF4-FFF2-40B4-BE49-F238E27FC236}">
                  <a16:creationId xmlns:a16="http://schemas.microsoft.com/office/drawing/2014/main" id="{26B20EAB-C7F4-99B5-FF9E-8FB61DF42E01}"/>
                </a:ext>
              </a:extLst>
            </p:cNvPr>
            <p:cNvPicPr preferRelativeResize="0"/>
            <p:nvPr/>
          </p:nvPicPr>
          <p:blipFill rotWithShape="1">
            <a:blip r:embed="rId8">
              <a:alphaModFix/>
            </a:blip>
            <a:srcRect/>
            <a:stretch/>
          </p:blipFill>
          <p:spPr>
            <a:xfrm>
              <a:off x="3961650" y="1470510"/>
              <a:ext cx="2936763" cy="252122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" name="Google Shape;75;p3">
              <a:extLst>
                <a:ext uri="{FF2B5EF4-FFF2-40B4-BE49-F238E27FC236}">
                  <a16:creationId xmlns:a16="http://schemas.microsoft.com/office/drawing/2014/main" id="{E3CB85C9-ECFA-26DC-4119-58743EEC8F4F}"/>
                </a:ext>
              </a:extLst>
            </p:cNvPr>
            <p:cNvPicPr preferRelativeResize="0"/>
            <p:nvPr/>
          </p:nvPicPr>
          <p:blipFill rotWithShape="1">
            <a:blip r:embed="rId9">
              <a:alphaModFix/>
            </a:blip>
            <a:srcRect/>
            <a:stretch/>
          </p:blipFill>
          <p:spPr>
            <a:xfrm>
              <a:off x="10466325" y="4524246"/>
              <a:ext cx="1480814" cy="210525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" name="Google Shape;76;p3">
              <a:extLst>
                <a:ext uri="{FF2B5EF4-FFF2-40B4-BE49-F238E27FC236}">
                  <a16:creationId xmlns:a16="http://schemas.microsoft.com/office/drawing/2014/main" id="{49B7914F-988A-52AE-EC3B-7B2415B30D8F}"/>
                </a:ext>
              </a:extLst>
            </p:cNvPr>
            <p:cNvSpPr/>
            <p:nvPr/>
          </p:nvSpPr>
          <p:spPr>
            <a:xfrm>
              <a:off x="2732894" y="741717"/>
              <a:ext cx="5237943" cy="584735"/>
            </a:xfrm>
            <a:custGeom>
              <a:avLst/>
              <a:gdLst/>
              <a:ahLst/>
              <a:cxnLst/>
              <a:rect l="l" t="t" r="r" b="b"/>
              <a:pathLst>
                <a:path w="5237943" h="769441" extrusionOk="0">
                  <a:moveTo>
                    <a:pt x="0" y="0"/>
                  </a:moveTo>
                  <a:cubicBezTo>
                    <a:pt x="291851" y="11870"/>
                    <a:pt x="416994" y="32689"/>
                    <a:pt x="759502" y="0"/>
                  </a:cubicBezTo>
                  <a:cubicBezTo>
                    <a:pt x="1102010" y="-32689"/>
                    <a:pt x="1140798" y="1844"/>
                    <a:pt x="1519003" y="0"/>
                  </a:cubicBezTo>
                  <a:cubicBezTo>
                    <a:pt x="1897208" y="-1844"/>
                    <a:pt x="1794134" y="-23143"/>
                    <a:pt x="2016608" y="0"/>
                  </a:cubicBezTo>
                  <a:cubicBezTo>
                    <a:pt x="2239082" y="23143"/>
                    <a:pt x="2552696" y="18557"/>
                    <a:pt x="2776110" y="0"/>
                  </a:cubicBezTo>
                  <a:cubicBezTo>
                    <a:pt x="2999524" y="-18557"/>
                    <a:pt x="3210936" y="25406"/>
                    <a:pt x="3326094" y="0"/>
                  </a:cubicBezTo>
                  <a:cubicBezTo>
                    <a:pt x="3441252" y="-25406"/>
                    <a:pt x="3657977" y="-11974"/>
                    <a:pt x="3876078" y="0"/>
                  </a:cubicBezTo>
                  <a:cubicBezTo>
                    <a:pt x="4094179" y="11974"/>
                    <a:pt x="4306585" y="26739"/>
                    <a:pt x="4530821" y="0"/>
                  </a:cubicBezTo>
                  <a:cubicBezTo>
                    <a:pt x="4755057" y="-26739"/>
                    <a:pt x="5028551" y="-30335"/>
                    <a:pt x="5237943" y="0"/>
                  </a:cubicBezTo>
                  <a:cubicBezTo>
                    <a:pt x="5223199" y="146064"/>
                    <a:pt x="5252014" y="240934"/>
                    <a:pt x="5237943" y="361637"/>
                  </a:cubicBezTo>
                  <a:cubicBezTo>
                    <a:pt x="5223872" y="482340"/>
                    <a:pt x="5249426" y="656525"/>
                    <a:pt x="5237943" y="769441"/>
                  </a:cubicBezTo>
                  <a:cubicBezTo>
                    <a:pt x="4927716" y="760331"/>
                    <a:pt x="4729693" y="755313"/>
                    <a:pt x="4530821" y="769441"/>
                  </a:cubicBezTo>
                  <a:cubicBezTo>
                    <a:pt x="4331949" y="783569"/>
                    <a:pt x="4094326" y="777406"/>
                    <a:pt x="3876078" y="769441"/>
                  </a:cubicBezTo>
                  <a:cubicBezTo>
                    <a:pt x="3657830" y="761476"/>
                    <a:pt x="3471559" y="735075"/>
                    <a:pt x="3168956" y="769441"/>
                  </a:cubicBezTo>
                  <a:cubicBezTo>
                    <a:pt x="2866353" y="803807"/>
                    <a:pt x="2905172" y="762805"/>
                    <a:pt x="2671351" y="769441"/>
                  </a:cubicBezTo>
                  <a:cubicBezTo>
                    <a:pt x="2437530" y="776077"/>
                    <a:pt x="2162759" y="745209"/>
                    <a:pt x="2016608" y="769441"/>
                  </a:cubicBezTo>
                  <a:cubicBezTo>
                    <a:pt x="1870457" y="793673"/>
                    <a:pt x="1587703" y="768906"/>
                    <a:pt x="1466624" y="769441"/>
                  </a:cubicBezTo>
                  <a:cubicBezTo>
                    <a:pt x="1345545" y="769976"/>
                    <a:pt x="920191" y="768921"/>
                    <a:pt x="759502" y="769441"/>
                  </a:cubicBezTo>
                  <a:cubicBezTo>
                    <a:pt x="598813" y="769961"/>
                    <a:pt x="281695" y="738146"/>
                    <a:pt x="0" y="769441"/>
                  </a:cubicBezTo>
                  <a:cubicBezTo>
                    <a:pt x="2274" y="606702"/>
                    <a:pt x="-447" y="516700"/>
                    <a:pt x="0" y="377026"/>
                  </a:cubicBezTo>
                  <a:cubicBezTo>
                    <a:pt x="447" y="237353"/>
                    <a:pt x="10827" y="113346"/>
                    <a:pt x="0" y="0"/>
                  </a:cubicBezTo>
                  <a:close/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32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Safari </a:t>
              </a:r>
              <a:r>
                <a:rPr lang="en-GB" sz="3200" b="1" dirty="0" err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ya</a:t>
              </a:r>
              <a:r>
                <a:rPr lang="en-GB" sz="32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3200" b="1" dirty="0" err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mabadiliko</a:t>
              </a:r>
              <a:r>
                <a:rPr lang="en-GB" sz="32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3200" b="1" dirty="0" err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yetu</a:t>
              </a:r>
              <a:endParaRPr sz="3200" dirty="0"/>
            </a:p>
          </p:txBody>
        </p:sp>
        <p:sp>
          <p:nvSpPr>
            <p:cNvPr id="11" name="Google Shape;77;p3">
              <a:extLst>
                <a:ext uri="{FF2B5EF4-FFF2-40B4-BE49-F238E27FC236}">
                  <a16:creationId xmlns:a16="http://schemas.microsoft.com/office/drawing/2014/main" id="{2B8A61A4-5C8C-9E55-CB9E-77227690F8A2}"/>
                </a:ext>
              </a:extLst>
            </p:cNvPr>
            <p:cNvSpPr txBox="1"/>
            <p:nvPr/>
          </p:nvSpPr>
          <p:spPr>
            <a:xfrm>
              <a:off x="831999" y="4548960"/>
              <a:ext cx="1338363" cy="40006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000" b="1" dirty="0" err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Tatizo</a:t>
              </a:r>
              <a:endParaRPr sz="2000" dirty="0"/>
            </a:p>
          </p:txBody>
        </p:sp>
        <p:sp>
          <p:nvSpPr>
            <p:cNvPr id="12" name="Google Shape;78;p3">
              <a:extLst>
                <a:ext uri="{FF2B5EF4-FFF2-40B4-BE49-F238E27FC236}">
                  <a16:creationId xmlns:a16="http://schemas.microsoft.com/office/drawing/2014/main" id="{F3887769-C167-B523-1DD8-E071866BF37F}"/>
                </a:ext>
              </a:extLst>
            </p:cNvPr>
            <p:cNvSpPr txBox="1"/>
            <p:nvPr/>
          </p:nvSpPr>
          <p:spPr>
            <a:xfrm>
              <a:off x="10118588" y="2383777"/>
              <a:ext cx="824400" cy="40006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000" b="1" dirty="0" err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Lengo</a:t>
              </a:r>
              <a:endParaRPr sz="2000" dirty="0"/>
            </a:p>
          </p:txBody>
        </p:sp>
        <p:sp>
          <p:nvSpPr>
            <p:cNvPr id="13" name="Google Shape;79;p3">
              <a:extLst>
                <a:ext uri="{FF2B5EF4-FFF2-40B4-BE49-F238E27FC236}">
                  <a16:creationId xmlns:a16="http://schemas.microsoft.com/office/drawing/2014/main" id="{2F445FC7-07E4-2511-7266-2276619AB310}"/>
                </a:ext>
              </a:extLst>
            </p:cNvPr>
            <p:cNvSpPr txBox="1"/>
            <p:nvPr/>
          </p:nvSpPr>
          <p:spPr>
            <a:xfrm>
              <a:off x="10911040" y="4550105"/>
              <a:ext cx="874560" cy="40006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0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Hatari</a:t>
              </a:r>
              <a:endParaRPr sz="2000"/>
            </a:p>
          </p:txBody>
        </p:sp>
        <p:sp>
          <p:nvSpPr>
            <p:cNvPr id="14" name="Google Shape;80;p3">
              <a:extLst>
                <a:ext uri="{FF2B5EF4-FFF2-40B4-BE49-F238E27FC236}">
                  <a16:creationId xmlns:a16="http://schemas.microsoft.com/office/drawing/2014/main" id="{CC918EBF-AF1D-32F8-8F5B-08F17F01E689}"/>
                </a:ext>
              </a:extLst>
            </p:cNvPr>
            <p:cNvSpPr txBox="1"/>
            <p:nvPr/>
          </p:nvSpPr>
          <p:spPr>
            <a:xfrm>
              <a:off x="3598977" y="4338149"/>
              <a:ext cx="1090105" cy="40006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0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Mbinu</a:t>
              </a:r>
              <a:endParaRPr sz="2000"/>
            </a:p>
          </p:txBody>
        </p:sp>
        <p:sp>
          <p:nvSpPr>
            <p:cNvPr id="15" name="Google Shape;81;p3">
              <a:extLst>
                <a:ext uri="{FF2B5EF4-FFF2-40B4-BE49-F238E27FC236}">
                  <a16:creationId xmlns:a16="http://schemas.microsoft.com/office/drawing/2014/main" id="{E0E0ED28-9559-FD06-17E5-304A77F6ECF4}"/>
                </a:ext>
              </a:extLst>
            </p:cNvPr>
            <p:cNvSpPr txBox="1"/>
            <p:nvPr/>
          </p:nvSpPr>
          <p:spPr>
            <a:xfrm>
              <a:off x="5549404" y="4338148"/>
              <a:ext cx="1265549" cy="40006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0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Hatua</a:t>
              </a:r>
              <a:endParaRPr sz="2000" dirty="0"/>
            </a:p>
          </p:txBody>
        </p:sp>
        <p:sp>
          <p:nvSpPr>
            <p:cNvPr id="16" name="Google Shape;82;p3">
              <a:extLst>
                <a:ext uri="{FF2B5EF4-FFF2-40B4-BE49-F238E27FC236}">
                  <a16:creationId xmlns:a16="http://schemas.microsoft.com/office/drawing/2014/main" id="{3A7056C4-0319-8AB3-1DB1-E8B9931C2F47}"/>
                </a:ext>
              </a:extLst>
            </p:cNvPr>
            <p:cNvSpPr txBox="1"/>
            <p:nvPr/>
          </p:nvSpPr>
          <p:spPr>
            <a:xfrm>
              <a:off x="2738512" y="2977818"/>
              <a:ext cx="1210781" cy="43088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2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Ujumbe</a:t>
              </a:r>
              <a:endParaRPr/>
            </a:p>
          </p:txBody>
        </p:sp>
        <p:sp>
          <p:nvSpPr>
            <p:cNvPr id="17" name="Google Shape;83;p3">
              <a:extLst>
                <a:ext uri="{FF2B5EF4-FFF2-40B4-BE49-F238E27FC236}">
                  <a16:creationId xmlns:a16="http://schemas.microsoft.com/office/drawing/2014/main" id="{F8A336A0-FEDE-7149-2A08-09C09FCE7415}"/>
                </a:ext>
              </a:extLst>
            </p:cNvPr>
            <p:cNvSpPr txBox="1"/>
            <p:nvPr/>
          </p:nvSpPr>
          <p:spPr>
            <a:xfrm>
              <a:off x="661712" y="1355575"/>
              <a:ext cx="1972574" cy="40006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0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Sisi </a:t>
              </a:r>
              <a:r>
                <a:rPr lang="en-GB" sz="2000" b="1" dirty="0" err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ni</a:t>
              </a:r>
              <a:r>
                <a:rPr lang="en-GB" sz="20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GB" sz="2000" b="1" dirty="0" err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nani</a:t>
              </a:r>
              <a:r>
                <a:rPr lang="en-GB" sz="20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?</a:t>
              </a:r>
              <a:endParaRPr sz="2000" dirty="0"/>
            </a:p>
          </p:txBody>
        </p:sp>
        <p:sp>
          <p:nvSpPr>
            <p:cNvPr id="18" name="Google Shape;84;p3">
              <a:extLst>
                <a:ext uri="{FF2B5EF4-FFF2-40B4-BE49-F238E27FC236}">
                  <a16:creationId xmlns:a16="http://schemas.microsoft.com/office/drawing/2014/main" id="{393709CF-F835-D5E4-7AF8-089363C3F3CC}"/>
                </a:ext>
              </a:extLst>
            </p:cNvPr>
            <p:cNvSpPr txBox="1"/>
            <p:nvPr/>
          </p:nvSpPr>
          <p:spPr>
            <a:xfrm>
              <a:off x="10707200" y="1716772"/>
              <a:ext cx="1520616" cy="40006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0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Muda </a:t>
              </a:r>
              <a:r>
                <a:rPr lang="en-GB" sz="1000" b="1" dirty="0" err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wa</a:t>
              </a:r>
              <a:r>
                <a:rPr lang="en-GB" sz="10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</a:p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000" b="1" dirty="0" err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utekelezaji</a:t>
              </a:r>
              <a:endParaRPr sz="1000" dirty="0"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4C2CA"/>
        </a:solidFill>
        <a:effectLst/>
      </p:bgPr>
    </p:bg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" name="Google Shape;92;p4" descr="En bild som visar vektorgrafik&#10;&#10;Automatiskt genererad beskrivni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91893" y="1008085"/>
            <a:ext cx="6846123" cy="4841830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4"/>
          <p:cNvSpPr/>
          <p:nvPr/>
        </p:nvSpPr>
        <p:spPr>
          <a:xfrm>
            <a:off x="2453984" y="1320730"/>
            <a:ext cx="2816734" cy="707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0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Hongera</a:t>
            </a:r>
            <a:r>
              <a:rPr lang="en-GB" sz="40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!</a:t>
            </a:r>
            <a:endParaRPr sz="4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ORBTema2">
  <a:themeElements>
    <a:clrScheme name="FORB NY">
      <a:dk1>
        <a:srgbClr val="000000"/>
      </a:dk1>
      <a:lt1>
        <a:srgbClr val="FFFFFF"/>
      </a:lt1>
      <a:dk2>
        <a:srgbClr val="55495F"/>
      </a:dk2>
      <a:lt2>
        <a:srgbClr val="EDD9BC"/>
      </a:lt2>
      <a:accent1>
        <a:srgbClr val="8E5772"/>
      </a:accent1>
      <a:accent2>
        <a:srgbClr val="DF975E"/>
      </a:accent2>
      <a:accent3>
        <a:srgbClr val="75A8A5"/>
      </a:accent3>
      <a:accent4>
        <a:srgbClr val="4E7D88"/>
      </a:accent4>
      <a:accent5>
        <a:srgbClr val="8E5772"/>
      </a:accent5>
      <a:accent6>
        <a:srgbClr val="574761"/>
      </a:accent6>
      <a:hlink>
        <a:srgbClr val="000000"/>
      </a:hlink>
      <a:folHlink>
        <a:srgbClr val="8D8F8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64EAB1E5C6AEE41887E9F86B6C24009" ma:contentTypeVersion="20" ma:contentTypeDescription="Skapa ett nytt dokument." ma:contentTypeScope="" ma:versionID="43bf8746da3a65419f265cdb127ce9b2">
  <xsd:schema xmlns:xsd="http://www.w3.org/2001/XMLSchema" xmlns:xs="http://www.w3.org/2001/XMLSchema" xmlns:p="http://schemas.microsoft.com/office/2006/metadata/properties" xmlns:ns2="22fecd5d-df39-456e-b4cb-878c351283d5" xmlns:ns3="6542285b-0a69-4616-8a34-3bdbf91ac2f1" targetNamespace="http://schemas.microsoft.com/office/2006/metadata/properties" ma:root="true" ma:fieldsID="2496e89e4111f5d92a6c6185452cb8a6" ns2:_="" ns3:_="">
    <xsd:import namespace="22fecd5d-df39-456e-b4cb-878c351283d5"/>
    <xsd:import namespace="6542285b-0a69-4616-8a34-3bdbf91ac2f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LengthInSecond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fecd5d-df39-456e-b4cb-878c351283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Bildmarkeringar" ma:readOnly="false" ma:fieldId="{5cf76f15-5ced-4ddc-b409-7134ff3c332f}" ma:taxonomyMulti="true" ma:sspId="5fc94a9c-aa5b-4035-8ca6-10f28b064d0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542285b-0a69-4616-8a34-3bdbf91ac2f1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60faaa5-3091-4a46-874a-6e0e77558f8a}" ma:internalName="TaxCatchAll" ma:showField="CatchAllData" ma:web="6542285b-0a69-4616-8a34-3bdbf91ac2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2fecd5d-df39-456e-b4cb-878c351283d5">
      <Terms xmlns="http://schemas.microsoft.com/office/infopath/2007/PartnerControls"/>
    </lcf76f155ced4ddcb4097134ff3c332f>
    <TaxCatchAll xmlns="6542285b-0a69-4616-8a34-3bdbf91ac2f1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E9271AC-907F-43B4-B2FD-78AECF5DA88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2fecd5d-df39-456e-b4cb-878c351283d5"/>
    <ds:schemaRef ds:uri="6542285b-0a69-4616-8a34-3bdbf91ac2f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CA8CCCB-8AC7-4B87-B907-0FF27AE8A8DF}">
  <ds:schemaRefs>
    <ds:schemaRef ds:uri="http://schemas.microsoft.com/office/2006/metadata/properties"/>
    <ds:schemaRef ds:uri="http://schemas.microsoft.com/office/infopath/2007/PartnerControls"/>
    <ds:schemaRef ds:uri="27879760-8d42-4139-817b-a85748325e78"/>
    <ds:schemaRef ds:uri="007ce96f-f6e4-41e9-bbc1-3453ece26c5d"/>
    <ds:schemaRef ds:uri="22fecd5d-df39-456e-b4cb-878c351283d5"/>
    <ds:schemaRef ds:uri="6542285b-0a69-4616-8a34-3bdbf91ac2f1"/>
  </ds:schemaRefs>
</ds:datastoreItem>
</file>

<file path=customXml/itemProps3.xml><?xml version="1.0" encoding="utf-8"?>
<ds:datastoreItem xmlns:ds="http://schemas.openxmlformats.org/officeDocument/2006/customXml" ds:itemID="{922AA53B-5027-44DD-A404-18EB5324757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157</Words>
  <Application>Microsoft Office PowerPoint</Application>
  <PresentationFormat>Widescreen</PresentationFormat>
  <Paragraphs>38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FORBTema2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FORB Learning Platform;Katherine.Cash@smc.global</dc:creator>
  <cp:lastModifiedBy>Victoria Pfeiffer</cp:lastModifiedBy>
  <cp:revision>22</cp:revision>
  <dcterms:created xsi:type="dcterms:W3CDTF">2021-06-28T12:15:29Z</dcterms:created>
  <dcterms:modified xsi:type="dcterms:W3CDTF">2025-11-04T09:50:06Z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0x010100664EAB1E5C6AEE41887E9F86B6C24009</vt:lpwstr>
  </property>
  <property fmtid="{D5CDD505-2E9C-101B-9397-08002B2CF9AE}" pid="3" name="MediaServiceImageTags">
    <vt:lpwstr/>
  </property>
</Properties>
</file>