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13"/>
  </p:notesMasterIdLst>
  <p:handoutMasterIdLst>
    <p:handoutMasterId r:id="rId14"/>
  </p:handoutMasterIdLst>
  <p:sldIdLst>
    <p:sldId id="256" r:id="rId9"/>
    <p:sldId id="373" r:id="rId10"/>
    <p:sldId id="353" r:id="rId11"/>
    <p:sldId id="370" r:id="rId12"/>
  </p:sldIdLst>
  <p:sldSz cx="12192000" cy="6858000"/>
  <p:notesSz cx="6858000" cy="9144000"/>
  <p:embeddedFontLst>
    <p:embeddedFont>
      <p:font typeface="Baamini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5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Katherine Cash" initials="KC [2]" lastIdx="1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2CA"/>
    <a:srgbClr val="D1E0DF"/>
    <a:srgbClr val="86A2AB"/>
    <a:srgbClr val="F4E4D1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363D3-AEA4-4F67-9767-257C384E6B12}" v="2" dt="2023-08-01T09:35:00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2" autoAdjust="0"/>
    <p:restoredTop sz="93655" autoAdjust="0"/>
  </p:normalViewPr>
  <p:slideViewPr>
    <p:cSldViewPr snapToGrid="0">
      <p:cViewPr varScale="1">
        <p:scale>
          <a:sx n="106" d="100"/>
          <a:sy n="106" d="100"/>
        </p:scale>
        <p:origin x="138" y="12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102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713363D3-AEA4-4F67-9767-257C384E6B12}"/>
    <pc:docChg chg="modSld">
      <pc:chgData name="Eben Bhujel" userId="0f9db9ec-00ad-46b6-9b96-35db36e90aee" providerId="ADAL" clId="{713363D3-AEA4-4F67-9767-257C384E6B12}" dt="2023-06-21T13:34:00.050" v="6" actId="6549"/>
      <pc:docMkLst>
        <pc:docMk/>
      </pc:docMkLst>
      <pc:sldChg chg="modSp mod">
        <pc:chgData name="Eben Bhujel" userId="0f9db9ec-00ad-46b6-9b96-35db36e90aee" providerId="ADAL" clId="{713363D3-AEA4-4F67-9767-257C384E6B12}" dt="2023-06-21T13:34:00.050" v="6" actId="6549"/>
        <pc:sldMkLst>
          <pc:docMk/>
          <pc:sldMk cId="523184214" sldId="353"/>
        </pc:sldMkLst>
        <pc:spChg chg="mod">
          <ac:chgData name="Eben Bhujel" userId="0f9db9ec-00ad-46b6-9b96-35db36e90aee" providerId="ADAL" clId="{713363D3-AEA4-4F67-9767-257C384E6B12}" dt="2023-06-21T13:34:00.050" v="6" actId="6549"/>
          <ac:spMkLst>
            <pc:docMk/>
            <pc:sldMk cId="523184214" sldId="353"/>
            <ac:spMk id="14" creationId="{ABF0EE0F-F8A4-5646-9185-319FC002CB6A}"/>
          </ac:spMkLst>
        </pc:spChg>
        <pc:spChg chg="mod">
          <ac:chgData name="Eben Bhujel" userId="0f9db9ec-00ad-46b6-9b96-35db36e90aee" providerId="ADAL" clId="{713363D3-AEA4-4F67-9767-257C384E6B12}" dt="2023-06-21T13:32:21.594" v="1" actId="6549"/>
          <ac:spMkLst>
            <pc:docMk/>
            <pc:sldMk cId="523184214" sldId="353"/>
            <ac:spMk id="15" creationId="{B9B99F8F-CF51-B64F-8D35-ECD86AFA15B5}"/>
          </ac:spMkLst>
        </pc:spChg>
        <pc:spChg chg="mod">
          <ac:chgData name="Eben Bhujel" userId="0f9db9ec-00ad-46b6-9b96-35db36e90aee" providerId="ADAL" clId="{713363D3-AEA4-4F67-9767-257C384E6B12}" dt="2023-06-21T13:33:11.088" v="3" actId="6549"/>
          <ac:spMkLst>
            <pc:docMk/>
            <pc:sldMk cId="523184214" sldId="353"/>
            <ac:spMk id="17" creationId="{B5C5701C-A839-5447-8EC6-1BA625A67E35}"/>
          </ac:spMkLst>
        </pc:spChg>
        <pc:spChg chg="mod">
          <ac:chgData name="Eben Bhujel" userId="0f9db9ec-00ad-46b6-9b96-35db36e90aee" providerId="ADAL" clId="{713363D3-AEA4-4F67-9767-257C384E6B12}" dt="2023-06-21T13:33:28.119" v="4" actId="1076"/>
          <ac:spMkLst>
            <pc:docMk/>
            <pc:sldMk cId="523184214" sldId="353"/>
            <ac:spMk id="18" creationId="{E83B2AA7-C135-C944-BE4F-87461AA54A9E}"/>
          </ac:spMkLst>
        </pc:spChg>
      </pc:sldChg>
    </pc:docChg>
  </pc:docChgLst>
  <pc:docChgLst>
    <pc:chgData name="Eben Bhujel" userId="0f9db9ec-00ad-46b6-9b96-35db36e90aee" providerId="ADAL" clId="{9FBD58A7-A2EB-4078-8624-A5182846D5AF}"/>
    <pc:docChg chg="undo custSel modSld">
      <pc:chgData name="Eben Bhujel" userId="0f9db9ec-00ad-46b6-9b96-35db36e90aee" providerId="ADAL" clId="{9FBD58A7-A2EB-4078-8624-A5182846D5AF}" dt="2023-06-22T06:39:41.102" v="15" actId="255"/>
      <pc:docMkLst>
        <pc:docMk/>
      </pc:docMkLst>
      <pc:sldChg chg="modSp mod">
        <pc:chgData name="Eben Bhujel" userId="0f9db9ec-00ad-46b6-9b96-35db36e90aee" providerId="ADAL" clId="{9FBD58A7-A2EB-4078-8624-A5182846D5AF}" dt="2023-06-22T06:39:41.102" v="15" actId="255"/>
        <pc:sldMkLst>
          <pc:docMk/>
          <pc:sldMk cId="523184214" sldId="353"/>
        </pc:sldMkLst>
        <pc:spChg chg="mod">
          <ac:chgData name="Eben Bhujel" userId="0f9db9ec-00ad-46b6-9b96-35db36e90aee" providerId="ADAL" clId="{9FBD58A7-A2EB-4078-8624-A5182846D5AF}" dt="2023-06-22T06:39:05.812" v="14" actId="1038"/>
          <ac:spMkLst>
            <pc:docMk/>
            <pc:sldMk cId="523184214" sldId="353"/>
            <ac:spMk id="14" creationId="{ABF0EE0F-F8A4-5646-9185-319FC002CB6A}"/>
          </ac:spMkLst>
        </pc:spChg>
        <pc:spChg chg="mod">
          <ac:chgData name="Eben Bhujel" userId="0f9db9ec-00ad-46b6-9b96-35db36e90aee" providerId="ADAL" clId="{9FBD58A7-A2EB-4078-8624-A5182846D5AF}" dt="2023-06-22T06:39:41.102" v="15" actId="255"/>
          <ac:spMkLst>
            <pc:docMk/>
            <pc:sldMk cId="523184214" sldId="353"/>
            <ac:spMk id="18" creationId="{E83B2AA7-C135-C944-BE4F-87461AA54A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Ntiy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(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njhlu;r;rp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g;gapw;rpapid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mwpKfg;gLj;Jtjw;F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b-NO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tiuahd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iyLfisg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gad;gLj;Jq;fs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ghlj;jpd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Wjp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midtiuAk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kPz;Lk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tuNtw;fpNwhk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vt;tsT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Kf;fpa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Ntiy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nra;fpwhu;fs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nrhy;yp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mtu;fis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Cf;Ftpf;fTk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gq;Nfw;ghsu;fis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mtu;fspd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‘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khw;wg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gazj;jpy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’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njhlu;e;J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gzpahw;w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Ke;ija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mku;tpypUe;J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mtu;fspd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nray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jpl;lkply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FOf;fSf;Fr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nry;y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miof;fTk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FOf;fs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,ij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Vw;fdNt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njhlq;ftpy;iy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vd;why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;&gt; ,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g;NghJ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nray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gbfspy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ftdk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nrYj;j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Cf;Ftpf;fTk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FOf;fSf;F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vt;tsT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Neuk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,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Uf;fpwJ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vd;W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nrhy;Yq;fs</a:t>
            </a:r>
            <a:r>
              <a:rPr lang="da-DK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nfhz;lhl;lk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Wjpapy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lk;ngWfpd;w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nfhz;lhl;lj;jpd;NghJ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iybidf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fhl;rpg;gLj;Jq;fs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2EE8ECE1-E5B3-4CE7-864B-E5A5F3C84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28CCE4C2-A35E-485A-A84D-03A5F3B5E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EFA432E7-B5C9-4387-B107-5089988EB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276DE29-53DA-438E-A7C6-7929B18A3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D8317FE-E2F3-477D-8686-06F01D985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AF15A62-F301-1966-65EB-C2DED1FB9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3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1E77D87-CCC3-60A1-94F1-186FC1D40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8" y="3593199"/>
            <a:ext cx="5905500" cy="13462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81FDAE2-CAC9-81C7-2E95-ED985F18BAA9}"/>
              </a:ext>
            </a:extLst>
          </p:cNvPr>
          <p:cNvSpPr txBox="1"/>
          <p:nvPr/>
        </p:nvSpPr>
        <p:spPr>
          <a:xfrm>
            <a:off x="934472" y="887744"/>
            <a:ext cx="10323051" cy="255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cs;@u;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</a:t>
            </a: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khw;wKz;lhf;Feu;fSf;fhd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newp</a:t>
            </a:r>
            <a:endParaRPr lang="sv-SE" sz="5200" dirty="0">
              <a:solidFill>
                <a:schemeClr val="tx1">
                  <a:lumMod val="65000"/>
                  <a:lumOff val="35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D676BAFC-F2EE-CD4B-80F4-E47597F822C6}"/>
              </a:ext>
            </a:extLst>
          </p:cNvPr>
          <p:cNvSpPr txBox="1"/>
          <p:nvPr/>
        </p:nvSpPr>
        <p:spPr>
          <a:xfrm>
            <a:off x="0" y="896808"/>
            <a:ext cx="12192000" cy="1957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9: </a:t>
            </a:r>
            <a:endParaRPr lang="da-DK" sz="36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sv-SE" sz="1600" dirty="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6000" dirty="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4A51AA-E851-8049-B3E4-9E058EAD4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7" y="3816766"/>
            <a:ext cx="1777037" cy="17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3AFE81-6BC2-FF49-B09A-D2015940D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069" y="394636"/>
            <a:ext cx="9135330" cy="6234862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E814E609-D3D9-CF4F-8057-1480D8C60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17" y="4980992"/>
            <a:ext cx="1871554" cy="142737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2C8A09-C855-B549-8C3F-70A8E6B35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73" y="548999"/>
            <a:ext cx="2389608" cy="161315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8D1562D-F73E-FD41-B52B-6207E9154E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967" y="2383777"/>
            <a:ext cx="2654689" cy="2460314"/>
          </a:xfrm>
          <a:prstGeom prst="rect">
            <a:avLst/>
          </a:prstGeom>
        </p:spPr>
      </p:pic>
      <p:pic>
        <p:nvPicPr>
          <p:cNvPr id="8" name="Picture 35">
            <a:extLst>
              <a:ext uri="{FF2B5EF4-FFF2-40B4-BE49-F238E27FC236}">
                <a16:creationId xmlns:a16="http://schemas.microsoft.com/office/drawing/2014/main" id="{BD4CA4E1-F31C-6240-AA65-8982A60111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4738" y="633722"/>
            <a:ext cx="1776137" cy="1443706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7AC9D55D-0EE0-FA4D-A9E0-5628E45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650" y="1470510"/>
            <a:ext cx="2936763" cy="2521221"/>
          </a:xfrm>
          <a:prstGeom prst="rect">
            <a:avLst/>
          </a:prstGeom>
        </p:spPr>
      </p:pic>
      <p:pic>
        <p:nvPicPr>
          <p:cNvPr id="10" name="Picture 45">
            <a:extLst>
              <a:ext uri="{FF2B5EF4-FFF2-40B4-BE49-F238E27FC236}">
                <a16:creationId xmlns:a16="http://schemas.microsoft.com/office/drawing/2014/main" id="{56DDBD5A-BCD1-7D44-9B3B-88817820D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325" y="4524246"/>
            <a:ext cx="1480814" cy="2105253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3876B9A4-F0D8-3F4A-994B-CA75EFB8ABF5}"/>
              </a:ext>
            </a:extLst>
          </p:cNvPr>
          <p:cNvSpPr txBox="1"/>
          <p:nvPr/>
        </p:nvSpPr>
        <p:spPr>
          <a:xfrm>
            <a:off x="2496712" y="287806"/>
            <a:ext cx="5494122" cy="1323439"/>
          </a:xfrm>
          <a:custGeom>
            <a:avLst/>
            <a:gdLst>
              <a:gd name="connsiteX0" fmla="*/ 0 w 5494122"/>
              <a:gd name="connsiteY0" fmla="*/ 0 h 1323439"/>
              <a:gd name="connsiteX1" fmla="*/ 796648 w 5494122"/>
              <a:gd name="connsiteY1" fmla="*/ 0 h 1323439"/>
              <a:gd name="connsiteX2" fmla="*/ 1593295 w 5494122"/>
              <a:gd name="connsiteY2" fmla="*/ 0 h 1323439"/>
              <a:gd name="connsiteX3" fmla="*/ 2115237 w 5494122"/>
              <a:gd name="connsiteY3" fmla="*/ 0 h 1323439"/>
              <a:gd name="connsiteX4" fmla="*/ 2911885 w 5494122"/>
              <a:gd name="connsiteY4" fmla="*/ 0 h 1323439"/>
              <a:gd name="connsiteX5" fmla="*/ 3488767 w 5494122"/>
              <a:gd name="connsiteY5" fmla="*/ 0 h 1323439"/>
              <a:gd name="connsiteX6" fmla="*/ 4065650 w 5494122"/>
              <a:gd name="connsiteY6" fmla="*/ 0 h 1323439"/>
              <a:gd name="connsiteX7" fmla="*/ 4752416 w 5494122"/>
              <a:gd name="connsiteY7" fmla="*/ 0 h 1323439"/>
              <a:gd name="connsiteX8" fmla="*/ 5494122 w 5494122"/>
              <a:gd name="connsiteY8" fmla="*/ 0 h 1323439"/>
              <a:gd name="connsiteX9" fmla="*/ 5494122 w 5494122"/>
              <a:gd name="connsiteY9" fmla="*/ 622016 h 1323439"/>
              <a:gd name="connsiteX10" fmla="*/ 5494122 w 5494122"/>
              <a:gd name="connsiteY10" fmla="*/ 1323439 h 1323439"/>
              <a:gd name="connsiteX11" fmla="*/ 4752416 w 5494122"/>
              <a:gd name="connsiteY11" fmla="*/ 1323439 h 1323439"/>
              <a:gd name="connsiteX12" fmla="*/ 4065650 w 5494122"/>
              <a:gd name="connsiteY12" fmla="*/ 1323439 h 1323439"/>
              <a:gd name="connsiteX13" fmla="*/ 3323944 w 5494122"/>
              <a:gd name="connsiteY13" fmla="*/ 1323439 h 1323439"/>
              <a:gd name="connsiteX14" fmla="*/ 2802002 w 5494122"/>
              <a:gd name="connsiteY14" fmla="*/ 1323439 h 1323439"/>
              <a:gd name="connsiteX15" fmla="*/ 2115237 w 5494122"/>
              <a:gd name="connsiteY15" fmla="*/ 1323439 h 1323439"/>
              <a:gd name="connsiteX16" fmla="*/ 1538354 w 5494122"/>
              <a:gd name="connsiteY16" fmla="*/ 1323439 h 1323439"/>
              <a:gd name="connsiteX17" fmla="*/ 796648 w 5494122"/>
              <a:gd name="connsiteY17" fmla="*/ 1323439 h 1323439"/>
              <a:gd name="connsiteX18" fmla="*/ 0 w 5494122"/>
              <a:gd name="connsiteY18" fmla="*/ 1323439 h 1323439"/>
              <a:gd name="connsiteX19" fmla="*/ 0 w 5494122"/>
              <a:gd name="connsiteY19" fmla="*/ 648485 h 1323439"/>
              <a:gd name="connsiteX20" fmla="*/ 0 w 5494122"/>
              <a:gd name="connsiteY20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4122" h="1323439" extrusionOk="0">
                <a:moveTo>
                  <a:pt x="0" y="0"/>
                </a:moveTo>
                <a:cubicBezTo>
                  <a:pt x="337125" y="15553"/>
                  <a:pt x="629282" y="-4288"/>
                  <a:pt x="796648" y="0"/>
                </a:cubicBezTo>
                <a:cubicBezTo>
                  <a:pt x="964014" y="4288"/>
                  <a:pt x="1341561" y="-31529"/>
                  <a:pt x="1593295" y="0"/>
                </a:cubicBezTo>
                <a:cubicBezTo>
                  <a:pt x="1845029" y="31529"/>
                  <a:pt x="2005723" y="-11706"/>
                  <a:pt x="2115237" y="0"/>
                </a:cubicBezTo>
                <a:cubicBezTo>
                  <a:pt x="2224751" y="11706"/>
                  <a:pt x="2695945" y="32545"/>
                  <a:pt x="2911885" y="0"/>
                </a:cubicBezTo>
                <a:cubicBezTo>
                  <a:pt x="3127825" y="-32545"/>
                  <a:pt x="3369799" y="-2262"/>
                  <a:pt x="3488767" y="0"/>
                </a:cubicBezTo>
                <a:cubicBezTo>
                  <a:pt x="3607735" y="2262"/>
                  <a:pt x="3797705" y="-23349"/>
                  <a:pt x="4065650" y="0"/>
                </a:cubicBezTo>
                <a:cubicBezTo>
                  <a:pt x="4333595" y="23349"/>
                  <a:pt x="4569776" y="-17629"/>
                  <a:pt x="4752416" y="0"/>
                </a:cubicBezTo>
                <a:cubicBezTo>
                  <a:pt x="4935056" y="17629"/>
                  <a:pt x="5236223" y="16007"/>
                  <a:pt x="5494122" y="0"/>
                </a:cubicBezTo>
                <a:cubicBezTo>
                  <a:pt x="5470709" y="244324"/>
                  <a:pt x="5522734" y="378186"/>
                  <a:pt x="5494122" y="622016"/>
                </a:cubicBezTo>
                <a:cubicBezTo>
                  <a:pt x="5465510" y="865846"/>
                  <a:pt x="5497828" y="1069816"/>
                  <a:pt x="5494122" y="1323439"/>
                </a:cubicBezTo>
                <a:cubicBezTo>
                  <a:pt x="5301171" y="1341332"/>
                  <a:pt x="5048454" y="1357113"/>
                  <a:pt x="4752416" y="1323439"/>
                </a:cubicBezTo>
                <a:cubicBezTo>
                  <a:pt x="4456378" y="1289765"/>
                  <a:pt x="4247094" y="1338187"/>
                  <a:pt x="4065650" y="1323439"/>
                </a:cubicBezTo>
                <a:cubicBezTo>
                  <a:pt x="3884206" y="1308691"/>
                  <a:pt x="3606566" y="1298684"/>
                  <a:pt x="3323944" y="1323439"/>
                </a:cubicBezTo>
                <a:cubicBezTo>
                  <a:pt x="3041322" y="1348194"/>
                  <a:pt x="2936313" y="1320510"/>
                  <a:pt x="2802002" y="1323439"/>
                </a:cubicBezTo>
                <a:cubicBezTo>
                  <a:pt x="2667691" y="1326368"/>
                  <a:pt x="2263358" y="1295302"/>
                  <a:pt x="2115237" y="1323439"/>
                </a:cubicBezTo>
                <a:cubicBezTo>
                  <a:pt x="1967117" y="1351576"/>
                  <a:pt x="1737627" y="1302986"/>
                  <a:pt x="1538354" y="1323439"/>
                </a:cubicBezTo>
                <a:cubicBezTo>
                  <a:pt x="1339081" y="1343892"/>
                  <a:pt x="1153928" y="1351399"/>
                  <a:pt x="796648" y="1323439"/>
                </a:cubicBezTo>
                <a:cubicBezTo>
                  <a:pt x="439368" y="1295479"/>
                  <a:pt x="353510" y="1346318"/>
                  <a:pt x="0" y="1323439"/>
                </a:cubicBezTo>
                <a:cubicBezTo>
                  <a:pt x="-28009" y="1108783"/>
                  <a:pt x="22244" y="895130"/>
                  <a:pt x="0" y="648485"/>
                </a:cubicBezTo>
                <a:cubicBezTo>
                  <a:pt x="-22244" y="401840"/>
                  <a:pt x="32070" y="19764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7254464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40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40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40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4000" b="1" dirty="0">
              <a:latin typeface="Baamini" pitchFamily="2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BF92B1C-FFF2-A94D-AB97-92E7CFA7777C}"/>
              </a:ext>
            </a:extLst>
          </p:cNvPr>
          <p:cNvSpPr txBox="1"/>
          <p:nvPr/>
        </p:nvSpPr>
        <p:spPr>
          <a:xfrm>
            <a:off x="837064" y="454896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en-GB" sz="2200" b="1" dirty="0">
              <a:latin typeface="Baamini" pitchFamily="2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9B92A5B-D537-FC48-9DCE-F0575003C8E4}"/>
              </a:ext>
            </a:extLst>
          </p:cNvPr>
          <p:cNvSpPr txBox="1"/>
          <p:nvPr/>
        </p:nvSpPr>
        <p:spPr>
          <a:xfrm>
            <a:off x="10118588" y="2383777"/>
            <a:ext cx="1013419" cy="454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yf;F</a:t>
            </a:r>
            <a:endParaRPr lang="da-DK" sz="22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BF0EE0F-F8A4-5646-9185-319FC002CB6A}"/>
              </a:ext>
            </a:extLst>
          </p:cNvPr>
          <p:cNvSpPr txBox="1"/>
          <p:nvPr/>
        </p:nvSpPr>
        <p:spPr>
          <a:xfrm>
            <a:off x="10831052" y="4610515"/>
            <a:ext cx="126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mghaq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6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n-GB" sz="16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1600" b="1" dirty="0">
              <a:latin typeface="Baamini" pitchFamily="2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9B99F8F-CF51-B64F-8D35-ECD86AFA15B5}"/>
              </a:ext>
            </a:extLst>
          </p:cNvPr>
          <p:cNvSpPr txBox="1"/>
          <p:nvPr/>
        </p:nvSpPr>
        <p:spPr>
          <a:xfrm>
            <a:off x="3572032" y="4413204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</a:t>
            </a:r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jpfs</a:t>
            </a:r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2200" b="1" dirty="0">
              <a:latin typeface="Baamini" pitchFamily="2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543B2F0-2B97-4D47-9541-276522B5657C}"/>
              </a:ext>
            </a:extLst>
          </p:cNvPr>
          <p:cNvSpPr txBox="1"/>
          <p:nvPr/>
        </p:nvSpPr>
        <p:spPr>
          <a:xfrm>
            <a:off x="5444977" y="4395071"/>
            <a:ext cx="1572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gbKiwfs</a:t>
            </a:r>
            <a:r>
              <a:rPr lang="en-GB" sz="2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2200" b="1" dirty="0">
              <a:latin typeface="Baamini" pitchFamily="2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5C5701C-A839-5447-8EC6-1BA625A67E35}"/>
              </a:ext>
            </a:extLst>
          </p:cNvPr>
          <p:cNvSpPr txBox="1"/>
          <p:nvPr/>
        </p:nvSpPr>
        <p:spPr>
          <a:xfrm>
            <a:off x="2738512" y="2977818"/>
            <a:ext cx="933269" cy="443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</a:t>
            </a:r>
            <a:r>
              <a:rPr lang="en-GB" sz="2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</a:t>
            </a:r>
            <a:endParaRPr lang="da-DK" sz="22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83B2AA7-C135-C944-BE4F-87461AA54A9E}"/>
              </a:ext>
            </a:extLst>
          </p:cNvPr>
          <p:cNvSpPr txBox="1"/>
          <p:nvPr/>
        </p:nvSpPr>
        <p:spPr>
          <a:xfrm>
            <a:off x="639570" y="1305013"/>
            <a:ext cx="1975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ehq;fs</a:t>
            </a:r>
            <a:r>
              <a:rPr lang="en-GB" sz="2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ahu;?</a:t>
            </a:r>
            <a:r>
              <a:rPr lang="en-GB" sz="22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en-GB" sz="2200" b="1" dirty="0">
              <a:latin typeface="Baamini" pitchFamily="2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323F414-3097-1645-B2FA-F5984F6CBCFF}"/>
              </a:ext>
            </a:extLst>
          </p:cNvPr>
          <p:cNvSpPr txBox="1"/>
          <p:nvPr/>
        </p:nvSpPr>
        <p:spPr>
          <a:xfrm>
            <a:off x="10859366" y="1730197"/>
            <a:ext cx="116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mLj;j</a:t>
            </a:r>
            <a:r>
              <a:rPr lang="en-GB" sz="1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Mz;lstpy</a:t>
            </a:r>
            <a:r>
              <a:rPr lang="en-GB" sz="1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10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ektorgrafik&#10;&#10;Automatiskt genererad beskrivning">
            <a:extLst>
              <a:ext uri="{FF2B5EF4-FFF2-40B4-BE49-F238E27FC236}">
                <a16:creationId xmlns:a16="http://schemas.microsoft.com/office/drawing/2014/main" id="{01C3F4C5-6ADF-47DD-86AC-F479D696B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93" y="1008085"/>
            <a:ext cx="6846123" cy="484183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7C29E87-A169-445E-84A3-1AC75B32C9DD}"/>
              </a:ext>
            </a:extLst>
          </p:cNvPr>
          <p:cNvSpPr/>
          <p:nvPr/>
        </p:nvSpPr>
        <p:spPr>
          <a:xfrm>
            <a:off x="1145666" y="1320730"/>
            <a:ext cx="10338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latin typeface="Baamini" pitchFamily="2" charset="0"/>
              </a:rPr>
              <a:t>tho;j;Jf;fs;!</a:t>
            </a:r>
          </a:p>
        </p:txBody>
      </p:sp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200BC68D-B4A2-CC41-AFEF-572EDBB4BDF1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5830AC5E-6027-514C-902D-4719B43DB93E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8E34206E-54D2-884C-935A-87B6723E108E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8097E2AD-40D9-334C-ACE8-834FE3EA681B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13A59862-59E0-9747-8605-F393D5EF0849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Props1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B851BE-3E1A-43FB-B183-796C31D6313A}"/>
</file>

<file path=customXml/itemProps3.xml><?xml version="1.0" encoding="utf-8"?>
<ds:datastoreItem xmlns:ds="http://schemas.openxmlformats.org/officeDocument/2006/customXml" ds:itemID="{6C759612-FB27-4A08-A657-FD317E5BFB2E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007ce96f-f6e4-41e9-bbc1-3453ece26c5d"/>
    <ds:schemaRef ds:uri="27879760-8d42-4139-817b-a85748325e7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Anpassad formgivning</Template>
  <TotalTime>152</TotalTime>
  <Words>374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Calibri Light</vt:lpstr>
      <vt:lpstr>Baamini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9 PowerPoint</dc:title>
  <dc:creator>FORB Learning Platform;Katherine.Cash@smc.global</dc:creator>
  <cp:lastModifiedBy>Eben Bhujel</cp:lastModifiedBy>
  <cp:revision>45</cp:revision>
  <cp:lastPrinted>2021-06-02T17:53:06Z</cp:lastPrinted>
  <dcterms:created xsi:type="dcterms:W3CDTF">2021-06-28T12:15:29Z</dcterms:created>
  <dcterms:modified xsi:type="dcterms:W3CDTF">2023-08-01T09:35:21Z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