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theme/theme4.xml" ContentType="application/vnd.openxmlformats-officedocument.theme+xml"/>
  <Override PartName="/ppt/slideLayouts/slideLayout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4"/>
    <p:sldMasterId id="2147483726" r:id="rId5"/>
    <p:sldMasterId id="2147483812" r:id="rId6"/>
    <p:sldMasterId id="2147483696" r:id="rId7"/>
    <p:sldMasterId id="2147483800" r:id="rId8"/>
  </p:sldMasterIdLst>
  <p:notesMasterIdLst>
    <p:notesMasterId r:id="rId13"/>
  </p:notesMasterIdLst>
  <p:handoutMasterIdLst>
    <p:handoutMasterId r:id="rId14"/>
  </p:handoutMasterIdLst>
  <p:sldIdLst>
    <p:sldId id="256" r:id="rId9"/>
    <p:sldId id="373" r:id="rId10"/>
    <p:sldId id="353" r:id="rId11"/>
    <p:sldId id="37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Viktoria Myrén" initials="VM [7]" lastIdx="1" clrIdx="6"/>
  <p:cmAuthor id="1" name="Viktoria Myrén" initials="VM" lastIdx="1" clrIdx="0"/>
  <p:cmAuthor id="8" name="Viktoria Myren" initials="VM" lastIdx="3" clrIdx="7"/>
  <p:cmAuthor id="2" name="Viktoria Myrén" initials="VM [2]" lastIdx="1" clrIdx="1"/>
  <p:cmAuthor id="9" name="Kristina Schollin-Borg" initials="KSB" lastIdx="1" clrIdx="8">
    <p:extLst>
      <p:ext uri="{19B8F6BF-5375-455C-9EA6-DF929625EA0E}">
        <p15:presenceInfo xmlns:p15="http://schemas.microsoft.com/office/powerpoint/2012/main" userId="b4e1ecc18a5bd808" providerId="Windows Live"/>
      </p:ext>
    </p:extLst>
  </p:cmAuthor>
  <p:cmAuthor id="3" name="Viktoria Myrén" initials="VM [3]" lastIdx="1" clrIdx="2"/>
  <p:cmAuthor id="10" name="Katherine Cash" initials="KC" lastIdx="5" clrIdx="9">
    <p:extLst>
      <p:ext uri="{19B8F6BF-5375-455C-9EA6-DF929625EA0E}">
        <p15:presenceInfo xmlns:p15="http://schemas.microsoft.com/office/powerpoint/2012/main" userId="S::Katherine.Cash@smc.global::f7797b46-2b2d-4b8f-b225-8c373fe2af75" providerId="AD"/>
      </p:ext>
    </p:extLst>
  </p:cmAuthor>
  <p:cmAuthor id="4" name="Viktoria Myrén" initials="VM [4]" lastIdx="1" clrIdx="3"/>
  <p:cmAuthor id="11" name="Katherine Cash" initials="KC [2]" lastIdx="1" clrIdx="10">
    <p:extLst>
      <p:ext uri="{19B8F6BF-5375-455C-9EA6-DF929625EA0E}">
        <p15:presenceInfo xmlns:p15="http://schemas.microsoft.com/office/powerpoint/2012/main" userId="S::katherine.cash_smc.global#ext#@stefanusalliansen.onmicrosoft.com::c8443033-ba39-4d66-bc55-3451e72e1980" providerId="AD"/>
      </p:ext>
    </p:extLst>
  </p:cmAuthor>
  <p:cmAuthor id="5" name="Viktoria Myrén" initials="VM [5]" lastIdx="1" clrIdx="4"/>
  <p:cmAuthor id="6" name="Viktoria Myrén" initials="VM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C2CA"/>
    <a:srgbClr val="D1E0DF"/>
    <a:srgbClr val="86A2AB"/>
    <a:srgbClr val="F4E4D1"/>
    <a:srgbClr val="E59760"/>
    <a:srgbClr val="EEB88E"/>
    <a:srgbClr val="574961"/>
    <a:srgbClr val="CFE0DF"/>
    <a:srgbClr val="4E7D88"/>
    <a:srgbClr val="E3A36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F96F1D-EF37-0E65-DCBC-488BA5511031}" v="3" dt="2026-04-29T12:13:16.1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22" autoAdjust="0"/>
    <p:restoredTop sz="81707" autoAdjust="0"/>
  </p:normalViewPr>
  <p:slideViewPr>
    <p:cSldViewPr snapToGrid="0">
      <p:cViewPr varScale="1">
        <p:scale>
          <a:sx n="83" d="100"/>
          <a:sy n="83" d="100"/>
        </p:scale>
        <p:origin x="232" y="376"/>
      </p:cViewPr>
      <p:guideLst>
        <p:guide orient="horz" pos="2160"/>
        <p:guide pos="3863"/>
      </p:guideLst>
    </p:cSldViewPr>
  </p:slideViewPr>
  <p:outlineViewPr>
    <p:cViewPr>
      <p:scale>
        <a:sx n="33" d="100"/>
        <a:sy n="33" d="100"/>
      </p:scale>
      <p:origin x="0" y="0"/>
    </p:cViewPr>
  </p:outlineViewPr>
  <p:notesTextViewPr>
    <p:cViewPr>
      <p:scale>
        <a:sx n="80" d="100"/>
        <a:sy n="80" d="100"/>
      </p:scale>
      <p:origin x="0" y="0"/>
    </p:cViewPr>
  </p:notesTextViewPr>
  <p:sorterViewPr>
    <p:cViewPr>
      <p:scale>
        <a:sx n="80" d="100"/>
        <a:sy n="80" d="100"/>
      </p:scale>
      <p:origin x="0" y="0"/>
    </p:cViewPr>
  </p:sorterViewPr>
  <p:notesViewPr>
    <p:cSldViewPr snapToGrid="0">
      <p:cViewPr varScale="1">
        <p:scale>
          <a:sx n="95" d="100"/>
          <a:sy n="95" d="100"/>
        </p:scale>
        <p:origin x="2576"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2.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43F96F1D-EF37-0E65-DCBC-488BA5511031}"/>
    <pc:docChg chg="modSld">
      <pc:chgData name="" userId="" providerId="" clId="Web-{43F96F1D-EF37-0E65-DCBC-488BA5511031}" dt="2026-04-29T12:13:13.194" v="0" actId="20577"/>
      <pc:docMkLst>
        <pc:docMk/>
      </pc:docMkLst>
      <pc:sldChg chg="modSp">
        <pc:chgData name="" userId="" providerId="" clId="Web-{43F96F1D-EF37-0E65-DCBC-488BA5511031}" dt="2026-04-29T12:13:13.194" v="0" actId="20577"/>
        <pc:sldMkLst>
          <pc:docMk/>
          <pc:sldMk cId="2800922083" sldId="256"/>
        </pc:sldMkLst>
        <pc:spChg chg="mod">
          <ac:chgData name="" userId="" providerId="" clId="Web-{43F96F1D-EF37-0E65-DCBC-488BA5511031}" dt="2026-04-29T12:13:13.194" v="0" actId="20577"/>
          <ac:spMkLst>
            <pc:docMk/>
            <pc:sldMk cId="2800922083" sldId="256"/>
            <ac:spMk id="7" creationId="{7AF91B72-D323-6345-A4F6-DE7BC468CC7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93E7962D-2BC7-AC4D-8AF6-4D773DF6E7C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sv-SE"/>
              <a:t>FORB</a:t>
            </a:r>
          </a:p>
        </p:txBody>
      </p:sp>
      <p:sp>
        <p:nvSpPr>
          <p:cNvPr id="3" name="Platshållare för datum 2">
            <a:extLst>
              <a:ext uri="{FF2B5EF4-FFF2-40B4-BE49-F238E27FC236}">
                <a16:creationId xmlns:a16="http://schemas.microsoft.com/office/drawing/2014/main" id="{016146D4-B27F-A14B-AE10-FB1CE0FC936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8582EE-D4F7-2443-B5D1-79E9D43FA05A}" type="datetime1">
              <a:rPr lang="sv-SE" smtClean="0"/>
              <a:t>2026-05-04</a:t>
            </a:fld>
            <a:endParaRPr lang="sv-SE"/>
          </a:p>
        </p:txBody>
      </p:sp>
      <p:sp>
        <p:nvSpPr>
          <p:cNvPr id="4" name="Platshållare för sidfot 3">
            <a:extLst>
              <a:ext uri="{FF2B5EF4-FFF2-40B4-BE49-F238E27FC236}">
                <a16:creationId xmlns:a16="http://schemas.microsoft.com/office/drawing/2014/main" id="{FECB0F73-9802-0B47-AF9F-3EFFC8BBD15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F3F1BAC2-54EA-D244-B158-D979F637FA4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C8FBC57-9DA0-9E44-BFA6-90C691399BBE}" type="slidenum">
              <a:rPr lang="sv-SE" smtClean="0"/>
              <a:t>‹#›</a:t>
            </a:fld>
            <a:endParaRPr lang="sv-SE"/>
          </a:p>
        </p:txBody>
      </p:sp>
    </p:spTree>
    <p:extLst>
      <p:ext uri="{BB962C8B-B14F-4D97-AF65-F5344CB8AC3E}">
        <p14:creationId xmlns:p14="http://schemas.microsoft.com/office/powerpoint/2010/main" val="2945902799"/>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GB"/>
              <a:t>FORB</a:t>
            </a:r>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BA3781-7CA1-994C-9194-9762AB29D620}" type="datetime1">
              <a:rPr lang="sv-SE" smtClean="0"/>
              <a:t>2026-05-04</a:t>
            </a:fld>
            <a:endParaRPr lang="en-GB"/>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GB"/>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D7DBD2-2B10-4EF4-A6B5-C85AC3CD16FB}" type="slidenum">
              <a:rPr lang="en-GB" smtClean="0"/>
              <a:t>‹#›</a:t>
            </a:fld>
            <a:endParaRPr lang="en-GB"/>
          </a:p>
        </p:txBody>
      </p:sp>
    </p:spTree>
    <p:extLst>
      <p:ext uri="{BB962C8B-B14F-4D97-AF65-F5344CB8AC3E}">
        <p14:creationId xmlns:p14="http://schemas.microsoft.com/office/powerpoint/2010/main" val="2904205785"/>
      </p:ext>
    </p:extLst>
  </p:cSld>
  <p:clrMap bg1="lt1" tx1="dk1" bg2="lt2" tx2="dk2" accent1="accent1" accent2="accent2" accent3="accent3" accent4="accent4" accent5="accent5" accent6="accent6" hlink="hlink" folHlink="folHlink"/>
  <p:hf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8D7DBD2-2B10-4EF4-A6B5-C85AC3CD16FB}" type="slidenum">
              <a:rPr lang="en-GB" smtClean="0"/>
              <a:t>1</a:t>
            </a:fld>
            <a:endParaRPr lang="en-GB"/>
          </a:p>
        </p:txBody>
      </p:sp>
      <p:sp>
        <p:nvSpPr>
          <p:cNvPr id="5" name="Platshållare för datum 4">
            <a:extLst>
              <a:ext uri="{FF2B5EF4-FFF2-40B4-BE49-F238E27FC236}">
                <a16:creationId xmlns:a16="http://schemas.microsoft.com/office/drawing/2014/main" id="{25F1DB1E-CFD5-9D4F-B0C4-69DF1008B917}"/>
              </a:ext>
            </a:extLst>
          </p:cNvPr>
          <p:cNvSpPr>
            <a:spLocks noGrp="1"/>
          </p:cNvSpPr>
          <p:nvPr>
            <p:ph type="dt" idx="1"/>
          </p:nvPr>
        </p:nvSpPr>
        <p:spPr/>
        <p:txBody>
          <a:bodyPr/>
          <a:lstStyle/>
          <a:p>
            <a:fld id="{93F28D6D-EA6A-E844-8FEC-210152C040C6}" type="datetime1">
              <a:rPr lang="sv-SE" smtClean="0"/>
              <a:t>2026-05-04</a:t>
            </a:fld>
            <a:endParaRPr lang="en-GB"/>
          </a:p>
        </p:txBody>
      </p:sp>
      <p:sp>
        <p:nvSpPr>
          <p:cNvPr id="6" name="Platshållare för sidhuvud 5">
            <a:extLst>
              <a:ext uri="{FF2B5EF4-FFF2-40B4-BE49-F238E27FC236}">
                <a16:creationId xmlns:a16="http://schemas.microsoft.com/office/drawing/2014/main" id="{F73A8976-9EEE-0841-B8FF-00CCB69FE9B0}"/>
              </a:ext>
            </a:extLst>
          </p:cNvPr>
          <p:cNvSpPr>
            <a:spLocks noGrp="1"/>
          </p:cNvSpPr>
          <p:nvPr>
            <p:ph type="hdr" sz="quarter"/>
          </p:nvPr>
        </p:nvSpPr>
        <p:spPr/>
        <p:txBody>
          <a:bodyPr/>
          <a:lstStyle/>
          <a:p>
            <a:r>
              <a:rPr lang="en-GB"/>
              <a:t>FORB</a:t>
            </a:r>
          </a:p>
        </p:txBody>
      </p:sp>
    </p:spTree>
    <p:extLst>
      <p:ext uri="{BB962C8B-B14F-4D97-AF65-F5344CB8AC3E}">
        <p14:creationId xmlns:p14="http://schemas.microsoft.com/office/powerpoint/2010/main" val="553910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vi-VN" sz="1200" b="1" kern="1200" noProof="0" dirty="0">
                <a:solidFill>
                  <a:schemeClr val="tx1"/>
                </a:solidFill>
                <a:effectLst/>
                <a:latin typeface="+mn-lt"/>
                <a:ea typeface="+mn-ea"/>
                <a:cs typeface="+mn-cs"/>
              </a:rPr>
              <a:t>Làm việc nhóm: Hành trình thay đổi của chúng ta (tiếp theo) </a:t>
            </a:r>
          </a:p>
          <a:p>
            <a:endParaRPr lang="vi-VN" sz="1200" b="1" i="1" kern="1200" noProof="0" dirty="0">
              <a:solidFill>
                <a:schemeClr val="tx1"/>
              </a:solidFill>
              <a:effectLst/>
              <a:latin typeface="+mn-lt"/>
              <a:ea typeface="+mn-ea"/>
              <a:cs typeface="+mn-cs"/>
            </a:endParaRPr>
          </a:p>
          <a:p>
            <a:r>
              <a:rPr lang="vi-VN" sz="1200" i="1" kern="1200" noProof="0" dirty="0">
                <a:solidFill>
                  <a:schemeClr val="tx1"/>
                </a:solidFill>
                <a:effectLst/>
                <a:latin typeface="+mn-lt"/>
                <a:ea typeface="+mn-ea"/>
                <a:cs typeface="+mn-cs"/>
              </a:rPr>
              <a:t>Sử dụng các trang PowerPoint 2-3 để giới thiệu bài tập </a:t>
            </a:r>
          </a:p>
          <a:p>
            <a:r>
              <a:rPr lang="vi-VN" sz="1200" b="1" kern="1200" noProof="0" dirty="0">
                <a:solidFill>
                  <a:schemeClr val="tx1"/>
                </a:solidFill>
                <a:effectLst/>
                <a:latin typeface="+mn-lt"/>
                <a:ea typeface="+mn-ea"/>
                <a:cs typeface="+mn-cs"/>
              </a:rPr>
              <a:t> </a:t>
            </a:r>
            <a:endParaRPr lang="vi-VN" sz="1200" kern="1200" noProof="0" dirty="0">
              <a:solidFill>
                <a:schemeClr val="tx1"/>
              </a:solidFill>
              <a:effectLst/>
              <a:latin typeface="+mn-lt"/>
              <a:ea typeface="+mn-ea"/>
              <a:cs typeface="+mn-cs"/>
            </a:endParaRPr>
          </a:p>
          <a:p>
            <a:r>
              <a:rPr lang="vi-VN" sz="1200" kern="1200" noProof="0" dirty="0">
                <a:solidFill>
                  <a:schemeClr val="tx1"/>
                </a:solidFill>
                <a:effectLst/>
                <a:latin typeface="+mn-lt"/>
                <a:ea typeface="+mn-ea"/>
                <a:cs typeface="+mn-cs"/>
              </a:rPr>
              <a:t>Chào mừng mọi người trở lại với buổi học cuối cùng của khóa học. Khuyến khích họ bằng cách nói rằng việc mà họ đang làm thật tuyệt vời. </a:t>
            </a:r>
            <a:endParaRPr lang="vi-VN" noProof="0" dirty="0"/>
          </a:p>
        </p:txBody>
      </p:sp>
      <p:sp>
        <p:nvSpPr>
          <p:cNvPr id="4" name="Platshållare för bildnummer 3"/>
          <p:cNvSpPr>
            <a:spLocks noGrp="1"/>
          </p:cNvSpPr>
          <p:nvPr>
            <p:ph type="sldNum" sz="quarter" idx="10"/>
          </p:nvPr>
        </p:nvSpPr>
        <p:spPr/>
        <p:txBody>
          <a:bodyPr/>
          <a:lstStyle/>
          <a:p>
            <a:fld id="{68D7DBD2-2B10-4EF4-A6B5-C85AC3CD16FB}" type="slidenum">
              <a:rPr lang="en-GB" smtClean="0"/>
              <a:t>2</a:t>
            </a:fld>
            <a:endParaRPr lang="en-GB"/>
          </a:p>
        </p:txBody>
      </p:sp>
      <p:sp>
        <p:nvSpPr>
          <p:cNvPr id="5" name="Platshållare för datum 4">
            <a:extLst>
              <a:ext uri="{FF2B5EF4-FFF2-40B4-BE49-F238E27FC236}">
                <a16:creationId xmlns:a16="http://schemas.microsoft.com/office/drawing/2014/main" id="{B7F9587B-F422-284D-9F39-B607376883E2}"/>
              </a:ext>
            </a:extLst>
          </p:cNvPr>
          <p:cNvSpPr>
            <a:spLocks noGrp="1"/>
          </p:cNvSpPr>
          <p:nvPr>
            <p:ph type="dt" idx="1"/>
          </p:nvPr>
        </p:nvSpPr>
        <p:spPr/>
        <p:txBody>
          <a:bodyPr/>
          <a:lstStyle/>
          <a:p>
            <a:fld id="{30F7EE07-0028-9742-B23B-FE37E6BBE572}" type="datetime1">
              <a:rPr lang="sv-SE" smtClean="0"/>
              <a:t>2026-05-04</a:t>
            </a:fld>
            <a:endParaRPr lang="en-GB"/>
          </a:p>
        </p:txBody>
      </p:sp>
      <p:sp>
        <p:nvSpPr>
          <p:cNvPr id="6" name="Platshållare för sidhuvud 5">
            <a:extLst>
              <a:ext uri="{FF2B5EF4-FFF2-40B4-BE49-F238E27FC236}">
                <a16:creationId xmlns:a16="http://schemas.microsoft.com/office/drawing/2014/main" id="{CC5AD1CA-A69D-1F4B-8F50-CC77250D631E}"/>
              </a:ext>
            </a:extLst>
          </p:cNvPr>
          <p:cNvSpPr>
            <a:spLocks noGrp="1"/>
          </p:cNvSpPr>
          <p:nvPr>
            <p:ph type="hdr" sz="quarter"/>
          </p:nvPr>
        </p:nvSpPr>
        <p:spPr/>
        <p:txBody>
          <a:bodyPr/>
          <a:lstStyle/>
          <a:p>
            <a:r>
              <a:rPr lang="en-GB"/>
              <a:t>FORB</a:t>
            </a:r>
          </a:p>
        </p:txBody>
      </p:sp>
    </p:spTree>
    <p:extLst>
      <p:ext uri="{BB962C8B-B14F-4D97-AF65-F5344CB8AC3E}">
        <p14:creationId xmlns:p14="http://schemas.microsoft.com/office/powerpoint/2010/main" val="582750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vi-VN" sz="1200" kern="1200" dirty="0">
                <a:solidFill>
                  <a:schemeClr val="tx1"/>
                </a:solidFill>
                <a:effectLst/>
                <a:latin typeface="+mn-lt"/>
                <a:ea typeface="+mn-ea"/>
                <a:cs typeface="+mn-cs"/>
              </a:rPr>
              <a:t>Mời họ quay trở lại nhóm lập kế hoạch hành động từ Chuyên đề trước để tiếp tục thực hiện 'hành trình thay đổi' của họ. Khuyến khích các nhóm tập trung vào các chiến thuật và các bước hành động ngay bây giờ nếu họ chưa bắt đầu. Cho các nhóm biết họ có bao nhiêu thời gian. </a:t>
            </a:r>
            <a:endParaRPr lang="sv-SE" dirty="0"/>
          </a:p>
        </p:txBody>
      </p:sp>
      <p:sp>
        <p:nvSpPr>
          <p:cNvPr id="4" name="Platshållare för sidhuvud 3"/>
          <p:cNvSpPr>
            <a:spLocks noGrp="1"/>
          </p:cNvSpPr>
          <p:nvPr>
            <p:ph type="hdr" sz="quarter"/>
          </p:nvPr>
        </p:nvSpPr>
        <p:spPr/>
        <p:txBody>
          <a:bodyPr/>
          <a:lstStyle/>
          <a:p>
            <a:r>
              <a:rPr lang="en-GB"/>
              <a:t>FORB</a:t>
            </a:r>
          </a:p>
        </p:txBody>
      </p:sp>
      <p:sp>
        <p:nvSpPr>
          <p:cNvPr id="5" name="Platshållare för datum 4"/>
          <p:cNvSpPr>
            <a:spLocks noGrp="1"/>
          </p:cNvSpPr>
          <p:nvPr>
            <p:ph type="dt" idx="1"/>
          </p:nvPr>
        </p:nvSpPr>
        <p:spPr/>
        <p:txBody>
          <a:bodyPr/>
          <a:lstStyle/>
          <a:p>
            <a:fld id="{4CBA3781-7CA1-994C-9194-9762AB29D620}" type="datetime1">
              <a:rPr lang="sv-SE" smtClean="0"/>
              <a:t>2026-05-04</a:t>
            </a:fld>
            <a:endParaRPr lang="en-GB"/>
          </a:p>
        </p:txBody>
      </p:sp>
      <p:sp>
        <p:nvSpPr>
          <p:cNvPr id="6" name="Platshållare för bildnummer 5"/>
          <p:cNvSpPr>
            <a:spLocks noGrp="1"/>
          </p:cNvSpPr>
          <p:nvPr>
            <p:ph type="sldNum" sz="quarter" idx="5"/>
          </p:nvPr>
        </p:nvSpPr>
        <p:spPr/>
        <p:txBody>
          <a:bodyPr/>
          <a:lstStyle/>
          <a:p>
            <a:fld id="{68D7DBD2-2B10-4EF4-A6B5-C85AC3CD16FB}" type="slidenum">
              <a:rPr lang="en-GB" smtClean="0"/>
              <a:t>3</a:t>
            </a:fld>
            <a:endParaRPr lang="en-GB"/>
          </a:p>
        </p:txBody>
      </p:sp>
    </p:spTree>
    <p:extLst>
      <p:ext uri="{BB962C8B-B14F-4D97-AF65-F5344CB8AC3E}">
        <p14:creationId xmlns:p14="http://schemas.microsoft.com/office/powerpoint/2010/main" val="20679204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vi-VN" sz="1200" b="1" kern="1200" noProof="0" dirty="0">
                <a:solidFill>
                  <a:schemeClr val="tx1"/>
                </a:solidFill>
                <a:effectLst/>
                <a:latin typeface="+mn-lt"/>
                <a:ea typeface="+mn-ea"/>
                <a:cs typeface="+mn-cs"/>
              </a:rPr>
              <a:t>Lễ ăn mừng </a:t>
            </a:r>
            <a:br>
              <a:rPr lang="vi-VN" sz="1200" kern="1200" noProof="0" dirty="0">
                <a:solidFill>
                  <a:schemeClr val="tx1"/>
                </a:solidFill>
                <a:effectLst/>
                <a:latin typeface="+mn-lt"/>
                <a:ea typeface="+mn-ea"/>
                <a:cs typeface="+mn-cs"/>
              </a:rPr>
            </a:br>
            <a:r>
              <a:rPr lang="vi-VN" sz="1200" kern="1200" noProof="0" dirty="0">
                <a:solidFill>
                  <a:schemeClr val="tx1"/>
                </a:solidFill>
                <a:effectLst/>
                <a:latin typeface="+mn-lt"/>
                <a:ea typeface="+mn-ea"/>
                <a:cs typeface="+mn-cs"/>
              </a:rPr>
              <a:t>Hiển thị trang này trong trong suốt buổi lễ kỷ niệm vào ngày cuối của khóa học. </a:t>
            </a:r>
          </a:p>
        </p:txBody>
      </p:sp>
      <p:sp>
        <p:nvSpPr>
          <p:cNvPr id="4" name="Platshållare för sidhuvud 3"/>
          <p:cNvSpPr>
            <a:spLocks noGrp="1"/>
          </p:cNvSpPr>
          <p:nvPr>
            <p:ph type="hdr" sz="quarter"/>
          </p:nvPr>
        </p:nvSpPr>
        <p:spPr/>
        <p:txBody>
          <a:bodyPr/>
          <a:lstStyle/>
          <a:p>
            <a:r>
              <a:rPr lang="en-GB"/>
              <a:t>FORB</a:t>
            </a:r>
          </a:p>
        </p:txBody>
      </p:sp>
      <p:sp>
        <p:nvSpPr>
          <p:cNvPr id="5" name="Platshållare för datum 4"/>
          <p:cNvSpPr>
            <a:spLocks noGrp="1"/>
          </p:cNvSpPr>
          <p:nvPr>
            <p:ph type="dt" idx="1"/>
          </p:nvPr>
        </p:nvSpPr>
        <p:spPr/>
        <p:txBody>
          <a:bodyPr/>
          <a:lstStyle/>
          <a:p>
            <a:fld id="{4CBA3781-7CA1-994C-9194-9762AB29D620}" type="datetime1">
              <a:rPr lang="sv-SE" smtClean="0"/>
              <a:t>2026-05-04</a:t>
            </a:fld>
            <a:endParaRPr lang="en-GB"/>
          </a:p>
        </p:txBody>
      </p:sp>
      <p:sp>
        <p:nvSpPr>
          <p:cNvPr id="6" name="Platshållare för bildnummer 5"/>
          <p:cNvSpPr>
            <a:spLocks noGrp="1"/>
          </p:cNvSpPr>
          <p:nvPr>
            <p:ph type="sldNum" sz="quarter" idx="5"/>
          </p:nvPr>
        </p:nvSpPr>
        <p:spPr/>
        <p:txBody>
          <a:bodyPr/>
          <a:lstStyle/>
          <a:p>
            <a:fld id="{68D7DBD2-2B10-4EF4-A6B5-C85AC3CD16FB}" type="slidenum">
              <a:rPr lang="en-GB" smtClean="0"/>
              <a:t>4</a:t>
            </a:fld>
            <a:endParaRPr lang="en-GB"/>
          </a:p>
        </p:txBody>
      </p:sp>
    </p:spTree>
    <p:extLst>
      <p:ext uri="{BB962C8B-B14F-4D97-AF65-F5344CB8AC3E}">
        <p14:creationId xmlns:p14="http://schemas.microsoft.com/office/powerpoint/2010/main" val="2090857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6" name="Rubrik 7">
            <a:extLst>
              <a:ext uri="{FF2B5EF4-FFF2-40B4-BE49-F238E27FC236}">
                <a16:creationId xmlns:a16="http://schemas.microsoft.com/office/drawing/2014/main" id="{2EE8ECE1-E5B3-4CE7-864B-E5A5F3C84DC8}"/>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3548518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838200" y="2276475"/>
            <a:ext cx="10515600" cy="3900488"/>
          </a:xfr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GB" dirty="0"/>
          </a:p>
        </p:txBody>
      </p:sp>
      <p:sp>
        <p:nvSpPr>
          <p:cNvPr id="7" name="Rubrik 7">
            <a:extLst>
              <a:ext uri="{FF2B5EF4-FFF2-40B4-BE49-F238E27FC236}">
                <a16:creationId xmlns:a16="http://schemas.microsoft.com/office/drawing/2014/main" id="{28CCE4C2-A35E-485A-A84D-03A5F3B5E51B}"/>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3212687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rbNY">
    <p:bg>
      <p:bgPr>
        <a:solidFill>
          <a:srgbClr val="F3E5D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045419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tart">
    <p:spTree>
      <p:nvGrpSpPr>
        <p:cNvPr id="1" name=""/>
        <p:cNvGrpSpPr/>
        <p:nvPr/>
      </p:nvGrpSpPr>
      <p:grpSpPr>
        <a:xfrm>
          <a:off x="0" y="0"/>
          <a:ext cx="0" cy="0"/>
          <a:chOff x="0" y="0"/>
          <a:chExt cx="0" cy="0"/>
        </a:xfrm>
      </p:grpSpPr>
      <p:sp>
        <p:nvSpPr>
          <p:cNvPr id="10" name="Rubrik 7">
            <a:extLst>
              <a:ext uri="{FF2B5EF4-FFF2-40B4-BE49-F238E27FC236}">
                <a16:creationId xmlns:a16="http://schemas.microsoft.com/office/drawing/2014/main" id="{EFA432E7-B5C9-4387-B107-5089988EB51E}"/>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3440030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Endast rubrik">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9276DE29-53DA-438E-A7C6-7929B18A3F55}"/>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3094818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om">
    <p:spTree>
      <p:nvGrpSpPr>
        <p:cNvPr id="1" name=""/>
        <p:cNvGrpSpPr/>
        <p:nvPr/>
      </p:nvGrpSpPr>
      <p:grpSpPr>
        <a:xfrm>
          <a:off x="0" y="0"/>
          <a:ext cx="0" cy="0"/>
          <a:chOff x="0" y="0"/>
          <a:chExt cx="0" cy="0"/>
        </a:xfrm>
      </p:grpSpPr>
      <p:sp>
        <p:nvSpPr>
          <p:cNvPr id="5" name="Rubrik 7">
            <a:extLst>
              <a:ext uri="{FF2B5EF4-FFF2-40B4-BE49-F238E27FC236}">
                <a16:creationId xmlns:a16="http://schemas.microsoft.com/office/drawing/2014/main" id="{4653A76F-83ED-4645-B2A1-C050B6F0EDBE}"/>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1561743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Endast rubrik">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FD8317FE-E2F3-477D-8686-06F01D98508E}"/>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10199918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5.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6.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5.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4E4D1"/>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dirty="0"/>
              <a:t>Klicka här för Rubrik</a:t>
            </a:r>
            <a:endParaRPr lang="en-GB" dirty="0"/>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GB" dirty="0"/>
          </a:p>
        </p:txBody>
      </p:sp>
      <p:pic>
        <p:nvPicPr>
          <p:cNvPr id="7" name="Bildobjekt 6">
            <a:extLst>
              <a:ext uri="{FF2B5EF4-FFF2-40B4-BE49-F238E27FC236}">
                <a16:creationId xmlns:a16="http://schemas.microsoft.com/office/drawing/2014/main" id="{9C789044-0BBD-F645-9F59-4AA1AF52138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63" y="0"/>
            <a:ext cx="12192000" cy="228600"/>
          </a:xfrm>
          <a:prstGeom prst="rect">
            <a:avLst/>
          </a:prstGeom>
        </p:spPr>
      </p:pic>
    </p:spTree>
    <p:extLst>
      <p:ext uri="{BB962C8B-B14F-4D97-AF65-F5344CB8AC3E}">
        <p14:creationId xmlns:p14="http://schemas.microsoft.com/office/powerpoint/2010/main" val="2164584493"/>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9" r:id="rId3"/>
  </p:sldLayoutIdLst>
  <p:hf sldNum="0" hdr="0" ftr="0" dt="0"/>
  <p:txStyles>
    <p:titleStyle>
      <a:lvl1pPr algn="l" defTabSz="914400" rtl="0" eaLnBrk="1" latinLnBrk="0" hangingPunct="1">
        <a:lnSpc>
          <a:spcPct val="90000"/>
        </a:lnSpc>
        <a:spcBef>
          <a:spcPct val="0"/>
        </a:spcBef>
        <a:buNone/>
        <a:defRPr sz="4400" kern="1200">
          <a:solidFill>
            <a:schemeClr val="tx1">
              <a:lumMod val="65000"/>
              <a:lumOff val="3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D1E0DF"/>
        </a:soli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79ADDC01-6637-5548-A18D-8F838F5E2E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dirty="0"/>
              <a:t>Klicka här för att ändra mall för rubrikformat</a:t>
            </a:r>
          </a:p>
        </p:txBody>
      </p:sp>
      <p:sp>
        <p:nvSpPr>
          <p:cNvPr id="3" name="Platshållare för text 2">
            <a:extLst>
              <a:ext uri="{FF2B5EF4-FFF2-40B4-BE49-F238E27FC236}">
                <a16:creationId xmlns:a16="http://schemas.microsoft.com/office/drawing/2014/main" id="{D5DC5BC1-758C-FE4D-A9AF-D2CA915D80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7" name="Bildobjekt 6">
            <a:extLst>
              <a:ext uri="{FF2B5EF4-FFF2-40B4-BE49-F238E27FC236}">
                <a16:creationId xmlns:a16="http://schemas.microsoft.com/office/drawing/2014/main" id="{79C66E07-A54B-1A47-9150-8990165686E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63" y="0"/>
            <a:ext cx="12192000" cy="228600"/>
          </a:xfrm>
          <a:prstGeom prst="rect">
            <a:avLst/>
          </a:prstGeom>
        </p:spPr>
      </p:pic>
    </p:spTree>
    <p:extLst>
      <p:ext uri="{BB962C8B-B14F-4D97-AF65-F5344CB8AC3E}">
        <p14:creationId xmlns:p14="http://schemas.microsoft.com/office/powerpoint/2010/main" val="3269081970"/>
      </p:ext>
    </p:extLst>
  </p:cSld>
  <p:clrMap bg1="lt1" tx1="dk1" bg2="lt2" tx2="dk2" accent1="accent1" accent2="accent2" accent3="accent3" accent4="accent4" accent5="accent5" accent6="accent6" hlink="hlink" folHlink="folHlink"/>
  <p:sldLayoutIdLst>
    <p:sldLayoutId id="2147483741" r:id="rId1"/>
  </p:sldLayoutIdLst>
  <p:hf sldNum="0" hdr="0" ftr="0" dt="0"/>
  <p:txStyles>
    <p:titleStyle>
      <a:lvl1pPr algn="l" defTabSz="914400" rtl="0" eaLnBrk="1" latinLnBrk="0" hangingPunct="1">
        <a:lnSpc>
          <a:spcPct val="90000"/>
        </a:lnSpc>
        <a:spcBef>
          <a:spcPct val="0"/>
        </a:spcBef>
        <a:buNone/>
        <a:defRPr sz="4400" kern="1200">
          <a:solidFill>
            <a:schemeClr val="tx1">
              <a:lumMod val="65000"/>
              <a:lumOff val="3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D4C2CA"/>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dirty="0"/>
              <a:t>Klicka här för Rubrik</a:t>
            </a:r>
            <a:endParaRPr lang="en-GB" dirty="0"/>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GB" dirty="0"/>
          </a:p>
        </p:txBody>
      </p:sp>
      <p:pic>
        <p:nvPicPr>
          <p:cNvPr id="7" name="Bildobjekt 6">
            <a:extLst>
              <a:ext uri="{FF2B5EF4-FFF2-40B4-BE49-F238E27FC236}">
                <a16:creationId xmlns:a16="http://schemas.microsoft.com/office/drawing/2014/main" id="{9C789044-0BBD-F645-9F59-4AA1AF5213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63" y="0"/>
            <a:ext cx="12192000" cy="228600"/>
          </a:xfrm>
          <a:prstGeom prst="rect">
            <a:avLst/>
          </a:prstGeom>
        </p:spPr>
      </p:pic>
    </p:spTree>
    <p:extLst>
      <p:ext uri="{BB962C8B-B14F-4D97-AF65-F5344CB8AC3E}">
        <p14:creationId xmlns:p14="http://schemas.microsoft.com/office/powerpoint/2010/main" val="1396324917"/>
      </p:ext>
    </p:extLst>
  </p:cSld>
  <p:clrMap bg1="lt1" tx1="dk1" bg2="lt2" tx2="dk2" accent1="accent1" accent2="accent2" accent3="accent3" accent4="accent4" accent5="accent5" accent6="accent6" hlink="hlink" folHlink="folHlink"/>
  <p:sldLayoutIdLst>
    <p:sldLayoutId id="2147483813" r:id="rId1"/>
  </p:sldLayoutIdLst>
  <p:hf sldNum="0" hdr="0" ftr="0" dt="0"/>
  <p:txStyles>
    <p:titleStyle>
      <a:lvl1pPr algn="l" defTabSz="914400" rtl="0" eaLnBrk="1" latinLnBrk="0" hangingPunct="1">
        <a:lnSpc>
          <a:spcPct val="90000"/>
        </a:lnSpc>
        <a:spcBef>
          <a:spcPct val="0"/>
        </a:spcBef>
        <a:buNone/>
        <a:defRPr sz="4400" kern="1200">
          <a:solidFill>
            <a:schemeClr val="tx1">
              <a:lumMod val="65000"/>
              <a:lumOff val="3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Platshållare för text 2">
            <a:extLst>
              <a:ext uri="{FF2B5EF4-FFF2-40B4-BE49-F238E27FC236}">
                <a16:creationId xmlns:a16="http://schemas.microsoft.com/office/drawing/2014/main" id="{D5DC5BC1-758C-FE4D-A9AF-D2CA915D80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7" name="Bildobjekt 6">
            <a:extLst>
              <a:ext uri="{FF2B5EF4-FFF2-40B4-BE49-F238E27FC236}">
                <a16:creationId xmlns:a16="http://schemas.microsoft.com/office/drawing/2014/main" id="{79C66E07-A54B-1A47-9150-8990165686E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63" y="0"/>
            <a:ext cx="12192000" cy="228600"/>
          </a:xfrm>
          <a:prstGeom prst="rect">
            <a:avLst/>
          </a:prstGeom>
        </p:spPr>
      </p:pic>
      <p:sp>
        <p:nvSpPr>
          <p:cNvPr id="9" name="Platshållare för rubrik 8">
            <a:extLst>
              <a:ext uri="{FF2B5EF4-FFF2-40B4-BE49-F238E27FC236}">
                <a16:creationId xmlns:a16="http://schemas.microsoft.com/office/drawing/2014/main" id="{E9D06704-0FCA-4645-8C80-98225ED7F0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Tree>
    <p:extLst>
      <p:ext uri="{BB962C8B-B14F-4D97-AF65-F5344CB8AC3E}">
        <p14:creationId xmlns:p14="http://schemas.microsoft.com/office/powerpoint/2010/main" val="1024940853"/>
      </p:ext>
    </p:extLst>
  </p:cSld>
  <p:clrMap bg1="lt1" tx1="dk1" bg2="lt2" tx2="dk2" accent1="accent1" accent2="accent2" accent3="accent3" accent4="accent4" accent5="accent5" accent6="accent6" hlink="hlink" folHlink="folHlink"/>
  <p:sldLayoutIdLst>
    <p:sldLayoutId id="2147483703" r:id="rId1"/>
  </p:sldLayoutIdLst>
  <p:hf sldNum="0" hdr="0" ftr="0" dt="0"/>
  <p:txStyles>
    <p:titleStyle>
      <a:lvl1pPr algn="l" defTabSz="914400" rtl="0" eaLnBrk="1" latinLnBrk="0" hangingPunct="1">
        <a:lnSpc>
          <a:spcPct val="90000"/>
        </a:lnSpc>
        <a:spcBef>
          <a:spcPct val="0"/>
        </a:spcBef>
        <a:buNone/>
        <a:defRPr sz="4400" kern="1200">
          <a:solidFill>
            <a:schemeClr val="tx1">
              <a:lumMod val="65000"/>
              <a:lumOff val="3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86A2AB"/>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dirty="0"/>
              <a:t>Klicka här för Rubrik</a:t>
            </a:r>
            <a:endParaRPr lang="en-GB" dirty="0"/>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GB" dirty="0"/>
          </a:p>
        </p:txBody>
      </p:sp>
      <p:pic>
        <p:nvPicPr>
          <p:cNvPr id="7" name="Bildobjekt 6">
            <a:extLst>
              <a:ext uri="{FF2B5EF4-FFF2-40B4-BE49-F238E27FC236}">
                <a16:creationId xmlns:a16="http://schemas.microsoft.com/office/drawing/2014/main" id="{9C789044-0BBD-F645-9F59-4AA1AF5213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63" y="0"/>
            <a:ext cx="12192000" cy="228600"/>
          </a:xfrm>
          <a:prstGeom prst="rect">
            <a:avLst/>
          </a:prstGeom>
        </p:spPr>
      </p:pic>
    </p:spTree>
    <p:extLst>
      <p:ext uri="{BB962C8B-B14F-4D97-AF65-F5344CB8AC3E}">
        <p14:creationId xmlns:p14="http://schemas.microsoft.com/office/powerpoint/2010/main" val="2196095776"/>
      </p:ext>
    </p:extLst>
  </p:cSld>
  <p:clrMap bg1="lt1" tx1="dk1" bg2="lt2" tx2="dk2" accent1="accent1" accent2="accent2" accent3="accent3" accent4="accent4" accent5="accent5" accent6="accent6" hlink="hlink" folHlink="folHlink"/>
  <p:sldLayoutIdLst>
    <p:sldLayoutId id="2147483801" r:id="rId1"/>
  </p:sldLayoutIdLst>
  <p:hf sldNum="0" hdr="0" ftr="0" dt="0"/>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3AF7B">
            <a:alpha val="40000"/>
          </a:srgbClr>
        </a:solidFill>
        <a:effectLst/>
      </p:bgPr>
    </p:bg>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19DD2EDA-0604-DE4B-AD7A-5D81D961BD3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09028" y="5282109"/>
            <a:ext cx="1973944" cy="1307738"/>
          </a:xfrm>
          <a:prstGeom prst="rect">
            <a:avLst/>
          </a:prstGeom>
        </p:spPr>
      </p:pic>
      <p:sp>
        <p:nvSpPr>
          <p:cNvPr id="2" name="textruta 1">
            <a:extLst>
              <a:ext uri="{FF2B5EF4-FFF2-40B4-BE49-F238E27FC236}">
                <a16:creationId xmlns:a16="http://schemas.microsoft.com/office/drawing/2014/main" id="{653CEAD0-84BF-8291-377B-A4B16C867F5D}"/>
              </a:ext>
            </a:extLst>
          </p:cNvPr>
          <p:cNvSpPr txBox="1"/>
          <p:nvPr/>
        </p:nvSpPr>
        <p:spPr>
          <a:xfrm>
            <a:off x="0" y="1068583"/>
            <a:ext cx="12192000" cy="1938992"/>
          </a:xfrm>
          <a:prstGeom prst="rect">
            <a:avLst/>
          </a:prstGeom>
          <a:noFill/>
        </p:spPr>
        <p:txBody>
          <a:bodyPr wrap="square" lIns="91440" tIns="45720" rIns="91440" bIns="45720" rtlCol="0" anchor="t">
            <a:spAutoFit/>
          </a:bodyPr>
          <a:lstStyle/>
          <a:p>
            <a:pPr algn="ctr"/>
            <a:r>
              <a:rPr lang="vi-VN" sz="6000" noProof="0" dirty="0">
                <a:solidFill>
                  <a:schemeClr val="tx1">
                    <a:lumMod val="65000"/>
                    <a:lumOff val="35000"/>
                  </a:schemeClr>
                </a:solidFill>
                <a:latin typeface="Calibri" panose="020F0502020204030204" pitchFamily="34" charset="0"/>
              </a:rPr>
              <a:t>Khóa học </a:t>
            </a:r>
            <a:r>
              <a:rPr lang="vi-VN" sz="6000" b="1" noProof="0" dirty="0">
                <a:solidFill>
                  <a:schemeClr val="tx1">
                    <a:lumMod val="65000"/>
                    <a:lumOff val="35000"/>
                  </a:schemeClr>
                </a:solidFill>
                <a:latin typeface="Calibri" panose="020F0502020204030204" pitchFamily="34" charset="0"/>
              </a:rPr>
              <a:t>người muốn thay đổi</a:t>
            </a:r>
            <a:r>
              <a:rPr lang="vi-VN" sz="6000" noProof="0" dirty="0">
                <a:solidFill>
                  <a:schemeClr val="tx1">
                    <a:lumMod val="65000"/>
                    <a:lumOff val="35000"/>
                  </a:schemeClr>
                </a:solidFill>
                <a:latin typeface="Calibri" panose="020F0502020204030204" pitchFamily="34" charset="0"/>
              </a:rPr>
              <a:t>  </a:t>
            </a:r>
          </a:p>
          <a:p>
            <a:pPr algn="ctr"/>
            <a:r>
              <a:rPr lang="vi-VN" sz="6000" noProof="0" dirty="0">
                <a:solidFill>
                  <a:schemeClr val="tx1">
                    <a:lumMod val="65000"/>
                    <a:lumOff val="35000"/>
                  </a:schemeClr>
                </a:solidFill>
                <a:latin typeface="Calibri"/>
                <a:ea typeface="Calibri"/>
                <a:cs typeface="Calibri"/>
              </a:rPr>
              <a:t>địa phương</a:t>
            </a:r>
          </a:p>
        </p:txBody>
      </p:sp>
      <p:pic>
        <p:nvPicPr>
          <p:cNvPr id="3" name="Bildobjekt 2" descr="En bild som visar text, clipart&#10;&#10;Automatiskt genererad beskrivning">
            <a:extLst>
              <a:ext uri="{FF2B5EF4-FFF2-40B4-BE49-F238E27FC236}">
                <a16:creationId xmlns:a16="http://schemas.microsoft.com/office/drawing/2014/main" id="{7C2D89DB-7E74-9BE0-8017-02CAABA39A9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44976" y="3429000"/>
            <a:ext cx="5905500" cy="1346200"/>
          </a:xfrm>
          <a:prstGeom prst="rect">
            <a:avLst/>
          </a:prstGeom>
        </p:spPr>
      </p:pic>
    </p:spTree>
    <p:extLst>
      <p:ext uri="{BB962C8B-B14F-4D97-AF65-F5344CB8AC3E}">
        <p14:creationId xmlns:p14="http://schemas.microsoft.com/office/powerpoint/2010/main" val="2800922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86A2AB"/>
        </a:solidFill>
        <a:effectLst/>
      </p:bgPr>
    </p:bg>
    <p:spTree>
      <p:nvGrpSpPr>
        <p:cNvPr id="1" name=""/>
        <p:cNvGrpSpPr/>
        <p:nvPr/>
      </p:nvGrpSpPr>
      <p:grpSpPr>
        <a:xfrm>
          <a:off x="0" y="0"/>
          <a:ext cx="0" cy="0"/>
          <a:chOff x="0" y="0"/>
          <a:chExt cx="0" cy="0"/>
        </a:xfrm>
      </p:grpSpPr>
      <p:sp>
        <p:nvSpPr>
          <p:cNvPr id="12" name="textruta 11">
            <a:extLst>
              <a:ext uri="{FF2B5EF4-FFF2-40B4-BE49-F238E27FC236}">
                <a16:creationId xmlns:a16="http://schemas.microsoft.com/office/drawing/2014/main" id="{D676BAFC-F2EE-CD4B-80F4-E47597F822C6}"/>
              </a:ext>
            </a:extLst>
          </p:cNvPr>
          <p:cNvSpPr txBox="1"/>
          <p:nvPr/>
        </p:nvSpPr>
        <p:spPr>
          <a:xfrm>
            <a:off x="0" y="878046"/>
            <a:ext cx="12192000" cy="2862322"/>
          </a:xfrm>
          <a:prstGeom prst="rect">
            <a:avLst/>
          </a:prstGeom>
          <a:noFill/>
        </p:spPr>
        <p:txBody>
          <a:bodyPr wrap="square" lIns="91440" tIns="45720" rIns="91440" bIns="45720" rtlCol="0" anchor="t">
            <a:spAutoFit/>
          </a:bodyPr>
          <a:lstStyle/>
          <a:p>
            <a:pPr algn="ctr">
              <a:lnSpc>
                <a:spcPct val="150000"/>
              </a:lnSpc>
            </a:pPr>
            <a:r>
              <a:rPr lang="vi-VN" sz="3200" spc="600" noProof="0" dirty="0">
                <a:solidFill>
                  <a:schemeClr val="bg1"/>
                </a:solidFill>
                <a:latin typeface="Calibri" panose="020F0502020204030204" pitchFamily="34" charset="0"/>
              </a:rPr>
              <a:t>CHUYÊN ĐỀ 9</a:t>
            </a:r>
          </a:p>
          <a:p>
            <a:pPr algn="ctr"/>
            <a:endParaRPr lang="vi-VN" noProof="0" dirty="0">
              <a:solidFill>
                <a:schemeClr val="bg1"/>
              </a:solidFill>
              <a:latin typeface="Calibri" panose="020F0502020204030204" pitchFamily="34" charset="0"/>
            </a:endParaRPr>
          </a:p>
          <a:p>
            <a:pPr algn="ctr"/>
            <a:r>
              <a:rPr lang="vi-VN" sz="5400" noProof="0" dirty="0">
                <a:solidFill>
                  <a:schemeClr val="bg1"/>
                </a:solidFill>
                <a:latin typeface="Calibri"/>
                <a:cs typeface="Calibri"/>
              </a:rPr>
              <a:t>Hành trình thay đổi của chúng ta </a:t>
            </a:r>
            <a:endParaRPr lang="vi-VN" sz="5400" noProof="0" dirty="0">
              <a:solidFill>
                <a:schemeClr val="bg1"/>
              </a:solidFill>
              <a:latin typeface="Calibri" panose="020F0502020204030204" pitchFamily="34" charset="0"/>
              <a:cs typeface="Calibri"/>
            </a:endParaRPr>
          </a:p>
          <a:p>
            <a:pPr algn="ctr"/>
            <a:endParaRPr lang="vi-VN" sz="6000" noProof="0" dirty="0">
              <a:solidFill>
                <a:schemeClr val="bg1"/>
              </a:solidFill>
              <a:latin typeface="Calibri" panose="020F0502020204030204" pitchFamily="34" charset="0"/>
            </a:endParaRPr>
          </a:p>
        </p:txBody>
      </p:sp>
      <p:pic>
        <p:nvPicPr>
          <p:cNvPr id="3" name="Bildobjekt 2">
            <a:extLst>
              <a:ext uri="{FF2B5EF4-FFF2-40B4-BE49-F238E27FC236}">
                <a16:creationId xmlns:a16="http://schemas.microsoft.com/office/drawing/2014/main" id="{884A51AA-E851-8049-B3E4-9E058EAD4D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3197" y="3816766"/>
            <a:ext cx="1777037" cy="1795170"/>
          </a:xfrm>
          <a:prstGeom prst="rect">
            <a:avLst/>
          </a:prstGeom>
        </p:spPr>
      </p:pic>
    </p:spTree>
    <p:extLst>
      <p:ext uri="{BB962C8B-B14F-4D97-AF65-F5344CB8AC3E}">
        <p14:creationId xmlns:p14="http://schemas.microsoft.com/office/powerpoint/2010/main" val="1669646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8">
            <a:extLst>
              <a:ext uri="{FF2B5EF4-FFF2-40B4-BE49-F238E27FC236}">
                <a16:creationId xmlns:a16="http://schemas.microsoft.com/office/drawing/2014/main" id="{8B248117-CF4D-350C-2B74-E1D59C2B141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2850398" y="667718"/>
            <a:ext cx="9135330" cy="6030794"/>
          </a:xfrm>
          <a:prstGeom prst="rect">
            <a:avLst/>
          </a:prstGeom>
        </p:spPr>
      </p:pic>
      <p:pic>
        <p:nvPicPr>
          <p:cNvPr id="3" name="Picture 16" descr="A white board with black lines&#10;&#10;AI-generated content may be incorrect.">
            <a:extLst>
              <a:ext uri="{FF2B5EF4-FFF2-40B4-BE49-F238E27FC236}">
                <a16:creationId xmlns:a16="http://schemas.microsoft.com/office/drawing/2014/main" id="{E8BA1568-B113-F46F-4C38-4DB6F90595C2}"/>
              </a:ext>
            </a:extLst>
          </p:cNvPr>
          <p:cNvPicPr>
            <a:picLocks noChangeAspect="1"/>
          </p:cNvPicPr>
          <p:nvPr/>
        </p:nvPicPr>
        <p:blipFill>
          <a:blip r:embed="rId4"/>
          <a:srcRect/>
          <a:stretch/>
        </p:blipFill>
        <p:spPr>
          <a:xfrm>
            <a:off x="555717" y="5132297"/>
            <a:ext cx="1871554" cy="1243514"/>
          </a:xfrm>
          <a:prstGeom prst="rect">
            <a:avLst/>
          </a:prstGeom>
        </p:spPr>
      </p:pic>
      <p:pic>
        <p:nvPicPr>
          <p:cNvPr id="20" name="Picture 6">
            <a:extLst>
              <a:ext uri="{FF2B5EF4-FFF2-40B4-BE49-F238E27FC236}">
                <a16:creationId xmlns:a16="http://schemas.microsoft.com/office/drawing/2014/main" id="{BEF4764D-0C23-5C0A-CD4C-D45570768D7A}"/>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335507" y="633723"/>
            <a:ext cx="2389608" cy="1613153"/>
          </a:xfrm>
          <a:prstGeom prst="rect">
            <a:avLst/>
          </a:prstGeom>
        </p:spPr>
      </p:pic>
      <p:pic>
        <p:nvPicPr>
          <p:cNvPr id="21" name="Picture 4">
            <a:extLst>
              <a:ext uri="{FF2B5EF4-FFF2-40B4-BE49-F238E27FC236}">
                <a16:creationId xmlns:a16="http://schemas.microsoft.com/office/drawing/2014/main" id="{5E2956C2-532F-A4DB-EAD2-0526B6F2DA61}"/>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02967" y="2383777"/>
            <a:ext cx="2654689" cy="2460314"/>
          </a:xfrm>
          <a:prstGeom prst="rect">
            <a:avLst/>
          </a:prstGeom>
        </p:spPr>
      </p:pic>
      <p:pic>
        <p:nvPicPr>
          <p:cNvPr id="22" name="Picture 35" descr="A black line on a white background&#10;&#10;AI-generated content may be incorrect.">
            <a:extLst>
              <a:ext uri="{FF2B5EF4-FFF2-40B4-BE49-F238E27FC236}">
                <a16:creationId xmlns:a16="http://schemas.microsoft.com/office/drawing/2014/main" id="{23B75956-FF95-12E3-1807-C5AC5B633E95}"/>
              </a:ext>
            </a:extLst>
          </p:cNvPr>
          <p:cNvPicPr>
            <a:picLocks noChangeAspect="1"/>
          </p:cNvPicPr>
          <p:nvPr/>
        </p:nvPicPr>
        <p:blipFill>
          <a:blip r:embed="rId7"/>
          <a:srcRect/>
          <a:stretch/>
        </p:blipFill>
        <p:spPr>
          <a:xfrm>
            <a:off x="7633963" y="769587"/>
            <a:ext cx="1835513" cy="1304923"/>
          </a:xfrm>
          <a:prstGeom prst="rect">
            <a:avLst/>
          </a:prstGeom>
        </p:spPr>
      </p:pic>
      <p:pic>
        <p:nvPicPr>
          <p:cNvPr id="23" name="Picture 14">
            <a:extLst>
              <a:ext uri="{FF2B5EF4-FFF2-40B4-BE49-F238E27FC236}">
                <a16:creationId xmlns:a16="http://schemas.microsoft.com/office/drawing/2014/main" id="{E1597F8D-D70C-A800-A843-1BDEFE2BBE5D}"/>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961650" y="1712052"/>
            <a:ext cx="2936763" cy="2460315"/>
          </a:xfrm>
          <a:prstGeom prst="rect">
            <a:avLst/>
          </a:prstGeom>
        </p:spPr>
      </p:pic>
      <p:pic>
        <p:nvPicPr>
          <p:cNvPr id="24" name="Picture 45">
            <a:extLst>
              <a:ext uri="{FF2B5EF4-FFF2-40B4-BE49-F238E27FC236}">
                <a16:creationId xmlns:a16="http://schemas.microsoft.com/office/drawing/2014/main" id="{5A404BAB-542B-A672-1765-E3105184079D}"/>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10466325" y="4610512"/>
            <a:ext cx="1480814" cy="1997324"/>
          </a:xfrm>
          <a:prstGeom prst="rect">
            <a:avLst/>
          </a:prstGeom>
        </p:spPr>
      </p:pic>
      <p:sp>
        <p:nvSpPr>
          <p:cNvPr id="25" name="TextBox 4">
            <a:extLst>
              <a:ext uri="{FF2B5EF4-FFF2-40B4-BE49-F238E27FC236}">
                <a16:creationId xmlns:a16="http://schemas.microsoft.com/office/drawing/2014/main" id="{F2ECEBD9-58F2-9FE4-E984-72661BFC60C1}"/>
              </a:ext>
            </a:extLst>
          </p:cNvPr>
          <p:cNvSpPr txBox="1"/>
          <p:nvPr/>
        </p:nvSpPr>
        <p:spPr>
          <a:xfrm>
            <a:off x="2658020" y="431782"/>
            <a:ext cx="5237943" cy="1200329"/>
          </a:xfrm>
          <a:custGeom>
            <a:avLst/>
            <a:gdLst>
              <a:gd name="connsiteX0" fmla="*/ 0 w 5237943"/>
              <a:gd name="connsiteY0" fmla="*/ 0 h 1200329"/>
              <a:gd name="connsiteX1" fmla="*/ 759502 w 5237943"/>
              <a:gd name="connsiteY1" fmla="*/ 0 h 1200329"/>
              <a:gd name="connsiteX2" fmla="*/ 1519003 w 5237943"/>
              <a:gd name="connsiteY2" fmla="*/ 0 h 1200329"/>
              <a:gd name="connsiteX3" fmla="*/ 2016608 w 5237943"/>
              <a:gd name="connsiteY3" fmla="*/ 0 h 1200329"/>
              <a:gd name="connsiteX4" fmla="*/ 2776110 w 5237943"/>
              <a:gd name="connsiteY4" fmla="*/ 0 h 1200329"/>
              <a:gd name="connsiteX5" fmla="*/ 3326094 w 5237943"/>
              <a:gd name="connsiteY5" fmla="*/ 0 h 1200329"/>
              <a:gd name="connsiteX6" fmla="*/ 3876078 w 5237943"/>
              <a:gd name="connsiteY6" fmla="*/ 0 h 1200329"/>
              <a:gd name="connsiteX7" fmla="*/ 4530821 w 5237943"/>
              <a:gd name="connsiteY7" fmla="*/ 0 h 1200329"/>
              <a:gd name="connsiteX8" fmla="*/ 5237943 w 5237943"/>
              <a:gd name="connsiteY8" fmla="*/ 0 h 1200329"/>
              <a:gd name="connsiteX9" fmla="*/ 5237943 w 5237943"/>
              <a:gd name="connsiteY9" fmla="*/ 564155 h 1200329"/>
              <a:gd name="connsiteX10" fmla="*/ 5237943 w 5237943"/>
              <a:gd name="connsiteY10" fmla="*/ 1200329 h 1200329"/>
              <a:gd name="connsiteX11" fmla="*/ 4530821 w 5237943"/>
              <a:gd name="connsiteY11" fmla="*/ 1200329 h 1200329"/>
              <a:gd name="connsiteX12" fmla="*/ 3876078 w 5237943"/>
              <a:gd name="connsiteY12" fmla="*/ 1200329 h 1200329"/>
              <a:gd name="connsiteX13" fmla="*/ 3168956 w 5237943"/>
              <a:gd name="connsiteY13" fmla="*/ 1200329 h 1200329"/>
              <a:gd name="connsiteX14" fmla="*/ 2671351 w 5237943"/>
              <a:gd name="connsiteY14" fmla="*/ 1200329 h 1200329"/>
              <a:gd name="connsiteX15" fmla="*/ 2016608 w 5237943"/>
              <a:gd name="connsiteY15" fmla="*/ 1200329 h 1200329"/>
              <a:gd name="connsiteX16" fmla="*/ 1466624 w 5237943"/>
              <a:gd name="connsiteY16" fmla="*/ 1200329 h 1200329"/>
              <a:gd name="connsiteX17" fmla="*/ 759502 w 5237943"/>
              <a:gd name="connsiteY17" fmla="*/ 1200329 h 1200329"/>
              <a:gd name="connsiteX18" fmla="*/ 0 w 5237943"/>
              <a:gd name="connsiteY18" fmla="*/ 1200329 h 1200329"/>
              <a:gd name="connsiteX19" fmla="*/ 0 w 5237943"/>
              <a:gd name="connsiteY19" fmla="*/ 588161 h 1200329"/>
              <a:gd name="connsiteX20" fmla="*/ 0 w 5237943"/>
              <a:gd name="connsiteY20" fmla="*/ 0 h 1200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5237943" h="1200329" extrusionOk="0">
                <a:moveTo>
                  <a:pt x="0" y="0"/>
                </a:moveTo>
                <a:cubicBezTo>
                  <a:pt x="291851" y="11870"/>
                  <a:pt x="416994" y="32689"/>
                  <a:pt x="759502" y="0"/>
                </a:cubicBezTo>
                <a:cubicBezTo>
                  <a:pt x="1102010" y="-32689"/>
                  <a:pt x="1140798" y="1844"/>
                  <a:pt x="1519003" y="0"/>
                </a:cubicBezTo>
                <a:cubicBezTo>
                  <a:pt x="1897208" y="-1844"/>
                  <a:pt x="1794134" y="-23143"/>
                  <a:pt x="2016608" y="0"/>
                </a:cubicBezTo>
                <a:cubicBezTo>
                  <a:pt x="2239082" y="23143"/>
                  <a:pt x="2552696" y="18557"/>
                  <a:pt x="2776110" y="0"/>
                </a:cubicBezTo>
                <a:cubicBezTo>
                  <a:pt x="2999524" y="-18557"/>
                  <a:pt x="3210936" y="25406"/>
                  <a:pt x="3326094" y="0"/>
                </a:cubicBezTo>
                <a:cubicBezTo>
                  <a:pt x="3441252" y="-25406"/>
                  <a:pt x="3657977" y="-11974"/>
                  <a:pt x="3876078" y="0"/>
                </a:cubicBezTo>
                <a:cubicBezTo>
                  <a:pt x="4094179" y="11974"/>
                  <a:pt x="4306585" y="26739"/>
                  <a:pt x="4530821" y="0"/>
                </a:cubicBezTo>
                <a:cubicBezTo>
                  <a:pt x="4755057" y="-26739"/>
                  <a:pt x="5028551" y="-30335"/>
                  <a:pt x="5237943" y="0"/>
                </a:cubicBezTo>
                <a:cubicBezTo>
                  <a:pt x="5229024" y="261226"/>
                  <a:pt x="5217477" y="337129"/>
                  <a:pt x="5237943" y="564155"/>
                </a:cubicBezTo>
                <a:cubicBezTo>
                  <a:pt x="5258409" y="791181"/>
                  <a:pt x="5230648" y="1042971"/>
                  <a:pt x="5237943" y="1200329"/>
                </a:cubicBezTo>
                <a:cubicBezTo>
                  <a:pt x="4927716" y="1191219"/>
                  <a:pt x="4729693" y="1186201"/>
                  <a:pt x="4530821" y="1200329"/>
                </a:cubicBezTo>
                <a:cubicBezTo>
                  <a:pt x="4331949" y="1214457"/>
                  <a:pt x="4094326" y="1208294"/>
                  <a:pt x="3876078" y="1200329"/>
                </a:cubicBezTo>
                <a:cubicBezTo>
                  <a:pt x="3657830" y="1192364"/>
                  <a:pt x="3471559" y="1165963"/>
                  <a:pt x="3168956" y="1200329"/>
                </a:cubicBezTo>
                <a:cubicBezTo>
                  <a:pt x="2866353" y="1234695"/>
                  <a:pt x="2905172" y="1193693"/>
                  <a:pt x="2671351" y="1200329"/>
                </a:cubicBezTo>
                <a:cubicBezTo>
                  <a:pt x="2437530" y="1206965"/>
                  <a:pt x="2162759" y="1176097"/>
                  <a:pt x="2016608" y="1200329"/>
                </a:cubicBezTo>
                <a:cubicBezTo>
                  <a:pt x="1870457" y="1224561"/>
                  <a:pt x="1587703" y="1199794"/>
                  <a:pt x="1466624" y="1200329"/>
                </a:cubicBezTo>
                <a:cubicBezTo>
                  <a:pt x="1345545" y="1200864"/>
                  <a:pt x="920191" y="1199809"/>
                  <a:pt x="759502" y="1200329"/>
                </a:cubicBezTo>
                <a:cubicBezTo>
                  <a:pt x="598813" y="1200849"/>
                  <a:pt x="281695" y="1169034"/>
                  <a:pt x="0" y="1200329"/>
                </a:cubicBezTo>
                <a:cubicBezTo>
                  <a:pt x="-5523" y="971739"/>
                  <a:pt x="28124" y="753821"/>
                  <a:pt x="0" y="588161"/>
                </a:cubicBezTo>
                <a:cubicBezTo>
                  <a:pt x="-28124" y="422501"/>
                  <a:pt x="898" y="178127"/>
                  <a:pt x="0" y="0"/>
                </a:cubicBezTo>
                <a:close/>
              </a:path>
            </a:pathLst>
          </a:custGeom>
          <a:noFill/>
          <a:ln>
            <a:noFill/>
            <a:extLst>
              <a:ext uri="{C807C97D-BFC1-408E-A445-0C87EB9F89A2}">
                <ask:lineSketchStyleProps xmlns:ask="http://schemas.microsoft.com/office/drawing/2018/sketchyshapes" sd="1725446443">
                  <a:prstGeom prst="rect">
                    <a:avLst/>
                  </a:prstGeom>
                  <ask:type>
                    <ask:lineSketchFreehand/>
                  </ask:type>
                </ask:lineSketchStyleProps>
              </a:ext>
            </a:extLst>
          </a:ln>
        </p:spPr>
        <p:txBody>
          <a:bodyPr wrap="square" lIns="91440" tIns="45720" rIns="91440" bIns="45720" rtlCol="0" anchor="t">
            <a:spAutoFit/>
          </a:bodyPr>
          <a:lstStyle/>
          <a:p>
            <a:pPr algn="ctr"/>
            <a:r>
              <a:rPr lang="vi-VN" sz="3600" b="1" noProof="0" dirty="0">
                <a:latin typeface="Calibri" panose="020F0502020204030204" pitchFamily="34" charset="0"/>
                <a:ea typeface="Calibri" panose="020F0502020204030204" pitchFamily="34" charset="0"/>
                <a:cs typeface="Calibri" panose="020F0502020204030204" pitchFamily="34" charset="0"/>
              </a:rPr>
              <a:t>Hành trình thay đổi </a:t>
            </a:r>
            <a:br>
              <a:rPr lang="vi-VN" sz="3600" b="1" noProof="0" dirty="0">
                <a:latin typeface="Calibri" panose="020F0502020204030204" pitchFamily="34" charset="0"/>
                <a:ea typeface="Calibri" panose="020F0502020204030204" pitchFamily="34" charset="0"/>
                <a:cs typeface="Calibri" panose="020F0502020204030204" pitchFamily="34" charset="0"/>
              </a:rPr>
            </a:br>
            <a:r>
              <a:rPr lang="vi-VN" sz="3600" b="1" noProof="0" dirty="0">
                <a:latin typeface="Calibri" panose="020F0502020204030204" pitchFamily="34" charset="0"/>
                <a:ea typeface="Calibri" panose="020F0502020204030204" pitchFamily="34" charset="0"/>
                <a:cs typeface="Calibri" panose="020F0502020204030204" pitchFamily="34" charset="0"/>
              </a:rPr>
              <a:t>của chúng ta</a:t>
            </a:r>
          </a:p>
        </p:txBody>
      </p:sp>
      <p:sp>
        <p:nvSpPr>
          <p:cNvPr id="26" name="textruta 25">
            <a:extLst>
              <a:ext uri="{FF2B5EF4-FFF2-40B4-BE49-F238E27FC236}">
                <a16:creationId xmlns:a16="http://schemas.microsoft.com/office/drawing/2014/main" id="{92F00B97-7F38-BF18-D7FF-4400786CA159}"/>
              </a:ext>
            </a:extLst>
          </p:cNvPr>
          <p:cNvSpPr txBox="1"/>
          <p:nvPr/>
        </p:nvSpPr>
        <p:spPr>
          <a:xfrm>
            <a:off x="986355" y="4548960"/>
            <a:ext cx="1008609" cy="430887"/>
          </a:xfrm>
          <a:prstGeom prst="rect">
            <a:avLst/>
          </a:prstGeom>
          <a:noFill/>
        </p:spPr>
        <p:txBody>
          <a:bodyPr wrap="none" lIns="91440" tIns="45720" rIns="91440" bIns="45720" rtlCol="0" anchor="t">
            <a:spAutoFit/>
          </a:bodyPr>
          <a:lstStyle/>
          <a:p>
            <a:r>
              <a:rPr lang="vi-VN" sz="2200" b="1" noProof="0" dirty="0">
                <a:latin typeface="Calibri" panose="020F0502020204030204" pitchFamily="34" charset="0"/>
                <a:ea typeface="Calibri" panose="020F0502020204030204" pitchFamily="34" charset="0"/>
                <a:cs typeface="Calibri" panose="020F0502020204030204" pitchFamily="34" charset="0"/>
              </a:rPr>
              <a:t>Vấn đề</a:t>
            </a:r>
          </a:p>
        </p:txBody>
      </p:sp>
      <p:sp>
        <p:nvSpPr>
          <p:cNvPr id="27" name="textruta 26">
            <a:extLst>
              <a:ext uri="{FF2B5EF4-FFF2-40B4-BE49-F238E27FC236}">
                <a16:creationId xmlns:a16="http://schemas.microsoft.com/office/drawing/2014/main" id="{9968380E-A2AF-A0B6-3E66-C54221EE0691}"/>
              </a:ext>
            </a:extLst>
          </p:cNvPr>
          <p:cNvSpPr txBox="1"/>
          <p:nvPr/>
        </p:nvSpPr>
        <p:spPr>
          <a:xfrm>
            <a:off x="9853817" y="2490850"/>
            <a:ext cx="1225015" cy="430887"/>
          </a:xfrm>
          <a:prstGeom prst="rect">
            <a:avLst/>
          </a:prstGeom>
          <a:noFill/>
        </p:spPr>
        <p:txBody>
          <a:bodyPr wrap="none" lIns="91440" tIns="45720" rIns="91440" bIns="45720" rtlCol="0" anchor="t">
            <a:spAutoFit/>
          </a:bodyPr>
          <a:lstStyle/>
          <a:p>
            <a:r>
              <a:rPr lang="vi-VN" sz="2200" b="1" noProof="0" dirty="0">
                <a:latin typeface="Calibri" panose="020F0502020204030204" pitchFamily="34" charset="0"/>
                <a:ea typeface="Calibri" panose="020F0502020204030204" pitchFamily="34" charset="0"/>
                <a:cs typeface="Calibri" panose="020F0502020204030204" pitchFamily="34" charset="0"/>
              </a:rPr>
              <a:t>Mục tiêu</a:t>
            </a:r>
          </a:p>
        </p:txBody>
      </p:sp>
      <p:sp>
        <p:nvSpPr>
          <p:cNvPr id="28" name="textruta 27">
            <a:extLst>
              <a:ext uri="{FF2B5EF4-FFF2-40B4-BE49-F238E27FC236}">
                <a16:creationId xmlns:a16="http://schemas.microsoft.com/office/drawing/2014/main" id="{A550420B-EF0A-1FA3-D495-5B889B00D310}"/>
              </a:ext>
            </a:extLst>
          </p:cNvPr>
          <p:cNvSpPr txBox="1"/>
          <p:nvPr/>
        </p:nvSpPr>
        <p:spPr>
          <a:xfrm>
            <a:off x="10911040" y="4601864"/>
            <a:ext cx="876907" cy="430887"/>
          </a:xfrm>
          <a:prstGeom prst="rect">
            <a:avLst/>
          </a:prstGeom>
          <a:noFill/>
        </p:spPr>
        <p:txBody>
          <a:bodyPr wrap="none" lIns="91440" tIns="45720" rIns="91440" bIns="45720" rtlCol="0" anchor="t">
            <a:spAutoFit/>
          </a:bodyPr>
          <a:lstStyle/>
          <a:p>
            <a:r>
              <a:rPr lang="vi-VN" sz="2200" b="1" noProof="0" dirty="0">
                <a:latin typeface="Calibri" panose="020F0502020204030204" pitchFamily="34" charset="0"/>
                <a:ea typeface="Calibri" panose="020F0502020204030204" pitchFamily="34" charset="0"/>
                <a:cs typeface="Calibri" panose="020F0502020204030204" pitchFamily="34" charset="0"/>
              </a:rPr>
              <a:t>Rủi ro</a:t>
            </a:r>
          </a:p>
        </p:txBody>
      </p:sp>
      <p:sp>
        <p:nvSpPr>
          <p:cNvPr id="29" name="textruta 28">
            <a:extLst>
              <a:ext uri="{FF2B5EF4-FFF2-40B4-BE49-F238E27FC236}">
                <a16:creationId xmlns:a16="http://schemas.microsoft.com/office/drawing/2014/main" id="{DB64BE44-F229-D523-A853-9EB8E532CBE3}"/>
              </a:ext>
            </a:extLst>
          </p:cNvPr>
          <p:cNvSpPr txBox="1"/>
          <p:nvPr/>
        </p:nvSpPr>
        <p:spPr>
          <a:xfrm>
            <a:off x="3311991" y="4458920"/>
            <a:ext cx="1544590" cy="430887"/>
          </a:xfrm>
          <a:prstGeom prst="rect">
            <a:avLst/>
          </a:prstGeom>
          <a:noFill/>
        </p:spPr>
        <p:txBody>
          <a:bodyPr wrap="none" lIns="91440" tIns="45720" rIns="91440" bIns="45720" rtlCol="0" anchor="t">
            <a:spAutoFit/>
          </a:bodyPr>
          <a:lstStyle/>
          <a:p>
            <a:r>
              <a:rPr lang="vi-VN" sz="2200" b="1" noProof="0" dirty="0">
                <a:latin typeface="Calibri" panose="020F0502020204030204" pitchFamily="34" charset="0"/>
                <a:ea typeface="Calibri" panose="020F0502020204030204" pitchFamily="34" charset="0"/>
                <a:cs typeface="Calibri" panose="020F0502020204030204" pitchFamily="34" charset="0"/>
              </a:rPr>
              <a:t>Chiến thuật</a:t>
            </a:r>
          </a:p>
        </p:txBody>
      </p:sp>
      <p:sp>
        <p:nvSpPr>
          <p:cNvPr id="30" name="textruta 29">
            <a:extLst>
              <a:ext uri="{FF2B5EF4-FFF2-40B4-BE49-F238E27FC236}">
                <a16:creationId xmlns:a16="http://schemas.microsoft.com/office/drawing/2014/main" id="{977A5454-4FC9-AF8F-F71F-16B22B485707}"/>
              </a:ext>
            </a:extLst>
          </p:cNvPr>
          <p:cNvSpPr txBox="1"/>
          <p:nvPr/>
        </p:nvSpPr>
        <p:spPr>
          <a:xfrm>
            <a:off x="5549405" y="4458919"/>
            <a:ext cx="822661" cy="430887"/>
          </a:xfrm>
          <a:prstGeom prst="rect">
            <a:avLst/>
          </a:prstGeom>
          <a:noFill/>
        </p:spPr>
        <p:txBody>
          <a:bodyPr wrap="none" lIns="91440" tIns="45720" rIns="91440" bIns="45720" rtlCol="0" anchor="t">
            <a:spAutoFit/>
          </a:bodyPr>
          <a:lstStyle/>
          <a:p>
            <a:r>
              <a:rPr lang="vi-VN" sz="2200" b="1" noProof="0" dirty="0">
                <a:latin typeface="Calibri" panose="020F0502020204030204" pitchFamily="34" charset="0"/>
                <a:ea typeface="Calibri" panose="020F0502020204030204" pitchFamily="34" charset="0"/>
                <a:cs typeface="Calibri" panose="020F0502020204030204" pitchFamily="34" charset="0"/>
              </a:rPr>
              <a:t>Bước</a:t>
            </a:r>
          </a:p>
        </p:txBody>
      </p:sp>
      <p:sp>
        <p:nvSpPr>
          <p:cNvPr id="31" name="textruta 30">
            <a:extLst>
              <a:ext uri="{FF2B5EF4-FFF2-40B4-BE49-F238E27FC236}">
                <a16:creationId xmlns:a16="http://schemas.microsoft.com/office/drawing/2014/main" id="{48A9CF30-A26E-8BB4-248D-8F47A318D4CE}"/>
              </a:ext>
            </a:extLst>
          </p:cNvPr>
          <p:cNvSpPr txBox="1"/>
          <p:nvPr/>
        </p:nvSpPr>
        <p:spPr>
          <a:xfrm>
            <a:off x="2738512" y="3133095"/>
            <a:ext cx="1263487" cy="430887"/>
          </a:xfrm>
          <a:prstGeom prst="rect">
            <a:avLst/>
          </a:prstGeom>
          <a:noFill/>
        </p:spPr>
        <p:txBody>
          <a:bodyPr wrap="none" lIns="91440" tIns="45720" rIns="91440" bIns="45720" rtlCol="0" anchor="t">
            <a:spAutoFit/>
          </a:bodyPr>
          <a:lstStyle/>
          <a:p>
            <a:r>
              <a:rPr lang="vi-VN" sz="2200" b="1" noProof="0" dirty="0">
                <a:latin typeface="Calibri" panose="020F0502020204030204" pitchFamily="34" charset="0"/>
                <a:ea typeface="Calibri" panose="020F0502020204030204" pitchFamily="34" charset="0"/>
                <a:cs typeface="Calibri" panose="020F0502020204030204" pitchFamily="34" charset="0"/>
              </a:rPr>
              <a:t>Tin nhắn </a:t>
            </a:r>
          </a:p>
        </p:txBody>
      </p:sp>
      <p:sp>
        <p:nvSpPr>
          <p:cNvPr id="32" name="textruta 31">
            <a:extLst>
              <a:ext uri="{FF2B5EF4-FFF2-40B4-BE49-F238E27FC236}">
                <a16:creationId xmlns:a16="http://schemas.microsoft.com/office/drawing/2014/main" id="{D597FB70-D22A-FB37-BD9C-A1898B3F7E72}"/>
              </a:ext>
            </a:extLst>
          </p:cNvPr>
          <p:cNvSpPr txBox="1"/>
          <p:nvPr/>
        </p:nvSpPr>
        <p:spPr>
          <a:xfrm>
            <a:off x="1003352" y="1249734"/>
            <a:ext cx="1281569" cy="769441"/>
          </a:xfrm>
          <a:prstGeom prst="rect">
            <a:avLst/>
          </a:prstGeom>
          <a:noFill/>
        </p:spPr>
        <p:txBody>
          <a:bodyPr wrap="none" lIns="91440" tIns="45720" rIns="91440" bIns="45720" rtlCol="0" anchor="t">
            <a:spAutoFit/>
          </a:bodyPr>
          <a:lstStyle/>
          <a:p>
            <a:pPr algn="ctr"/>
            <a:r>
              <a:rPr lang="vi-VN" sz="2200" b="1" noProof="0" dirty="0">
                <a:latin typeface="Calibri" panose="020F0502020204030204" pitchFamily="34" charset="0"/>
                <a:ea typeface="Calibri" panose="020F0502020204030204" pitchFamily="34" charset="0"/>
                <a:cs typeface="Calibri" panose="020F0502020204030204" pitchFamily="34" charset="0"/>
              </a:rPr>
              <a:t>Chúng ta </a:t>
            </a:r>
            <a:br>
              <a:rPr lang="vi-VN" sz="2200" b="1" noProof="0" dirty="0">
                <a:latin typeface="Calibri" panose="020F0502020204030204" pitchFamily="34" charset="0"/>
                <a:ea typeface="Calibri" panose="020F0502020204030204" pitchFamily="34" charset="0"/>
                <a:cs typeface="Calibri" panose="020F0502020204030204" pitchFamily="34" charset="0"/>
              </a:rPr>
            </a:br>
            <a:r>
              <a:rPr lang="vi-VN" sz="2200" b="1" noProof="0" dirty="0">
                <a:latin typeface="Calibri" panose="020F0502020204030204" pitchFamily="34" charset="0"/>
                <a:ea typeface="Calibri" panose="020F0502020204030204" pitchFamily="34" charset="0"/>
                <a:cs typeface="Calibri" panose="020F0502020204030204" pitchFamily="34" charset="0"/>
              </a:rPr>
              <a:t>là ai?</a:t>
            </a:r>
          </a:p>
        </p:txBody>
      </p:sp>
      <p:sp>
        <p:nvSpPr>
          <p:cNvPr id="33" name="textruta 32">
            <a:extLst>
              <a:ext uri="{FF2B5EF4-FFF2-40B4-BE49-F238E27FC236}">
                <a16:creationId xmlns:a16="http://schemas.microsoft.com/office/drawing/2014/main" id="{E8126A17-2C10-FE05-7671-6ECA49A382EF}"/>
              </a:ext>
            </a:extLst>
          </p:cNvPr>
          <p:cNvSpPr txBox="1"/>
          <p:nvPr/>
        </p:nvSpPr>
        <p:spPr>
          <a:xfrm>
            <a:off x="10861579" y="2014611"/>
            <a:ext cx="1160574" cy="276999"/>
          </a:xfrm>
          <a:prstGeom prst="rect">
            <a:avLst/>
          </a:prstGeom>
          <a:noFill/>
        </p:spPr>
        <p:txBody>
          <a:bodyPr wrap="none" lIns="91440" tIns="45720" rIns="91440" bIns="45720" rtlCol="0" anchor="t">
            <a:spAutoFit/>
          </a:bodyPr>
          <a:lstStyle/>
          <a:p>
            <a:r>
              <a:rPr lang="vi-VN" sz="1200" b="1" spc="-40" noProof="0" dirty="0">
                <a:latin typeface="Calibri" panose="020F0502020204030204" pitchFamily="34" charset="0"/>
                <a:ea typeface="Calibri" panose="020F0502020204030204" pitchFamily="34" charset="0"/>
                <a:cs typeface="Calibri" panose="020F0502020204030204" pitchFamily="34" charset="0"/>
              </a:rPr>
              <a:t>Khung thời gian </a:t>
            </a:r>
            <a:endParaRPr lang="vi-VN" sz="1200" spc="-40" noProof="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23184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4C2CA"/>
        </a:solidFill>
        <a:effectLst/>
      </p:bgPr>
    </p:bg>
    <p:spTree>
      <p:nvGrpSpPr>
        <p:cNvPr id="1" name=""/>
        <p:cNvGrpSpPr/>
        <p:nvPr/>
      </p:nvGrpSpPr>
      <p:grpSpPr>
        <a:xfrm>
          <a:off x="0" y="0"/>
          <a:ext cx="0" cy="0"/>
          <a:chOff x="0" y="0"/>
          <a:chExt cx="0" cy="0"/>
        </a:xfrm>
      </p:grpSpPr>
      <p:pic>
        <p:nvPicPr>
          <p:cNvPr id="4" name="Bildobjekt 3" descr="En bild som visar vektorgrafik&#10;&#10;Automatiskt genererad beskrivning">
            <a:extLst>
              <a:ext uri="{FF2B5EF4-FFF2-40B4-BE49-F238E27FC236}">
                <a16:creationId xmlns:a16="http://schemas.microsoft.com/office/drawing/2014/main" id="{01C3F4C5-6ADF-47DD-86AC-F479D696B48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91893" y="1008085"/>
            <a:ext cx="6846123" cy="4841830"/>
          </a:xfrm>
          <a:prstGeom prst="rect">
            <a:avLst/>
          </a:prstGeom>
        </p:spPr>
      </p:pic>
      <p:sp>
        <p:nvSpPr>
          <p:cNvPr id="6" name="Rektangel 5">
            <a:extLst>
              <a:ext uri="{FF2B5EF4-FFF2-40B4-BE49-F238E27FC236}">
                <a16:creationId xmlns:a16="http://schemas.microsoft.com/office/drawing/2014/main" id="{07C29E87-A169-445E-84A3-1AC75B32C9DD}"/>
              </a:ext>
            </a:extLst>
          </p:cNvPr>
          <p:cNvSpPr/>
          <p:nvPr/>
        </p:nvSpPr>
        <p:spPr>
          <a:xfrm>
            <a:off x="1145666" y="1320730"/>
            <a:ext cx="10338578" cy="769441"/>
          </a:xfrm>
          <a:prstGeom prst="rect">
            <a:avLst/>
          </a:prstGeom>
        </p:spPr>
        <p:txBody>
          <a:bodyPr wrap="square">
            <a:spAutoFit/>
          </a:bodyPr>
          <a:lstStyle/>
          <a:p>
            <a:r>
              <a:rPr lang="vi-VN" sz="4400" b="1" noProof="0" dirty="0">
                <a:latin typeface="Calibri" panose="020F0502020204030204" pitchFamily="34" charset="0"/>
              </a:rPr>
              <a:t>Xin chúc mừng!</a:t>
            </a:r>
          </a:p>
        </p:txBody>
      </p:sp>
    </p:spTree>
    <p:extLst>
      <p:ext uri="{BB962C8B-B14F-4D97-AF65-F5344CB8AC3E}">
        <p14:creationId xmlns:p14="http://schemas.microsoft.com/office/powerpoint/2010/main" val="1193706311"/>
      </p:ext>
    </p:extLst>
  </p:cSld>
  <p:clrMapOvr>
    <a:masterClrMapping/>
  </p:clrMapOvr>
</p:sld>
</file>

<file path=ppt/theme/theme1.xml><?xml version="1.0" encoding="utf-8"?>
<a:theme xmlns:a="http://schemas.openxmlformats.org/drawingml/2006/main" name="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ession9" id="{1ECC9427-5912-144A-BCB4-A8907508A9EB}" vid="{200BC68D-B4A2-CC41-AFEF-572EDBB4BDF1}"/>
    </a:ext>
  </a:extLst>
</a:theme>
</file>

<file path=ppt/theme/theme2.xml><?xml version="1.0" encoding="utf-8"?>
<a:theme xmlns:a="http://schemas.openxmlformats.org/drawingml/2006/main" name="1_Anpassad formgivning">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ession9" id="{1ECC9427-5912-144A-BCB4-A8907508A9EB}" vid="{5830AC5E-6027-514C-902D-4719B43DB93E}"/>
    </a:ext>
  </a:extLst>
</a:theme>
</file>

<file path=ppt/theme/theme3.xml><?xml version="1.0" encoding="utf-8"?>
<a:theme xmlns:a="http://schemas.openxmlformats.org/drawingml/2006/main" name="4_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ession9" id="{1ECC9427-5912-144A-BCB4-A8907508A9EB}" vid="{8E34206E-54D2-884C-935A-87B6723E108E}"/>
    </a:ext>
  </a:extLst>
</a:theme>
</file>

<file path=ppt/theme/theme4.xml><?xml version="1.0" encoding="utf-8"?>
<a:theme xmlns:a="http://schemas.openxmlformats.org/drawingml/2006/main" name="Anpassad formgivning">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ession9" id="{1ECC9427-5912-144A-BCB4-A8907508A9EB}" vid="{8097E2AD-40D9-334C-ACE8-834FE3EA681B}"/>
    </a:ext>
  </a:extLst>
</a:theme>
</file>

<file path=ppt/theme/theme5.xml><?xml version="1.0" encoding="utf-8"?>
<a:theme xmlns:a="http://schemas.openxmlformats.org/drawingml/2006/main" name="3_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ession9" id="{1ECC9427-5912-144A-BCB4-A8907508A9EB}" vid="{13A59862-59E0-9747-8605-F393D5EF0849}"/>
    </a:ext>
  </a:extLst>
</a:theme>
</file>

<file path=ppt/theme/theme6.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32C33C4E20AE3458EFB343053EF1C08" ma:contentTypeVersion="19" ma:contentTypeDescription="Create a new document." ma:contentTypeScope="" ma:versionID="6148829b63786bf4a6f574496a152db2">
  <xsd:schema xmlns:xsd="http://www.w3.org/2001/XMLSchema" xmlns:xs="http://www.w3.org/2001/XMLSchema" xmlns:p="http://schemas.microsoft.com/office/2006/metadata/properties" xmlns:ns2="27879760-8d42-4139-817b-a85748325e78" xmlns:ns3="007ce96f-f6e4-41e9-bbc1-3453ece26c5d" targetNamespace="http://schemas.microsoft.com/office/2006/metadata/properties" ma:root="true" ma:fieldsID="d59c8d2cd7a5f6cdcc4e90631be1468f" ns2:_="" ns3:_="">
    <xsd:import namespace="27879760-8d42-4139-817b-a85748325e78"/>
    <xsd:import namespace="007ce96f-f6e4-41e9-bbc1-3453ece26c5d"/>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Locatio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_x00c5_r"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879760-8d42-4139-817b-a85748325e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_x00c5_r" ma:index="21" nillable="true" ma:displayName="År" ma:default="2021" ma:format="Dropdown" ma:internalName="_x00c5_r">
      <xsd:simpleType>
        <xsd:restriction base="dms:Choice">
          <xsd:enumeration value="2020"/>
          <xsd:enumeration value="2021"/>
          <xsd:enumeration value="2022"/>
          <xsd:enumeration value="2023"/>
          <xsd:enumeration value="2024"/>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7f661701-15ef-4a7c-a7ea-c9e41a1af7bb" ma:termSetId="09814cd3-568e-fe90-9814-8d621ff8fb84" ma:anchorId="fba54fb3-c3e1-fe81-a776-ca4b69148c4d" ma:open="true" ma:isKeyword="false">
      <xsd:complexType>
        <xsd:sequence>
          <xsd:element ref="pc:Terms" minOccurs="0" maxOccurs="1"/>
        </xsd:sequence>
      </xsd:complex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07ce96f-f6e4-41e9-bbc1-3453ece26c5d"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d99a0077-f199-407e-a3fd-16edb1593583}" ma:internalName="TaxCatchAll" ma:showField="CatchAllData" ma:web="007ce96f-f6e4-41e9-bbc1-3453ece26c5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x00c5_r xmlns="27879760-8d42-4139-817b-a85748325e78">2021</_x00c5_r>
    <lcf76f155ced4ddcb4097134ff3c332f xmlns="27879760-8d42-4139-817b-a85748325e78">
      <Terms xmlns="http://schemas.microsoft.com/office/infopath/2007/PartnerControls"/>
    </lcf76f155ced4ddcb4097134ff3c332f>
    <TaxCatchAll xmlns="007ce96f-f6e4-41e9-bbc1-3453ece26c5d" xsi:nil="true"/>
  </documentManagement>
</p:properties>
</file>

<file path=customXml/itemProps1.xml><?xml version="1.0" encoding="utf-8"?>
<ds:datastoreItem xmlns:ds="http://schemas.openxmlformats.org/officeDocument/2006/customXml" ds:itemID="{31894AF7-74CE-4CD4-906D-94CD9D30B56C}"/>
</file>

<file path=customXml/itemProps2.xml><?xml version="1.0" encoding="utf-8"?>
<ds:datastoreItem xmlns:ds="http://schemas.openxmlformats.org/officeDocument/2006/customXml" ds:itemID="{23068F6F-4F41-4F2C-B306-681BD5983EA8}">
  <ds:schemaRefs>
    <ds:schemaRef ds:uri="http://schemas.microsoft.com/sharepoint/v3/contenttype/forms"/>
  </ds:schemaRefs>
</ds:datastoreItem>
</file>

<file path=customXml/itemProps3.xml><?xml version="1.0" encoding="utf-8"?>
<ds:datastoreItem xmlns:ds="http://schemas.openxmlformats.org/officeDocument/2006/customXml" ds:itemID="{6C759612-FB27-4A08-A657-FD317E5BFB2E}">
  <ds:schemaRefs>
    <ds:schemaRef ds:uri="http://purl.org/dc/elements/1.1/"/>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007ce96f-f6e4-41e9-bbc1-3453ece26c5d"/>
    <ds:schemaRef ds:uri="27879760-8d42-4139-817b-a85748325e78"/>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Anpassad formgivning</Template>
  <TotalTime>182</TotalTime>
  <Words>205</Words>
  <Application>Microsoft Macintosh PowerPoint</Application>
  <PresentationFormat>Bredbild</PresentationFormat>
  <Paragraphs>34</Paragraphs>
  <Slides>4</Slides>
  <Notes>4</Notes>
  <HiddenSlides>0</HiddenSlides>
  <MMClips>0</MMClips>
  <ScaleCrop>false</ScaleCrop>
  <HeadingPairs>
    <vt:vector size="6" baseType="variant">
      <vt:variant>
        <vt:lpstr>Använt teckensnitt</vt:lpstr>
      </vt:variant>
      <vt:variant>
        <vt:i4>3</vt:i4>
      </vt:variant>
      <vt:variant>
        <vt:lpstr>Tema</vt:lpstr>
      </vt:variant>
      <vt:variant>
        <vt:i4>5</vt:i4>
      </vt:variant>
      <vt:variant>
        <vt:lpstr>Bildrubriker</vt:lpstr>
      </vt:variant>
      <vt:variant>
        <vt:i4>4</vt:i4>
      </vt:variant>
    </vt:vector>
  </HeadingPairs>
  <TitlesOfParts>
    <vt:vector size="12" baseType="lpstr">
      <vt:lpstr>Arial</vt:lpstr>
      <vt:lpstr>Calibri</vt:lpstr>
      <vt:lpstr>Calibri Light</vt:lpstr>
      <vt:lpstr>FORBTema2</vt:lpstr>
      <vt:lpstr>1_Anpassad formgivning</vt:lpstr>
      <vt:lpstr>4_FORBTema2</vt:lpstr>
      <vt:lpstr>Anpassad formgivning</vt:lpstr>
      <vt:lpstr>3_FORBTema2</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9 PowerPoint</dc:title>
  <dc:creator>FORB Learning Platform;Katherine.Cash@smc.global</dc:creator>
  <cp:lastModifiedBy>Kristina Schollin-Borg</cp:lastModifiedBy>
  <cp:revision>67</cp:revision>
  <cp:lastPrinted>2021-06-02T17:53:06Z</cp:lastPrinted>
  <dcterms:created xsi:type="dcterms:W3CDTF">2021-06-28T12:15:29Z</dcterms:created>
  <dcterms:modified xsi:type="dcterms:W3CDTF">2026-05-04T13:13:55Z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0x010100C32C33C4E20AE3458EFB343053EF1C08</vt:lpwstr>
  </property>
  <property fmtid="{D5CDD505-2E9C-101B-9397-08002B2CF9AE}" pid="3" name="MediaServiceImageTags">
    <vt:lpwstr/>
  </property>
</Properties>
</file>