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OPUvZijHfvyvdGgNdlu1rqY8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4E99D2-8FD0-44A6-AD47-A1A1AC501655}" v="2" dt="2025-11-17T09:01:01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63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toria Pfeiffer" userId="7eecac38-ed42-4dcd-a14b-32bf074e092b" providerId="ADAL" clId="{24E6F0C6-1C77-4DBD-AA0D-4F0318937578}"/>
    <pc:docChg chg="undo custSel modSld">
      <pc:chgData name="Victoria Pfeiffer" userId="7eecac38-ed42-4dcd-a14b-32bf074e092b" providerId="ADAL" clId="{24E6F0C6-1C77-4DBD-AA0D-4F0318937578}" dt="2025-11-11T15:26:52.654" v="18" actId="20577"/>
      <pc:docMkLst>
        <pc:docMk/>
      </pc:docMkLst>
      <pc:sldChg chg="modNotesTx">
        <pc:chgData name="Victoria Pfeiffer" userId="7eecac38-ed42-4dcd-a14b-32bf074e092b" providerId="ADAL" clId="{24E6F0C6-1C77-4DBD-AA0D-4F0318937578}" dt="2025-11-11T15:26:52.654" v="18" actId="20577"/>
        <pc:sldMkLst>
          <pc:docMk/>
          <pc:sldMk cId="0" sldId="258"/>
        </pc:sldMkLst>
      </pc:sldChg>
    </pc:docChg>
  </pc:docChgLst>
  <pc:docChgLst>
    <pc:chgData name="Katherine Cash" userId="S::katherine.cash@smc.global::f7797b46-2b2d-4b8f-b225-8c373fe2af75" providerId="AD" clId="Web-{6C731CF1-6C7D-41B2-48D9-A7D3E34F9C24}"/>
    <pc:docChg chg="modSld">
      <pc:chgData name="Katherine Cash" userId="S::katherine.cash@smc.global::f7797b46-2b2d-4b8f-b225-8c373fe2af75" providerId="AD" clId="Web-{6C731CF1-6C7D-41B2-48D9-A7D3E34F9C24}" dt="2025-11-17T09:00:07.478" v="4"/>
      <pc:docMkLst>
        <pc:docMk/>
      </pc:docMkLst>
      <pc:sldChg chg="modNotes">
        <pc:chgData name="Katherine Cash" userId="S::katherine.cash@smc.global::f7797b46-2b2d-4b8f-b225-8c373fe2af75" providerId="AD" clId="Web-{6C731CF1-6C7D-41B2-48D9-A7D3E34F9C24}" dt="2025-11-17T09:00:07.478" v="4"/>
        <pc:sldMkLst>
          <pc:docMk/>
          <pc:sldMk cId="0" sldId="258"/>
        </pc:sldMkLst>
      </pc:sldChg>
    </pc:docChg>
  </pc:docChgLst>
  <pc:docChgLst>
    <pc:chgData name="Katherine Cash" userId="f7797b46-2b2d-4b8f-b225-8c373fe2af75" providerId="ADAL" clId="{484E99D2-8FD0-44A6-AD47-A1A1AC501655}"/>
    <pc:docChg chg="modSld">
      <pc:chgData name="Katherine Cash" userId="f7797b46-2b2d-4b8f-b225-8c373fe2af75" providerId="ADAL" clId="{484E99D2-8FD0-44A6-AD47-A1A1AC501655}" dt="2025-11-17T09:01:01.914" v="2" actId="20577"/>
      <pc:docMkLst>
        <pc:docMk/>
      </pc:docMkLst>
      <pc:sldChg chg="modNotesTx">
        <pc:chgData name="Katherine Cash" userId="f7797b46-2b2d-4b8f-b225-8c373fe2af75" providerId="ADAL" clId="{484E99D2-8FD0-44A6-AD47-A1A1AC501655}" dt="2025-11-17T08:57:00.426" v="0" actId="20577"/>
        <pc:sldMkLst>
          <pc:docMk/>
          <pc:sldMk cId="0" sldId="257"/>
        </pc:sldMkLst>
      </pc:sldChg>
      <pc:sldChg chg="modNotesTx">
        <pc:chgData name="Katherine Cash" userId="f7797b46-2b2d-4b8f-b225-8c373fe2af75" providerId="ADAL" clId="{484E99D2-8FD0-44A6-AD47-A1A1AC501655}" dt="2025-11-17T09:01:01.914" v="2" actId="20577"/>
        <pc:sldMkLst>
          <pc:docMk/>
          <pc:sldMk cId="0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fld>
            <a:endParaRPr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Google Shape;47;p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/>
              <a:t>2022-03-07</a:t>
            </a:r>
            <a:endParaRPr/>
          </a:p>
        </p:txBody>
      </p:sp>
      <p:sp>
        <p:nvSpPr>
          <p:cNvPr id="48" name="Google Shape;48;p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/>
              <a:t>FORB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" name="Google Shape;5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 rtl="1"/>
            <a:r>
              <a:rPr lang="ku-Arab-IQ" sz="1200" b="1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کاری گرووپ: گەشتی گۆڕانکارییمان    (بەردەوام دەبێت)</a:t>
            </a:r>
            <a:endParaRPr lang="en-US" sz="1200" b="0" i="0" u="none" strike="noStrike" kern="1200" cap="none">
              <a:solidFill>
                <a:schemeClr val="tx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algn="r"/>
            <a:r>
              <a:rPr lang="en-GB" sz="1200" b="1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ku-Arab-IQ" sz="1200" b="1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سلایدی ٢-٣ بۆ ناساندنی ڕاهێنانەکە بەکاربهێنە</a:t>
            </a:r>
            <a:endParaRPr lang="sv-SE" sz="1200" b="0" i="0" u="none" strike="noStrike" kern="1200" cap="none">
              <a:solidFill>
                <a:schemeClr val="tx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algn="r" rtl="1"/>
            <a:r>
              <a:rPr lang="ku-Arab-IQ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بەخێرهاتنی هەمووان بۆ کۆتا دانیشتنی کۆرسەکە بکە. هانیان بدە بە وتنی ئەوە چەند کارێکی مەزن ئەنجام دەدەن.</a:t>
            </a:r>
            <a:endParaRPr lang="sv-SE" sz="1200" b="0" i="0" u="none" strike="noStrike" kern="1200" cap="none">
              <a:solidFill>
                <a:schemeClr val="tx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algn="r" rtl="1"/>
            <a:endParaRPr lang="en-US" sz="1200" b="0" i="0" u="none" strike="noStrike" kern="1200" cap="none">
              <a:solidFill>
                <a:schemeClr val="tx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fld>
            <a:endParaRPr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Google Shape;57;p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/>
              <a:t>2022-03-07</a:t>
            </a:r>
            <a:endParaRPr/>
          </a:p>
        </p:txBody>
      </p:sp>
      <p:sp>
        <p:nvSpPr>
          <p:cNvPr id="58" name="Google Shape;58;p2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/>
              <a:t>FORB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 rtl="0">
              <a:lnSpc>
                <a:spcPct val="107000"/>
              </a:lnSpc>
              <a:spcAft>
                <a:spcPts val="800"/>
              </a:spcAft>
              <a:buNone/>
              <a:tabLst>
                <a:tab pos="4288155" algn="l"/>
              </a:tabLst>
            </a:pPr>
            <a:r>
              <a:rPr lang="ar-AE" sz="12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کاری گرووپ: گەش ی تی گۆڕانکارییمان</a:t>
            </a:r>
            <a:endParaRPr lang="sv-SE" sz="1200" kern="1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  <a:tabLst>
                <a:tab pos="4288155" algn="l"/>
              </a:tabLst>
            </a:pPr>
            <a:endParaRPr lang="ku-Arab-IQ" kern="100"/>
          </a:p>
          <a:p>
            <a:pPr algn="r">
              <a:tabLst>
                <a:tab pos="4288155" algn="l"/>
              </a:tabLst>
            </a:pPr>
            <a:r>
              <a:rPr lang="ku-Arab-IQ" kern="100"/>
              <a:t>بەشداربووان بانگهێشت بکە تا بگەڕێنەوە سەر گرووپی نەشخەسازیی کارەکانیان لە دانیشتنی پێشوودابۆ بەردەوامیی کارکردن لەسەر ''گەشتی گۆڕانکارییان". هانی گرووپەکان بدە تا سەرنج بخەنە سەر تاکتیک و هەنگاوی کردارەکان، ئەگەر پێشتر ئەمەیان ئەنجام نەداوە. بە گرووپەکان بڵێ چەند کاتیان هەیە</a:t>
            </a:r>
            <a:endParaRPr lang="ku-Arab-IQ"/>
          </a:p>
          <a:p>
            <a:pPr algn="r">
              <a:lnSpc>
                <a:spcPct val="107000"/>
              </a:lnSpc>
              <a:spcAft>
                <a:spcPts val="800"/>
              </a:spcAft>
              <a:buNone/>
              <a:tabLst>
                <a:tab pos="4288155" algn="l"/>
              </a:tabLst>
            </a:pPr>
            <a:endParaRPr lang="ku-Arab-IQ" kern="100">
              <a:effectLst/>
            </a:endParaRPr>
          </a:p>
        </p:txBody>
      </p:sp>
      <p:sp>
        <p:nvSpPr>
          <p:cNvPr id="65" name="Google Shape;65;p3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/>
              <a:t>FORB</a:t>
            </a:r>
            <a:endParaRPr/>
          </a:p>
        </p:txBody>
      </p:sp>
      <p:sp>
        <p:nvSpPr>
          <p:cNvPr id="66" name="Google Shape;66;p3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/>
              <a:t>2022-03-07</a:t>
            </a:r>
            <a:endParaRPr/>
          </a:p>
        </p:txBody>
      </p:sp>
      <p:sp>
        <p:nvSpPr>
          <p:cNvPr id="67" name="Google Shape;6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fld>
            <a:endParaRPr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" name="Google Shape;7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ku-Arab-IQ" sz="1200" b="1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ئاهەنگگێڕان</a:t>
            </a:r>
          </a:p>
          <a:p>
            <a:pPr algn="r"/>
            <a:r>
              <a:rPr lang="ku-Arab-IQ" sz="1200" b="1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ئەم سڵایدە لە کاتی ئاهەنگگێڕانی کۆتاییهاتنی دانیشتنەکە پیشان بدە</a:t>
            </a:r>
            <a:r>
              <a:rPr lang="en-GB" sz="1200" b="1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endParaRPr lang="sv-SE" sz="1200" b="0" i="0" u="none" strike="noStrike" kern="1200" cap="none">
              <a:solidFill>
                <a:schemeClr val="tx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/>
              <a:t>FORB</a:t>
            </a:r>
            <a:endParaRPr/>
          </a:p>
        </p:txBody>
      </p:sp>
      <p:sp>
        <p:nvSpPr>
          <p:cNvPr id="74" name="Google Shape;74;p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/>
              <a:t>2022-03-07</a:t>
            </a:r>
            <a:endParaRPr/>
          </a:p>
        </p:txBody>
      </p:sp>
      <p:sp>
        <p:nvSpPr>
          <p:cNvPr id="75" name="Google Shape;7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fld>
            <a:endParaRPr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rbNY">
  <p:cSld name="ForbNY">
    <p:bg>
      <p:bgPr>
        <a:solidFill>
          <a:srgbClr val="F3E5D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>
  <p:cSld name="Rubrik och innehåll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838200" y="2276475"/>
            <a:ext cx="10515600" cy="3900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npassad layout">
  <p:cSld name="Anpassad layou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863" y="0"/>
            <a:ext cx="12192000" cy="228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AF7B">
            <a:alpha val="40000"/>
          </a:srgbClr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09028" y="5282109"/>
            <a:ext cx="1973944" cy="13077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44976" y="3192435"/>
            <a:ext cx="5892800" cy="134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ruta 8">
            <a:extLst>
              <a:ext uri="{FF2B5EF4-FFF2-40B4-BE49-F238E27FC236}">
                <a16:creationId xmlns:a16="http://schemas.microsoft.com/office/drawing/2014/main" id="{C15D9EC3-01F1-55CD-00E3-F22460DC765B}"/>
              </a:ext>
            </a:extLst>
          </p:cNvPr>
          <p:cNvSpPr txBox="1"/>
          <p:nvPr/>
        </p:nvSpPr>
        <p:spPr>
          <a:xfrm>
            <a:off x="0" y="881174"/>
            <a:ext cx="12192000" cy="1575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u-Arab-IQ" sz="7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کۆرسی </a:t>
            </a:r>
            <a:r>
              <a:rPr lang="ku-Arab-IQ" sz="72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پێشەنگە</a:t>
            </a:r>
            <a:r>
              <a:rPr lang="ku-Arab-IQ" sz="7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 ناوخۆییەکان</a:t>
            </a:r>
            <a:endParaRPr lang="sv-SE" sz="720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A2AB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/>
        </p:nvSpPr>
        <p:spPr>
          <a:xfrm>
            <a:off x="0" y="800556"/>
            <a:ext cx="121920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u-Arab-IQ"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دانیشتنی ٩</a:t>
            </a:r>
            <a:endParaRPr sz="4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ku-Arab-IQ" sz="540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"/>
              </a:rPr>
              <a:t>گەشتی گۆڕانکارییمان</a:t>
            </a:r>
            <a:endParaRPr lang="sv-SE" sz="540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53197" y="3816766"/>
            <a:ext cx="1777037" cy="1795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 descr="En bild som visar skiss, rita, Linjekonst, text&#10;&#10;AI-genererat innehåll kan vara felaktigt.">
            <a:extLst>
              <a:ext uri="{FF2B5EF4-FFF2-40B4-BE49-F238E27FC236}">
                <a16:creationId xmlns:a16="http://schemas.microsoft.com/office/drawing/2014/main" id="{10C31624-4332-D5FA-9E4D-52A07972A6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C2CA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 descr="En bild som visar vektorgrafik&#10;&#10;Automatiskt genererad beskrivn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8993" y="1116573"/>
            <a:ext cx="6846123" cy="484183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/>
          <p:nvPr/>
        </p:nvSpPr>
        <p:spPr>
          <a:xfrm>
            <a:off x="297396" y="1288073"/>
            <a:ext cx="10429597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ku-Arab-IQ" sz="54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پیرۆبایی!</a:t>
            </a:r>
            <a:endParaRPr lang="sv-SE" sz="54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fecd5d-df39-456e-b4cb-878c351283d5">
      <Terms xmlns="http://schemas.microsoft.com/office/infopath/2007/PartnerControls"/>
    </lcf76f155ced4ddcb4097134ff3c332f>
    <TaxCatchAll xmlns="6542285b-0a69-4616-8a34-3bdbf91ac2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EAB1E5C6AEE41887E9F86B6C24009" ma:contentTypeVersion="20" ma:contentTypeDescription="Skapa ett nytt dokument." ma:contentTypeScope="" ma:versionID="43bf8746da3a65419f265cdb127ce9b2">
  <xsd:schema xmlns:xsd="http://www.w3.org/2001/XMLSchema" xmlns:xs="http://www.w3.org/2001/XMLSchema" xmlns:p="http://schemas.microsoft.com/office/2006/metadata/properties" xmlns:ns2="22fecd5d-df39-456e-b4cb-878c351283d5" xmlns:ns3="6542285b-0a69-4616-8a34-3bdbf91ac2f1" targetNamespace="http://schemas.microsoft.com/office/2006/metadata/properties" ma:root="true" ma:fieldsID="2496e89e4111f5d92a6c6185452cb8a6" ns2:_="" ns3:_="">
    <xsd:import namespace="22fecd5d-df39-456e-b4cb-878c351283d5"/>
    <xsd:import namespace="6542285b-0a69-4616-8a34-3bdbf91ac2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ecd5d-df39-456e-b4cb-878c35128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fc94a9c-aa5b-4035-8ca6-10f28b064d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42285b-0a69-4616-8a34-3bdbf91ac2f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60faaa5-3091-4a46-874a-6e0e77558f8a}" ma:internalName="TaxCatchAll" ma:showField="CatchAllData" ma:web="6542285b-0a69-4616-8a34-3bdbf91ac2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31D103-BF71-48D5-A5DA-80429DA12793}">
  <ds:schemaRefs>
    <ds:schemaRef ds:uri="22fecd5d-df39-456e-b4cb-878c351283d5"/>
    <ds:schemaRef ds:uri="6542285b-0a69-4616-8a34-3bdbf91ac2f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16E16E-CD65-4A21-B296-5959F4501C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8F900B-600E-47FA-882D-D6CC059A3F2F}">
  <ds:schemaRefs>
    <ds:schemaRef ds:uri="22fecd5d-df39-456e-b4cb-878c351283d5"/>
    <ds:schemaRef ds:uri="6542285b-0a69-4616-8a34-3bdbf91ac2f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FORBTema2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FORB Learning Platform;Katherine.Cash@smc.global</dc:creator>
  <cp:revision>1</cp:revision>
  <dcterms:created xsi:type="dcterms:W3CDTF">2021-06-28T12:15:29Z</dcterms:created>
  <dcterms:modified xsi:type="dcterms:W3CDTF">2025-11-17T09:01:14Z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0x010100664EAB1E5C6AEE41887E9F86B6C24009</vt:lpwstr>
  </property>
  <property fmtid="{D5CDD505-2E9C-101B-9397-08002B2CF9AE}" pid="3" name="MediaServiceImageTags">
    <vt:lpwstr/>
  </property>
</Properties>
</file>