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charts/chart5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charts/chart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charts/chart7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6" r:id="rId5"/>
    <p:sldMasterId id="2147483674" r:id="rId6"/>
    <p:sldMasterId id="2147483711" r:id="rId7"/>
    <p:sldMasterId id="2147483743" r:id="rId8"/>
    <p:sldMasterId id="2147483800" r:id="rId9"/>
    <p:sldMasterId id="2147483812" r:id="rId10"/>
  </p:sldMasterIdLst>
  <p:notesMasterIdLst>
    <p:notesMasterId r:id="rId15"/>
  </p:notesMasterIdLst>
  <p:handoutMasterIdLst>
    <p:handoutMasterId r:id="rId16"/>
  </p:handoutMasterIdLst>
  <p:sldIdLst>
    <p:sldId id="256" r:id="rId11"/>
    <p:sldId id="373" r:id="rId12"/>
    <p:sldId id="353" r:id="rId13"/>
    <p:sldId id="370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0" clrIdx="6"/>
  <p:cmAuthor id="1" name="Viktoria Myrén" initials="VM" lastIdx="0" clrIdx="0"/>
  <p:cmAuthor id="8" name="Viktoria Myren" initials="VM" lastIdx="0" clrIdx="7"/>
  <p:cmAuthor id="2" name="Viktoria Myrén" initials="VM [2]" lastIdx="0" clrIdx="1"/>
  <p:cmAuthor id="9" name="Kristina Schollin-Borg" initials="KSB" lastIdx="0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0" clrIdx="2"/>
  <p:cmAuthor id="10" name="Katherine Cash" initials="KC" lastIdx="0" clrIdx="9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4" name="Viktoria Myrén" initials="VM [4]" lastIdx="0" clrIdx="3"/>
  <p:cmAuthor id="11" name="Katherine Cash" initials="KC [2]" lastIdx="0" clrIdx="10">
    <p:extLst>
      <p:ext uri="{19B8F6BF-5375-455C-9EA6-DF929625EA0E}">
        <p15:presenceInfo xmlns:p15="http://schemas.microsoft.com/office/powerpoint/2012/main" userId="S::katherine.cash_smc.global#ext#@stefanusalliansen.onmicrosoft.com::c8443033-ba39-4d66-bc55-3451e72e1980" providerId="AD"/>
      </p:ext>
    </p:extLst>
  </p:cmAuthor>
  <p:cmAuthor id="5" name="Viktoria Myrén" initials="VM [5]" lastIdx="0" clrIdx="4"/>
  <p:cmAuthor id="6" name="Viktoria Myrén" initials="VM [6]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CA85D-2D98-4593-9E1C-441D5EAA608A}" v="5" dt="2025-11-17T11:31:37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2" autoAdjust="0"/>
    <p:restoredTop sz="60266" autoAdjust="0"/>
  </p:normalViewPr>
  <p:slideViewPr>
    <p:cSldViewPr snapToGrid="0">
      <p:cViewPr varScale="1">
        <p:scale>
          <a:sx n="58" d="100"/>
          <a:sy n="58" d="100"/>
        </p:scale>
        <p:origin x="90" y="186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5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Pfeiffer" userId="7eecac38-ed42-4dcd-a14b-32bf074e092b" providerId="ADAL" clId="{F1BCA85D-2D98-4593-9E1C-441D5EAA608A}"/>
    <pc:docChg chg="addSld delSld modSld">
      <pc:chgData name="Victoria Pfeiffer" userId="7eecac38-ed42-4dcd-a14b-32bf074e092b" providerId="ADAL" clId="{F1BCA85D-2D98-4593-9E1C-441D5EAA608A}" dt="2025-11-17T11:43:44.262" v="15" actId="20577"/>
      <pc:docMkLst>
        <pc:docMk/>
      </pc:docMkLst>
      <pc:sldChg chg="modNotesTx">
        <pc:chgData name="Victoria Pfeiffer" userId="7eecac38-ed42-4dcd-a14b-32bf074e092b" providerId="ADAL" clId="{F1BCA85D-2D98-4593-9E1C-441D5EAA608A}" dt="2025-11-17T11:43:44.262" v="15" actId="20577"/>
        <pc:sldMkLst>
          <pc:docMk/>
          <pc:sldMk cId="523184214" sldId="353"/>
        </pc:sldMkLst>
      </pc:sldChg>
      <pc:sldChg chg="add del setBg">
        <pc:chgData name="Victoria Pfeiffer" userId="7eecac38-ed42-4dcd-a14b-32bf074e092b" providerId="ADAL" clId="{F1BCA85D-2D98-4593-9E1C-441D5EAA608A}" dt="2025-11-17T11:31:32.168" v="5"/>
        <pc:sldMkLst>
          <pc:docMk/>
          <pc:sldMk cId="1894607936" sldId="374"/>
        </pc:sldMkLst>
      </pc:sldChg>
      <pc:sldChg chg="add del setBg">
        <pc:chgData name="Victoria Pfeiffer" userId="7eecac38-ed42-4dcd-a14b-32bf074e092b" providerId="ADAL" clId="{F1BCA85D-2D98-4593-9E1C-441D5EAA608A}" dt="2025-11-17T11:31:27.635" v="2"/>
        <pc:sldMkLst>
          <pc:docMk/>
          <pc:sldMk cId="3534172808" sldId="374"/>
        </pc:sldMkLst>
      </pc:sldChg>
    </pc:docChg>
  </pc:docChgLst>
  <pc:docChgLst>
    <pc:chgData name="Katherine Cash" userId="S::katherine.cash_smc.global#ext#@stefanusalliansen.onmicrosoft.com::c8443033-ba39-4d66-bc55-3451e72e1980" providerId="AD" clId="Web-{D2AE4591-FD9C-96E0-B949-7865F17C71E0}"/>
    <pc:docChg chg="modSld">
      <pc:chgData name="Katherine Cash" userId="S::katherine.cash_smc.global#ext#@stefanusalliansen.onmicrosoft.com::c8443033-ba39-4d66-bc55-3451e72e1980" providerId="AD" clId="Web-{D2AE4591-FD9C-96E0-B949-7865F17C71E0}" dt="2025-10-31T16:18:17.653" v="1"/>
      <pc:docMkLst>
        <pc:docMk/>
      </pc:docMkLst>
      <pc:sldChg chg="addSp delSp">
        <pc:chgData name="Katherine Cash" userId="S::katherine.cash_smc.global#ext#@stefanusalliansen.onmicrosoft.com::c8443033-ba39-4d66-bc55-3451e72e1980" providerId="AD" clId="Web-{D2AE4591-FD9C-96E0-B949-7865F17C71E0}" dt="2025-10-31T16:18:17.653" v="1"/>
        <pc:sldMkLst>
          <pc:docMk/>
          <pc:sldMk cId="2800922083" sldId="256"/>
        </pc:sldMkLst>
        <pc:picChg chg="add del">
          <ac:chgData name="Katherine Cash" userId="S::katherine.cash_smc.global#ext#@stefanusalliansen.onmicrosoft.com::c8443033-ba39-4d66-bc55-3451e72e1980" providerId="AD" clId="Web-{D2AE4591-FD9C-96E0-B949-7865F17C71E0}" dt="2025-10-31T16:18:17.653" v="1"/>
          <ac:picMkLst>
            <pc:docMk/>
            <pc:sldMk cId="2800922083" sldId="256"/>
            <ac:picMk id="5" creationId="{19DD2EDA-0604-DE4B-AD7A-5D81D961BD3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64D4-C84C-96E5-E111EB5482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64D4-C84C-96E5-E111EB5482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64D4-C84C-96E5-E111EB5482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64D4-C84C-96E5-E111EB5482BE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64D4-C84C-96E5-E111EB548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06E1-4E46-AC3B-89BD51B511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06E1-4E46-AC3B-89BD51B511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06E1-4E46-AC3B-89BD51B511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06E1-4E46-AC3B-89BD51B5113C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06E1-4E46-AC3B-89BD51B51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A465-EF46-B174-6954805BF0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A465-EF46-B174-6954805BF0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A465-EF46-B174-6954805BF0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A465-EF46-B174-6954805BF035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A465-EF46-B174-6954805BF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A5B0-5E46-91EC-E82B60225D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A5B0-5E46-91EC-E82B60225D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A5B0-5E46-91EC-E82B60225D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A5B0-5E46-91EC-E82B60225D54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A5B0-5E46-91EC-E82B60225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A72F-034E-9B93-A33CDF08A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A72F-034E-9B93-A33CDF08AB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A72F-034E-9B93-A33CDF08AB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A72F-034E-9B93-A33CDF08ABC8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A72F-034E-9B93-A33CDF08A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A72F-034E-9B93-A33CDF08A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A72F-034E-9B93-A33CDF08AB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A72F-034E-9B93-A33CDF08AB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A72F-034E-9B93-A33CDF08ABC8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A72F-034E-9B93-A33CDF08A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A72F-034E-9B93-A33CDF08A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A72F-034E-9B93-A33CDF08AB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A72F-034E-9B93-A33CDF08AB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A72F-034E-9B93-A33CDF08ABC8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A72F-034E-9B93-A33CDF08A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83613C-7D55-984B-A611-566105DB1990}" type="parTrans" cxnId="{93B4683F-2E85-46C5-8F46-7BFF047A6CCA}">
      <dgm:prSet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137DFD68-1E99-F943-AC1D-71869AF5D30D}" type="sibTrans" cxnId="{93B4683F-2E85-46C5-8F46-7BFF047A6CCA}">
      <dgm:prSet/>
      <dgm:spPr/>
      <dgm:t>
        <a:bodyPr/>
        <a:lstStyle/>
        <a:p>
          <a:endParaRPr lang="sv-SE"/>
        </a:p>
      </dgm:t>
    </dgm:pt>
    <dgm:pt modelId="{31FAF54A-D612-7F44-98A8-F8ECE4111116}" type="parTrans" cxnId="{557816EF-5CFB-4E5A-8399-A92F31DBF646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D2BAB59A-EB35-9E4D-862A-6052E21775E3}" type="sibTrans" cxnId="{557816EF-5CFB-4E5A-8399-A92F31DBF646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0FF3AE37-46BB-444C-A5B4-8FB0943CA9A3}" type="presOf" srcId="{22C3C5C5-607E-0F41-ABAB-A0430CFD97B3}" destId="{A967CEDB-1B33-034A-B76A-79D1831743B0}" srcOrd="0" destOrd="0" presId="urn:microsoft.com/office/officeart/2005/8/layout/hChevron3"/>
    <dgm:cxn modelId="{93B4683F-2E85-46C5-8F46-7BFF047A6CCA}" srcId="{22C3C5C5-607E-0F41-ABAB-A0430CFD97B3}" destId="{34489489-90E6-654A-B525-3C6811FBB6EF}" srcOrd="0" destOrd="0" parTransId="{ED83613C-7D55-984B-A611-566105DB1990}" sibTransId="{137DFD68-1E99-F943-AC1D-71869AF5D30D}"/>
    <dgm:cxn modelId="{9A0DC66D-A7BB-48CE-A2F2-6D04ED2C160B}" type="presOf" srcId="{34489489-90E6-654A-B525-3C6811FBB6EF}" destId="{DEAF8DD0-D6A0-9B40-ABB7-A49AE5026804}" srcOrd="0" destOrd="0" presId="urn:microsoft.com/office/officeart/2005/8/layout/hChevron3"/>
    <dgm:cxn modelId="{275709A2-24C9-4266-9814-A4CBC0AE0B3C}" type="presOf" srcId="{C1FE8847-C981-5B46-8034-26BB844B5B47}" destId="{70589828-B410-1D48-B114-7D78427C4F9A}" srcOrd="0" destOrd="0" presId="urn:microsoft.com/office/officeart/2005/8/layout/hChevron3"/>
    <dgm:cxn modelId="{557816EF-5CFB-4E5A-8399-A92F31DBF646}" srcId="{22C3C5C5-607E-0F41-ABAB-A0430CFD97B3}" destId="{C1FE8847-C981-5B46-8034-26BB844B5B47}" srcOrd="1" destOrd="0" parTransId="{31FAF54A-D612-7F44-98A8-F8ECE4111116}" sibTransId="{D2BAB59A-EB35-9E4D-862A-6052E21775E3}"/>
    <dgm:cxn modelId="{A0A46E13-3741-4319-9F3E-1A2ECB74263E}" type="presParOf" srcId="{A967CEDB-1B33-034A-B76A-79D1831743B0}" destId="{DEAF8DD0-D6A0-9B40-ABB7-A49AE5026804}" srcOrd="0" destOrd="0" presId="urn:microsoft.com/office/officeart/2005/8/layout/hChevron3"/>
    <dgm:cxn modelId="{0B772E78-E2F7-4368-8F58-8F6C779582F9}" type="presParOf" srcId="{A967CEDB-1B33-034A-B76A-79D1831743B0}" destId="{3647DC3A-F9F7-3347-8E43-52AF574056EF}" srcOrd="1" destOrd="0" presId="urn:microsoft.com/office/officeart/2005/8/layout/hChevron3"/>
    <dgm:cxn modelId="{C69A3CE1-3C84-413C-8B04-BA0B1FDA32C9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83613C-7D55-984B-A611-566105DB1990}" type="parTrans" cxnId="{2D10606A-F8CD-4F00-B081-99327C1D31BC}">
      <dgm:prSet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137DFD68-1E99-F943-AC1D-71869AF5D30D}" type="sibTrans" cxnId="{2D10606A-F8CD-4F00-B081-99327C1D31BC}">
      <dgm:prSet/>
      <dgm:spPr/>
      <dgm:t>
        <a:bodyPr/>
        <a:lstStyle/>
        <a:p>
          <a:endParaRPr lang="sv-SE"/>
        </a:p>
      </dgm:t>
    </dgm:pt>
    <dgm:pt modelId="{31FAF54A-D612-7F44-98A8-F8ECE4111116}" type="parTrans" cxnId="{5346E866-1AC5-4898-8C1E-1B23F052C719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D2BAB59A-EB35-9E4D-862A-6052E21775E3}" type="sibTrans" cxnId="{5346E866-1AC5-4898-8C1E-1B23F052C719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5346E866-1AC5-4898-8C1E-1B23F052C719}" srcId="{22C3C5C5-607E-0F41-ABAB-A0430CFD97B3}" destId="{C1FE8847-C981-5B46-8034-26BB844B5B47}" srcOrd="1" destOrd="0" parTransId="{31FAF54A-D612-7F44-98A8-F8ECE4111116}" sibTransId="{D2BAB59A-EB35-9E4D-862A-6052E21775E3}"/>
    <dgm:cxn modelId="{2D10606A-F8CD-4F00-B081-99327C1D31BC}" srcId="{22C3C5C5-607E-0F41-ABAB-A0430CFD97B3}" destId="{34489489-90E6-654A-B525-3C6811FBB6EF}" srcOrd="0" destOrd="0" parTransId="{ED83613C-7D55-984B-A611-566105DB1990}" sibTransId="{137DFD68-1E99-F943-AC1D-71869AF5D30D}"/>
    <dgm:cxn modelId="{89100D8A-C974-4666-B103-92EADC27AF96}" type="presOf" srcId="{34489489-90E6-654A-B525-3C6811FBB6EF}" destId="{DEAF8DD0-D6A0-9B40-ABB7-A49AE5026804}" srcOrd="0" destOrd="0" presId="urn:microsoft.com/office/officeart/2005/8/layout/hChevron3"/>
    <dgm:cxn modelId="{83B2D2B7-E356-4BC5-99D6-EDA14F47A3EE}" type="presOf" srcId="{C1FE8847-C981-5B46-8034-26BB844B5B47}" destId="{70589828-B410-1D48-B114-7D78427C4F9A}" srcOrd="0" destOrd="0" presId="urn:microsoft.com/office/officeart/2005/8/layout/hChevron3"/>
    <dgm:cxn modelId="{17E8C7E6-2044-45DC-9E09-96E9B3EF52C5}" type="presOf" srcId="{22C3C5C5-607E-0F41-ABAB-A0430CFD97B3}" destId="{A967CEDB-1B33-034A-B76A-79D1831743B0}" srcOrd="0" destOrd="0" presId="urn:microsoft.com/office/officeart/2005/8/layout/hChevron3"/>
    <dgm:cxn modelId="{E2D941A4-6699-4E22-BEB6-6EF7F9A74A6A}" type="presParOf" srcId="{A967CEDB-1B33-034A-B76A-79D1831743B0}" destId="{DEAF8DD0-D6A0-9B40-ABB7-A49AE5026804}" srcOrd="0" destOrd="0" presId="urn:microsoft.com/office/officeart/2005/8/layout/hChevron3"/>
    <dgm:cxn modelId="{1ED75F34-B6F9-41C4-A4AB-B4F029D3085E}" type="presParOf" srcId="{A967CEDB-1B33-034A-B76A-79D1831743B0}" destId="{3647DC3A-F9F7-3347-8E43-52AF574056EF}" srcOrd="1" destOrd="0" presId="urn:microsoft.com/office/officeart/2005/8/layout/hChevron3"/>
    <dgm:cxn modelId="{5BB40E83-1B7F-40A8-A554-6E1BA518C6DB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83613C-7D55-984B-A611-566105DB1990}" type="parTrans" cxnId="{461BFC7C-3F37-473E-9D84-9E46FE4BDD94}">
      <dgm:prSet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137DFD68-1E99-F943-AC1D-71869AF5D30D}" type="sibTrans" cxnId="{461BFC7C-3F37-473E-9D84-9E46FE4BDD94}">
      <dgm:prSet/>
      <dgm:spPr/>
      <dgm:t>
        <a:bodyPr/>
        <a:lstStyle/>
        <a:p>
          <a:endParaRPr lang="sv-SE"/>
        </a:p>
      </dgm:t>
    </dgm:pt>
    <dgm:pt modelId="{31FAF54A-D612-7F44-98A8-F8ECE4111116}" type="parTrans" cxnId="{EF61B8B1-EC9C-4554-86D7-F3ABE9570AAF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D2BAB59A-EB35-9E4D-862A-6052E21775E3}" type="sibTrans" cxnId="{EF61B8B1-EC9C-4554-86D7-F3ABE9570AAF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E9D74F49-E08C-4592-B944-5A8D5C3E1BB8}" type="presOf" srcId="{22C3C5C5-607E-0F41-ABAB-A0430CFD97B3}" destId="{A967CEDB-1B33-034A-B76A-79D1831743B0}" srcOrd="0" destOrd="0" presId="urn:microsoft.com/office/officeart/2005/8/layout/hChevron3"/>
    <dgm:cxn modelId="{461BFC7C-3F37-473E-9D84-9E46FE4BDD94}" srcId="{22C3C5C5-607E-0F41-ABAB-A0430CFD97B3}" destId="{34489489-90E6-654A-B525-3C6811FBB6EF}" srcOrd="0" destOrd="0" parTransId="{ED83613C-7D55-984B-A611-566105DB1990}" sibTransId="{137DFD68-1E99-F943-AC1D-71869AF5D30D}"/>
    <dgm:cxn modelId="{EF61B8B1-EC9C-4554-86D7-F3ABE9570AAF}" srcId="{22C3C5C5-607E-0F41-ABAB-A0430CFD97B3}" destId="{C1FE8847-C981-5B46-8034-26BB844B5B47}" srcOrd="1" destOrd="0" parTransId="{31FAF54A-D612-7F44-98A8-F8ECE4111116}" sibTransId="{D2BAB59A-EB35-9E4D-862A-6052E21775E3}"/>
    <dgm:cxn modelId="{1B3F04B4-3B2F-42AF-A234-42E3A0DB9E57}" type="presOf" srcId="{34489489-90E6-654A-B525-3C6811FBB6EF}" destId="{DEAF8DD0-D6A0-9B40-ABB7-A49AE5026804}" srcOrd="0" destOrd="0" presId="urn:microsoft.com/office/officeart/2005/8/layout/hChevron3"/>
    <dgm:cxn modelId="{D51085EB-8454-4B4E-807D-5F3BF482799C}" type="presOf" srcId="{C1FE8847-C981-5B46-8034-26BB844B5B47}" destId="{70589828-B410-1D48-B114-7D78427C4F9A}" srcOrd="0" destOrd="0" presId="urn:microsoft.com/office/officeart/2005/8/layout/hChevron3"/>
    <dgm:cxn modelId="{1E3EEA95-4EE4-43EA-A963-1A945AB6819D}" type="presParOf" srcId="{A967CEDB-1B33-034A-B76A-79D1831743B0}" destId="{DEAF8DD0-D6A0-9B40-ABB7-A49AE5026804}" srcOrd="0" destOrd="0" presId="urn:microsoft.com/office/officeart/2005/8/layout/hChevron3"/>
    <dgm:cxn modelId="{B06E01B6-3D0B-4CB3-A524-8BF86A14EBE5}" type="presParOf" srcId="{A967CEDB-1B33-034A-B76A-79D1831743B0}" destId="{3647DC3A-F9F7-3347-8E43-52AF574056EF}" srcOrd="1" destOrd="0" presId="urn:microsoft.com/office/officeart/2005/8/layout/hChevron3"/>
    <dgm:cxn modelId="{D0A6BE0B-613C-450A-8EBD-25AD048DA190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83613C-7D55-984B-A611-566105DB1990}" type="parTrans" cxnId="{B4CED9A7-FDCB-4475-8DBC-94E290386AA6}">
      <dgm:prSet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137DFD68-1E99-F943-AC1D-71869AF5D30D}" type="sibTrans" cxnId="{B4CED9A7-FDCB-4475-8DBC-94E290386AA6}">
      <dgm:prSet/>
      <dgm:spPr/>
      <dgm:t>
        <a:bodyPr/>
        <a:lstStyle/>
        <a:p>
          <a:endParaRPr lang="sv-SE"/>
        </a:p>
      </dgm:t>
    </dgm:pt>
    <dgm:pt modelId="{31FAF54A-D612-7F44-98A8-F8ECE4111116}" type="parTrans" cxnId="{C40DF73D-D3A2-4183-9BBC-638F204CA80B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D2BAB59A-EB35-9E4D-862A-6052E21775E3}" type="sibTrans" cxnId="{C40DF73D-D3A2-4183-9BBC-638F204CA80B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79B2B601-7482-4F05-A396-D60B11092862}" type="presOf" srcId="{22C3C5C5-607E-0F41-ABAB-A0430CFD97B3}" destId="{A967CEDB-1B33-034A-B76A-79D1831743B0}" srcOrd="0" destOrd="0" presId="urn:microsoft.com/office/officeart/2005/8/layout/hChevron3"/>
    <dgm:cxn modelId="{C40DF73D-D3A2-4183-9BBC-638F204CA80B}" srcId="{22C3C5C5-607E-0F41-ABAB-A0430CFD97B3}" destId="{C1FE8847-C981-5B46-8034-26BB844B5B47}" srcOrd="1" destOrd="0" parTransId="{31FAF54A-D612-7F44-98A8-F8ECE4111116}" sibTransId="{D2BAB59A-EB35-9E4D-862A-6052E21775E3}"/>
    <dgm:cxn modelId="{296E269A-6767-41FC-9C24-2663A96B9C45}" type="presOf" srcId="{C1FE8847-C981-5B46-8034-26BB844B5B47}" destId="{70589828-B410-1D48-B114-7D78427C4F9A}" srcOrd="0" destOrd="0" presId="urn:microsoft.com/office/officeart/2005/8/layout/hChevron3"/>
    <dgm:cxn modelId="{B4CED9A7-FDCB-4475-8DBC-94E290386AA6}" srcId="{22C3C5C5-607E-0F41-ABAB-A0430CFD97B3}" destId="{34489489-90E6-654A-B525-3C6811FBB6EF}" srcOrd="0" destOrd="0" parTransId="{ED83613C-7D55-984B-A611-566105DB1990}" sibTransId="{137DFD68-1E99-F943-AC1D-71869AF5D30D}"/>
    <dgm:cxn modelId="{396B56B6-B563-410F-9C3F-5E6D179F9E0E}" type="presOf" srcId="{34489489-90E6-654A-B525-3C6811FBB6EF}" destId="{DEAF8DD0-D6A0-9B40-ABB7-A49AE5026804}" srcOrd="0" destOrd="0" presId="urn:microsoft.com/office/officeart/2005/8/layout/hChevron3"/>
    <dgm:cxn modelId="{2805D313-6232-4BCC-928D-FB12821E0846}" type="presParOf" srcId="{A967CEDB-1B33-034A-B76A-79D1831743B0}" destId="{DEAF8DD0-D6A0-9B40-ABB7-A49AE5026804}" srcOrd="0" destOrd="0" presId="urn:microsoft.com/office/officeart/2005/8/layout/hChevron3"/>
    <dgm:cxn modelId="{39785CE5-9F19-48BB-95CC-AF6C5452D24B}" type="presParOf" srcId="{A967CEDB-1B33-034A-B76A-79D1831743B0}" destId="{3647DC3A-F9F7-3347-8E43-52AF574056EF}" srcOrd="1" destOrd="0" presId="urn:microsoft.com/office/officeart/2005/8/layout/hChevron3"/>
    <dgm:cxn modelId="{6D8D09E1-84E4-4EF1-8491-D7490CF748DD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83613C-7D55-984B-A611-566105DB1990}" type="parTrans" cxnId="{AF3DE0E9-FA19-4BEA-8AD1-5DADF6CDCB03}">
      <dgm:prSet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137DFD68-1E99-F943-AC1D-71869AF5D30D}" type="sibTrans" cxnId="{AF3DE0E9-FA19-4BEA-8AD1-5DADF6CDCB03}">
      <dgm:prSet/>
      <dgm:spPr/>
      <dgm:t>
        <a:bodyPr/>
        <a:lstStyle/>
        <a:p>
          <a:endParaRPr lang="sv-SE"/>
        </a:p>
      </dgm:t>
    </dgm:pt>
    <dgm:pt modelId="{31FAF54A-D612-7F44-98A8-F8ECE4111116}" type="parTrans" cxnId="{0C12FC3F-E7F7-4334-B464-08B107294B83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D2BAB59A-EB35-9E4D-862A-6052E21775E3}" type="sibTrans" cxnId="{0C12FC3F-E7F7-4334-B464-08B107294B83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0C12FC3F-E7F7-4334-B464-08B107294B83}" srcId="{22C3C5C5-607E-0F41-ABAB-A0430CFD97B3}" destId="{C1FE8847-C981-5B46-8034-26BB844B5B47}" srcOrd="1" destOrd="0" parTransId="{31FAF54A-D612-7F44-98A8-F8ECE4111116}" sibTransId="{D2BAB59A-EB35-9E4D-862A-6052E21775E3}"/>
    <dgm:cxn modelId="{D1369442-562E-4058-9B95-646C980B0CB0}" type="presOf" srcId="{22C3C5C5-607E-0F41-ABAB-A0430CFD97B3}" destId="{A967CEDB-1B33-034A-B76A-79D1831743B0}" srcOrd="0" destOrd="0" presId="urn:microsoft.com/office/officeart/2005/8/layout/hChevron3"/>
    <dgm:cxn modelId="{F45ABD8C-74E2-430A-AB4B-278EA029718B}" type="presOf" srcId="{34489489-90E6-654A-B525-3C6811FBB6EF}" destId="{DEAF8DD0-D6A0-9B40-ABB7-A49AE5026804}" srcOrd="0" destOrd="0" presId="urn:microsoft.com/office/officeart/2005/8/layout/hChevron3"/>
    <dgm:cxn modelId="{4D66D4A3-5BD0-4EA2-81D7-FEB36B36FC97}" type="presOf" srcId="{C1FE8847-C981-5B46-8034-26BB844B5B47}" destId="{70589828-B410-1D48-B114-7D78427C4F9A}" srcOrd="0" destOrd="0" presId="urn:microsoft.com/office/officeart/2005/8/layout/hChevron3"/>
    <dgm:cxn modelId="{AF3DE0E9-FA19-4BEA-8AD1-5DADF6CDCB03}" srcId="{22C3C5C5-607E-0F41-ABAB-A0430CFD97B3}" destId="{34489489-90E6-654A-B525-3C6811FBB6EF}" srcOrd="0" destOrd="0" parTransId="{ED83613C-7D55-984B-A611-566105DB1990}" sibTransId="{137DFD68-1E99-F943-AC1D-71869AF5D30D}"/>
    <dgm:cxn modelId="{CB081454-DEBC-4D02-B8BB-D4C1559374B8}" type="presParOf" srcId="{A967CEDB-1B33-034A-B76A-79D1831743B0}" destId="{DEAF8DD0-D6A0-9B40-ABB7-A49AE5026804}" srcOrd="0" destOrd="0" presId="urn:microsoft.com/office/officeart/2005/8/layout/hChevron3"/>
    <dgm:cxn modelId="{2E8DC920-BE78-40B8-B1B1-5CCF77DE0F6E}" type="presParOf" srcId="{A967CEDB-1B33-034A-B76A-79D1831743B0}" destId="{3647DC3A-F9F7-3347-8E43-52AF574056EF}" srcOrd="1" destOrd="0" presId="urn:microsoft.com/office/officeart/2005/8/layout/hChevron3"/>
    <dgm:cxn modelId="{67A18BBC-74E8-4320-94BB-8F2C7BCAFD85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83613C-7D55-984B-A611-566105DB1990}" type="parTrans" cxnId="{1D44C150-54E3-4CB9-94AC-2117FD599C57}">
      <dgm:prSet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137DFD68-1E99-F943-AC1D-71869AF5D30D}" type="sibTrans" cxnId="{1D44C150-54E3-4CB9-94AC-2117FD599C57}">
      <dgm:prSet/>
      <dgm:spPr/>
      <dgm:t>
        <a:bodyPr/>
        <a:lstStyle/>
        <a:p>
          <a:endParaRPr lang="sv-SE"/>
        </a:p>
      </dgm:t>
    </dgm:pt>
    <dgm:pt modelId="{31FAF54A-D612-7F44-98A8-F8ECE4111116}" type="parTrans" cxnId="{1D44023D-4681-412F-87F0-2A3C8200E693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D2BAB59A-EB35-9E4D-862A-6052E21775E3}" type="sibTrans" cxnId="{1D44023D-4681-412F-87F0-2A3C8200E693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A61E0D03-F011-43C4-9BF8-F7AB2A7AE55D}" type="presOf" srcId="{22C3C5C5-607E-0F41-ABAB-A0430CFD97B3}" destId="{A967CEDB-1B33-034A-B76A-79D1831743B0}" srcOrd="0" destOrd="0" presId="urn:microsoft.com/office/officeart/2005/8/layout/hChevron3"/>
    <dgm:cxn modelId="{488C761A-583F-49FF-A838-D0EA5598FAE3}" type="presOf" srcId="{C1FE8847-C981-5B46-8034-26BB844B5B47}" destId="{70589828-B410-1D48-B114-7D78427C4F9A}" srcOrd="0" destOrd="0" presId="urn:microsoft.com/office/officeart/2005/8/layout/hChevron3"/>
    <dgm:cxn modelId="{1D44023D-4681-412F-87F0-2A3C8200E693}" srcId="{22C3C5C5-607E-0F41-ABAB-A0430CFD97B3}" destId="{C1FE8847-C981-5B46-8034-26BB844B5B47}" srcOrd="1" destOrd="0" parTransId="{31FAF54A-D612-7F44-98A8-F8ECE4111116}" sibTransId="{D2BAB59A-EB35-9E4D-862A-6052E21775E3}"/>
    <dgm:cxn modelId="{1D44C150-54E3-4CB9-94AC-2117FD599C57}" srcId="{22C3C5C5-607E-0F41-ABAB-A0430CFD97B3}" destId="{34489489-90E6-654A-B525-3C6811FBB6EF}" srcOrd="0" destOrd="0" parTransId="{ED83613C-7D55-984B-A611-566105DB1990}" sibTransId="{137DFD68-1E99-F943-AC1D-71869AF5D30D}"/>
    <dgm:cxn modelId="{47A04BFE-BB41-43A0-923A-87DC7A81E9CF}" type="presOf" srcId="{34489489-90E6-654A-B525-3C6811FBB6EF}" destId="{DEAF8DD0-D6A0-9B40-ABB7-A49AE5026804}" srcOrd="0" destOrd="0" presId="urn:microsoft.com/office/officeart/2005/8/layout/hChevron3"/>
    <dgm:cxn modelId="{7CE3B79B-AFAE-467E-A747-5833404271A1}" type="presParOf" srcId="{A967CEDB-1B33-034A-B76A-79D1831743B0}" destId="{DEAF8DD0-D6A0-9B40-ABB7-A49AE5026804}" srcOrd="0" destOrd="0" presId="urn:microsoft.com/office/officeart/2005/8/layout/hChevron3"/>
    <dgm:cxn modelId="{E454DECD-6929-47E7-A5F4-7C048B56C83F}" type="presParOf" srcId="{A967CEDB-1B33-034A-B76A-79D1831743B0}" destId="{3647DC3A-F9F7-3347-8E43-52AF574056EF}" srcOrd="1" destOrd="0" presId="urn:microsoft.com/office/officeart/2005/8/layout/hChevron3"/>
    <dgm:cxn modelId="{466B4CD3-E4A1-41BF-B65A-81CDC13FD535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C3C5C5-607E-0F41-ABAB-A0430CFD97B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D83613C-7D55-984B-A611-566105DB1990}" type="parTrans" cxnId="{72207ED8-24BE-4793-8C84-7A0F4943F148}">
      <dgm:prSet/>
      <dgm:spPr/>
      <dgm:t>
        <a:bodyPr/>
        <a:lstStyle/>
        <a:p>
          <a:endParaRPr lang="sv-SE"/>
        </a:p>
      </dgm:t>
    </dgm:pt>
    <dgm:pt modelId="{34489489-90E6-654A-B525-3C6811FBB6E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pPr algn="l"/>
          <a:r>
            <a:rPr lang="sv-SE" sz="5400" err="1"/>
            <a:t>Xxx</a:t>
          </a:r>
          <a:endParaRPr lang="sv-SE" sz="5400"/>
        </a:p>
      </dgm:t>
    </dgm:pt>
    <dgm:pt modelId="{137DFD68-1E99-F943-AC1D-71869AF5D30D}" type="sibTrans" cxnId="{72207ED8-24BE-4793-8C84-7A0F4943F148}">
      <dgm:prSet/>
      <dgm:spPr/>
      <dgm:t>
        <a:bodyPr/>
        <a:lstStyle/>
        <a:p>
          <a:endParaRPr lang="sv-SE"/>
        </a:p>
      </dgm:t>
    </dgm:pt>
    <dgm:pt modelId="{31FAF54A-D612-7F44-98A8-F8ECE4111116}" type="parTrans" cxnId="{EAE85D64-D264-4100-B45E-7F1A94E55075}">
      <dgm:prSet/>
      <dgm:spPr/>
      <dgm:t>
        <a:bodyPr/>
        <a:lstStyle/>
        <a:p>
          <a:endParaRPr lang="sv-SE"/>
        </a:p>
      </dgm:t>
    </dgm:pt>
    <dgm:pt modelId="{C1FE8847-C981-5B46-8034-26BB844B5B47}">
      <dgm:prSet/>
      <dgm:spPr>
        <a:solidFill>
          <a:srgbClr val="9E8393"/>
        </a:solidFill>
        <a:ln>
          <a:noFill/>
        </a:ln>
      </dgm:spPr>
      <dgm:t>
        <a:bodyPr/>
        <a:lstStyle/>
        <a:p>
          <a:endParaRPr lang="sv-SE"/>
        </a:p>
      </dgm:t>
    </dgm:pt>
    <dgm:pt modelId="{D2BAB59A-EB35-9E4D-862A-6052E21775E3}" type="sibTrans" cxnId="{EAE85D64-D264-4100-B45E-7F1A94E55075}">
      <dgm:prSet/>
      <dgm:spPr/>
      <dgm:t>
        <a:bodyPr/>
        <a:lstStyle/>
        <a:p>
          <a:endParaRPr lang="sv-SE"/>
        </a:p>
      </dgm:t>
    </dgm:pt>
    <dgm:pt modelId="{A967CEDB-1B33-034A-B76A-79D1831743B0}" type="pres">
      <dgm:prSet presAssocID="{22C3C5C5-607E-0F41-ABAB-A0430CFD97B3}" presName="Name0" presStyleCnt="0">
        <dgm:presLayoutVars>
          <dgm:dir/>
          <dgm:resizeHandles val="exact"/>
        </dgm:presLayoutVars>
      </dgm:prSet>
      <dgm:spPr/>
    </dgm:pt>
    <dgm:pt modelId="{DEAF8DD0-D6A0-9B40-ABB7-A49AE5026804}" type="pres">
      <dgm:prSet presAssocID="{34489489-90E6-654A-B525-3C6811FBB6EF}" presName="parTxOnly" presStyleLbl="node1" presStyleIdx="0" presStyleCnt="2" custLinFactNeighborX="-704" custLinFactNeighborY="47372">
        <dgm:presLayoutVars>
          <dgm:bulletEnabled val="1"/>
        </dgm:presLayoutVars>
      </dgm:prSet>
      <dgm:spPr/>
    </dgm:pt>
    <dgm:pt modelId="{3647DC3A-F9F7-3347-8E43-52AF574056EF}" type="pres">
      <dgm:prSet presAssocID="{137DFD68-1E99-F943-AC1D-71869AF5D30D}" presName="parSpace" presStyleCnt="0"/>
      <dgm:spPr/>
    </dgm:pt>
    <dgm:pt modelId="{70589828-B410-1D48-B114-7D78427C4F9A}" type="pres">
      <dgm:prSet presAssocID="{C1FE8847-C981-5B46-8034-26BB844B5B47}" presName="parTxOnly" presStyleLbl="node1" presStyleIdx="1" presStyleCnt="2" custLinFactNeighborX="-22358" custLinFactNeighborY="-81228">
        <dgm:presLayoutVars>
          <dgm:bulletEnabled val="1"/>
        </dgm:presLayoutVars>
      </dgm:prSet>
      <dgm:spPr/>
    </dgm:pt>
  </dgm:ptLst>
  <dgm:cxnLst>
    <dgm:cxn modelId="{C9AA6104-6017-4C3A-A4CD-541CE45B2081}" type="presOf" srcId="{34489489-90E6-654A-B525-3C6811FBB6EF}" destId="{DEAF8DD0-D6A0-9B40-ABB7-A49AE5026804}" srcOrd="0" destOrd="0" presId="urn:microsoft.com/office/officeart/2005/8/layout/hChevron3"/>
    <dgm:cxn modelId="{EAE85D64-D264-4100-B45E-7F1A94E55075}" srcId="{22C3C5C5-607E-0F41-ABAB-A0430CFD97B3}" destId="{C1FE8847-C981-5B46-8034-26BB844B5B47}" srcOrd="1" destOrd="0" parTransId="{31FAF54A-D612-7F44-98A8-F8ECE4111116}" sibTransId="{D2BAB59A-EB35-9E4D-862A-6052E21775E3}"/>
    <dgm:cxn modelId="{51BC5CC3-48FC-4F41-8FB2-86534DBE7FEB}" type="presOf" srcId="{22C3C5C5-607E-0F41-ABAB-A0430CFD97B3}" destId="{A967CEDB-1B33-034A-B76A-79D1831743B0}" srcOrd="0" destOrd="0" presId="urn:microsoft.com/office/officeart/2005/8/layout/hChevron3"/>
    <dgm:cxn modelId="{253552D8-652A-4329-9C64-28B3F7065E07}" type="presOf" srcId="{C1FE8847-C981-5B46-8034-26BB844B5B47}" destId="{70589828-B410-1D48-B114-7D78427C4F9A}" srcOrd="0" destOrd="0" presId="urn:microsoft.com/office/officeart/2005/8/layout/hChevron3"/>
    <dgm:cxn modelId="{72207ED8-24BE-4793-8C84-7A0F4943F148}" srcId="{22C3C5C5-607E-0F41-ABAB-A0430CFD97B3}" destId="{34489489-90E6-654A-B525-3C6811FBB6EF}" srcOrd="0" destOrd="0" parTransId="{ED83613C-7D55-984B-A611-566105DB1990}" sibTransId="{137DFD68-1E99-F943-AC1D-71869AF5D30D}"/>
    <dgm:cxn modelId="{53B58F48-A2A5-4B72-B6C8-B7828067EA58}" type="presParOf" srcId="{A967CEDB-1B33-034A-B76A-79D1831743B0}" destId="{DEAF8DD0-D6A0-9B40-ABB7-A49AE5026804}" srcOrd="0" destOrd="0" presId="urn:microsoft.com/office/officeart/2005/8/layout/hChevron3"/>
    <dgm:cxn modelId="{E469407A-54C5-4C4B-A358-438E9F6F0074}" type="presParOf" srcId="{A967CEDB-1B33-034A-B76A-79D1831743B0}" destId="{3647DC3A-F9F7-3347-8E43-52AF574056EF}" srcOrd="1" destOrd="0" presId="urn:microsoft.com/office/officeart/2005/8/layout/hChevron3"/>
    <dgm:cxn modelId="{F98DA6DD-DE7F-4FC2-BFDD-B331115C7EA1}" type="presParOf" srcId="{A967CEDB-1B33-034A-B76A-79D1831743B0}" destId="{70589828-B410-1D48-B114-7D78427C4F9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8DD0-D6A0-9B40-ABB7-A49AE5026804}">
      <dsp:nvSpPr>
        <dsp:cNvPr id="0" name=""/>
        <dsp:cNvSpPr/>
      </dsp:nvSpPr>
      <dsp:spPr>
        <a:xfrm>
          <a:off x="0" y="1077167"/>
          <a:ext cx="1913279" cy="765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36" tIns="144018" rIns="72009" bIns="14401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400" kern="1200" err="1"/>
            <a:t>Xxx</a:t>
          </a:r>
          <a:endParaRPr lang="sv-SE" sz="5400" kern="1200"/>
        </a:p>
      </dsp:txBody>
      <dsp:txXfrm>
        <a:off x="0" y="1077167"/>
        <a:ext cx="1721951" cy="765311"/>
      </dsp:txXfrm>
    </dsp:sp>
    <dsp:sp modelId="{70589828-B410-1D48-B114-7D78427C4F9A}">
      <dsp:nvSpPr>
        <dsp:cNvPr id="0" name=""/>
        <dsp:cNvSpPr/>
      </dsp:nvSpPr>
      <dsp:spPr>
        <a:xfrm>
          <a:off x="1447763" y="92976"/>
          <a:ext cx="1913279" cy="765311"/>
        </a:xfrm>
        <a:prstGeom prst="chevron">
          <a:avLst/>
        </a:prstGeom>
        <a:solidFill>
          <a:srgbClr val="9E839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/>
        </a:p>
      </dsp:txBody>
      <dsp:txXfrm>
        <a:off x="1830419" y="92976"/>
        <a:ext cx="1147968" cy="765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2025-11-17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2025-11-17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2025-11-17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pt-BR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5391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Trabalho em grupo: Nosso processo de mudança (continuação)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Use os slides 2 e 3 para apresentar o exercício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Dê as boas-vindas a todos de volta à sessão final do curso. Incentive-os dizendo que ótimo trabalho eles estão fazendo.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2025-11-17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 idx="2"/>
          </p:nvPr>
        </p:nvSpPr>
        <p:spPr/>
        <p:txBody>
          <a:bodyPr/>
          <a:lstStyle/>
          <a:p>
            <a:r>
              <a:rPr lang="pt-BR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Convide os participantes a voltar aos seus grupos de planejamento de ação da sessão anterior para continuar trabalhando em seu “processo de mudança”. Incentive os grupos a focarem em táticas e etapas de ação agora, se ainda não tiverem feito isso. </a:t>
            </a:r>
          </a:p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Diga aos grupos quanto tempo eles têm.</a:t>
            </a:r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r>
              <a:rPr lang="pt-BR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2025-11-17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2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Comemoração </a:t>
            </a:r>
            <a:br>
              <a:rPr sz="1200" dirty="0"/>
            </a:br>
            <a:r>
              <a:rPr lang="pt-BR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Exiba este slide durante a celebração no final da sessão. </a:t>
            </a:r>
            <a:endParaRPr lang="sv-S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r>
              <a:rPr lang="pt-BR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2025-11-17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5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E204C88-CB35-8A41-B251-13E78E063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9946" y="746413"/>
            <a:ext cx="3327400" cy="5676900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EE8645C9-C5C8-3A44-8EF1-8B94A6247139}"/>
              </a:ext>
            </a:extLst>
          </p:cNvPr>
          <p:cNvSpPr txBox="1"/>
          <p:nvPr userDrawn="1"/>
        </p:nvSpPr>
        <p:spPr>
          <a:xfrm>
            <a:off x="5278582" y="1483233"/>
            <a:ext cx="6608618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</a:rPr>
              <a:t>FORB colours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Pick from here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278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84F51F9-B0CA-8544-9130-87180C416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r="1270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81C0685-73C7-6F46-8B3A-FF9F41FD9E7D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 learning </a:t>
            </a:r>
            <a:b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 faith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communities,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civil society and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decision-makers</a:t>
            </a:r>
            <a:endParaRPr lang="sv-SE" sz="360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187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1C0B64C-7CFD-4A42-95C4-9AEBBD646404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“Xxx xx xxxx xxx”</a:t>
            </a:r>
          </a:p>
          <a:p>
            <a:endParaRPr lang="sv-SE" sz="3600">
              <a:solidFill>
                <a:srgbClr val="4E7D88"/>
              </a:solidFill>
              <a:effectLst/>
            </a:endParaRPr>
          </a:p>
        </p:txBody>
      </p:sp>
      <p:pic>
        <p:nvPicPr>
          <p:cNvPr id="7" name="Platshållare för innehåll 3">
            <a:extLst>
              <a:ext uri="{FF2B5EF4-FFF2-40B4-BE49-F238E27FC236}">
                <a16:creationId xmlns:a16="http://schemas.microsoft.com/office/drawing/2014/main" id="{250B5E9F-72DE-FB42-B262-7BD7E4493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2" t="3572" r="32828" b="12662"/>
          <a:stretch>
            <a:fillRect/>
          </a:stretch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C57F8AC-1EF8-784F-9BE6-02DC21D27741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 here Xxxx Xx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420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E48EC19-364F-5944-B21F-5A746272F83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75211130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ble dark green">
            <a:extLst>
              <a:ext uri="{FF2B5EF4-FFF2-40B4-BE49-F238E27FC236}">
                <a16:creationId xmlns:a16="http://schemas.microsoft.com/office/drawing/2014/main" id="{410DD6BE-9FAB-BA4E-825F-6EC45708E97A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764D845-FB54-7F4E-8AEE-97AE1817C21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2326704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emhörning 10">
            <a:extLst>
              <a:ext uri="{FF2B5EF4-FFF2-40B4-BE49-F238E27FC236}">
                <a16:creationId xmlns:a16="http://schemas.microsoft.com/office/drawing/2014/main" id="{5A6DAE24-41B8-6E43-B155-F9348D89C0EE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38134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491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15FAA345-704E-584F-864A-900877C06A78}"/>
              </a:ext>
            </a:extLst>
          </p:cNvPr>
          <p:cNvSpPr txBox="1"/>
          <p:nvPr userDrawn="1"/>
        </p:nvSpPr>
        <p:spPr>
          <a:xfrm>
            <a:off x="0" y="1749091"/>
            <a:ext cx="12192000" cy="10459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Who’s behind the platform? 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6AC9999-CE7F-8F41-89BB-52B135361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3818" y="3329161"/>
            <a:ext cx="4562919" cy="15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381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49FDD9C-34D9-7743-B25A-D023970F3100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38894196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A298F01-0222-7C47-BCF8-AE762CDD3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1496DDD-21EF-4942-8EE6-4C8029BA4835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FC3032B-1D0E-5849-91E1-1BD50BD1D863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012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0100-D301-A84A-B649-28343F912E0D}" type="datetime1">
              <a:rPr lang="sv-SE" smtClean="0"/>
              <a:t>2025-11-17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8D397D-9B71-3749-9D74-73814F761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133B568A-D477-7041-B16E-0FDE3CD482AE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Freedom of Religion or Belief</a:t>
            </a:r>
            <a:b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latin typeface="Calibri" panose="020F0502020204030204" pitchFamily="34" charset="0"/>
            </a:endParaRPr>
          </a:p>
        </p:txBody>
      </p:sp>
      <p:pic>
        <p:nvPicPr>
          <p:cNvPr id="15" name="Bildobjekt 14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A22D1B8-210A-3240-9DE3-9229EA5CF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7308"/>
          <a:stretch>
            <a:fillRect/>
          </a:stretch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99A1881-CA95-424C-92AB-770EBB8DCD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C13AE52-9B69-8A45-AA32-37A3FB66A8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4488"/>
          <a:stretch>
            <a:fillRect/>
          </a:stretch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37C96462-128F-C041-A5AF-980B1CF19E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305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8">
            <a:extLst>
              <a:ext uri="{FF2B5EF4-FFF2-40B4-BE49-F238E27FC236}">
                <a16:creationId xmlns:a16="http://schemas.microsoft.com/office/drawing/2014/main" id="{345DF78E-68F8-3943-9905-19A821B7C0D6}"/>
              </a:ext>
            </a:extLst>
          </p:cNvPr>
          <p:cNvSpPr txBox="1"/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 learning resources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For faith communities, civil society </a:t>
            </a:r>
            <a:b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and decision-makers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forb-learning.org</a:t>
            </a: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336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81C7A10-EEAC-D24B-ABB1-100D66011EB7}"/>
              </a:ext>
            </a:extLst>
          </p:cNvPr>
          <p:cNvSpPr/>
          <p:nvPr userDrawn="1"/>
        </p:nvSpPr>
        <p:spPr>
          <a:xfrm>
            <a:off x="2974848" y="1699836"/>
            <a:ext cx="8719154" cy="376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FORB Learning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Platform provides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educational resources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 promote rights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and counter hate.</a:t>
            </a:r>
            <a:endParaRPr lang="sv-SE" sz="60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E45DAEE-5D79-464A-A812-C43B3726EF9A}"/>
              </a:ext>
            </a:extLst>
          </p:cNvPr>
          <p:cNvSpPr txBox="1"/>
          <p:nvPr userDrawn="1"/>
        </p:nvSpPr>
        <p:spPr>
          <a:xfrm>
            <a:off x="1981653" y="932527"/>
            <a:ext cx="827802" cy="2731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en-GB" sz="38900" b="1" spc="-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556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E9E3381-61D2-904D-A26A-FCB3DF2B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43D-EAB6-4849-8E32-4D0C944C4193}" type="datetime1">
              <a:rPr lang="sv-SE" smtClean="0"/>
              <a:t>2025-11-17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4E51D03-F448-C747-AD13-D418AE9D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B4B9951-42D7-6847-BED7-5FDD87BC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9E358AF-ADEE-2945-AAC7-DCEC550D1A14}"/>
              </a:ext>
            </a:extLst>
          </p:cNvPr>
          <p:cNvSpPr txBox="1"/>
          <p:nvPr userDrawn="1"/>
        </p:nvSpPr>
        <p:spPr>
          <a:xfrm>
            <a:off x="1719072" y="1574898"/>
            <a:ext cx="1584960" cy="90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>
                <a:solidFill>
                  <a:srgbClr val="4E7D88"/>
                </a:solidFill>
              </a:rPr>
              <a:t>For</a:t>
            </a:r>
            <a:endParaRPr lang="sv-SE" sz="6600" b="1">
              <a:solidFill>
                <a:srgbClr val="4E7D88"/>
              </a:solidFill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9010A342-4481-D646-8188-6908C8818F9F}"/>
              </a:ext>
            </a:extLst>
          </p:cNvPr>
          <p:cNvSpPr txBox="1"/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Religious and belief communities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Parliamentarians and diplomats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Development professionals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Civil society organisations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Grassroots activists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Educators and facilitators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Academic and training institutions</a:t>
            </a: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95615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8">
            <a:extLst>
              <a:ext uri="{FF2B5EF4-FFF2-40B4-BE49-F238E27FC236}">
                <a16:creationId xmlns:a16="http://schemas.microsoft.com/office/drawing/2014/main" id="{C6643A76-8829-DC4D-AB96-41958FC41475}"/>
              </a:ext>
            </a:extLst>
          </p:cNvPr>
          <p:cNvSpPr txBox="1"/>
          <p:nvPr userDrawn="1"/>
        </p:nvSpPr>
        <p:spPr>
          <a:xfrm>
            <a:off x="1767840" y="1800225"/>
            <a:ext cx="8644128" cy="3914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“A quantum leap for human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rights education on freedom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 religion or belief”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A17F812-2D27-1544-B246-4FB5D88C1DAD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Ahmed Shaheed UN Special Rapporteur on </a:t>
            </a:r>
            <a:b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 of Religion or Belief</a:t>
            </a:r>
          </a:p>
        </p:txBody>
      </p:sp>
    </p:spTree>
    <p:extLst>
      <p:ext uri="{BB962C8B-B14F-4D97-AF65-F5344CB8AC3E}">
        <p14:creationId xmlns:p14="http://schemas.microsoft.com/office/powerpoint/2010/main" val="14768657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F16A296-1489-E546-8310-C24B2D1A3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r="1270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61B3E13-DB7E-E447-95D3-EBA1784B109C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Free learning </a:t>
            </a:r>
            <a:b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For faith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communities,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civil society and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decision-makers</a:t>
            </a:r>
            <a:endParaRPr lang="sv-SE" sz="360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90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66D4387-7481-3343-9554-4F995AB194EE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“Xxx xx xxxx xxx”</a:t>
            </a:r>
          </a:p>
          <a:p>
            <a:endParaRPr lang="sv-SE" sz="3600">
              <a:solidFill>
                <a:srgbClr val="4E7D88"/>
              </a:solidFill>
              <a:effectLst/>
            </a:endParaRPr>
          </a:p>
        </p:txBody>
      </p:sp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5EE62AD7-2D80-DA42-B076-2D1A3E2FE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2" t="3572" r="32828" b="12662"/>
          <a:stretch>
            <a:fillRect/>
          </a:stretch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46EED9FB-149F-0147-80F8-9E8882F46729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 here Xxxx Xx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271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DB34456-B7C5-1646-A92F-D0D4EB6D83F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63495037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Bubble dark green">
            <a:extLst>
              <a:ext uri="{FF2B5EF4-FFF2-40B4-BE49-F238E27FC236}">
                <a16:creationId xmlns:a16="http://schemas.microsoft.com/office/drawing/2014/main" id="{CFB7CAB2-F460-8C47-9E96-48A37ED7BDF1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D49FA1C-607E-0941-A30B-B04CE23DEE9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7607511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emhörning 9">
            <a:extLst>
              <a:ext uri="{FF2B5EF4-FFF2-40B4-BE49-F238E27FC236}">
                <a16:creationId xmlns:a16="http://schemas.microsoft.com/office/drawing/2014/main" id="{FB91C1B5-D9F8-354F-8F52-85BE7895ABE9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8735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FA9F08E-251F-D940-AB38-A4B003CC43AB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3785226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67E9550-4DCB-FC41-9B6C-11060CC40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3885F9F8-5C90-5D4B-B6B0-75A088AE7ED0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569DA4C-05BB-0540-81F9-40C0BBB0648B}"/>
              </a:ext>
            </a:extLst>
          </p:cNvPr>
          <p:cNvSpPr txBox="1"/>
          <p:nvPr userDrawn="1"/>
        </p:nvSpPr>
        <p:spPr>
          <a:xfrm>
            <a:off x="4924555" y="5542367"/>
            <a:ext cx="234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4560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A998-CA3C-6341-B73D-5DEB4087B27F}" type="datetime1">
              <a:rPr lang="sv-SE" smtClean="0"/>
              <a:t>2025-11-17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3632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77170F3-F135-A54C-8148-E909D4568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B4A0CDB-6DBB-164C-8C58-5EFFD30EA733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bg1"/>
                </a:solidFill>
                <a:latin typeface="Calibri" panose="020F0502020204030204" pitchFamily="34" charset="0"/>
              </a:rPr>
              <a:t>The Freedom of Religion or Belief</a:t>
            </a:r>
            <a:br>
              <a:rPr lang="sv-SE" sz="2800" b="0" i="0" spc="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bg1"/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Bildobjekt 8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7F0B55E-7800-DB45-9E6F-EADA87D8ED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7308"/>
          <a:stretch>
            <a:fillRect/>
          </a:stretch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3190E4D-553A-5345-B070-8EC09EEB5C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0BBB657-5BC3-9546-92F1-9F0B1C92CA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4488"/>
          <a:stretch>
            <a:fillRect/>
          </a:stretch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0925545-DCE7-A440-A529-4E9D2B52E1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3509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8">
            <a:extLst>
              <a:ext uri="{FF2B5EF4-FFF2-40B4-BE49-F238E27FC236}">
                <a16:creationId xmlns:a16="http://schemas.microsoft.com/office/drawing/2014/main" id="{00A6D634-87E7-1249-B8B7-702663B3BCBB}"/>
              </a:ext>
            </a:extLst>
          </p:cNvPr>
          <p:cNvSpPr txBox="1"/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bg1"/>
                </a:solidFill>
              </a:rPr>
              <a:t>Free learning resources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b="1">
                <a:solidFill>
                  <a:schemeClr val="bg1"/>
                </a:solidFill>
              </a:rPr>
              <a:t> 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For faith communities, civil society </a:t>
            </a:r>
            <a:br>
              <a:rPr lang="sv-SE" sz="4000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and decision-makers</a:t>
            </a:r>
            <a:br>
              <a:rPr lang="sv-SE" b="1">
                <a:solidFill>
                  <a:schemeClr val="bg1"/>
                </a:solidFill>
              </a:rPr>
            </a:br>
            <a:br>
              <a:rPr lang="sv-SE">
                <a:solidFill>
                  <a:schemeClr val="bg1"/>
                </a:solidFill>
              </a:rPr>
            </a:br>
            <a:br>
              <a:rPr lang="sv-SE" sz="3600" b="1">
                <a:solidFill>
                  <a:schemeClr val="bg1"/>
                </a:solidFill>
              </a:rPr>
            </a:br>
            <a:r>
              <a:rPr lang="sv-SE" sz="3600" b="1">
                <a:solidFill>
                  <a:schemeClr val="bg1"/>
                </a:solidFill>
              </a:rPr>
              <a:t>forb-learning.org</a:t>
            </a:r>
            <a:br>
              <a:rPr lang="sv-SE" sz="3600" b="1">
                <a:solidFill>
                  <a:schemeClr val="bg1"/>
                </a:solidFill>
              </a:rPr>
            </a:br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878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0100-D301-A84A-B649-28343F912E0D}" type="datetime1">
              <a:rPr lang="sv-SE" smtClean="0"/>
              <a:t>2025-11-17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8D397D-9B71-3749-9D74-73814F761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133B568A-D477-7041-B16E-0FDE3CD482AE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Freedom of Religion or Belief</a:t>
            </a:r>
            <a:b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latin typeface="Calibri" panose="020F0502020204030204" pitchFamily="34" charset="0"/>
            </a:endParaRPr>
          </a:p>
        </p:txBody>
      </p:sp>
      <p:pic>
        <p:nvPicPr>
          <p:cNvPr id="15" name="Bildobjekt 14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A22D1B8-210A-3240-9DE3-9229EA5CF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7308"/>
          <a:stretch>
            <a:fillRect/>
          </a:stretch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99A1881-CA95-424C-92AB-770EBB8DCD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C13AE52-9B69-8A45-AA32-37A3FB66A8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4488"/>
          <a:stretch>
            <a:fillRect/>
          </a:stretch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37C96462-128F-C041-A5AF-980B1CF19E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9918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D8B696D5-144C-7747-92FD-47421CCCF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557" y="926431"/>
            <a:ext cx="827802" cy="27311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bg1"/>
                </a:solidFill>
              </a:rPr>
              <a:t>“</a:t>
            </a:r>
            <a:endParaRPr lang="en-GB" sz="38900" b="1" spc="-300">
              <a:solidFill>
                <a:schemeClr val="bg1"/>
              </a:solidFill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78C56375-6D18-1440-896E-E7152452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848" y="1699836"/>
            <a:ext cx="8792306" cy="4351338"/>
          </a:xfrm>
        </p:spPr>
        <p:txBody>
          <a:bodyPr>
            <a:no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en-GB" sz="6000">
                <a:solidFill>
                  <a:schemeClr val="bg1"/>
                </a:solidFill>
                <a:latin typeface="+mj-lt"/>
              </a:rPr>
              <a:t>The FORB Learning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Platform provides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educational resources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to promote rights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and counter hate.</a:t>
            </a:r>
            <a:endParaRPr lang="sv-SE" sz="6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72067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D5369554-4F3A-1A4A-BEE4-36CC873C76B7}"/>
              </a:ext>
            </a:extLst>
          </p:cNvPr>
          <p:cNvSpPr txBox="1"/>
          <p:nvPr userDrawn="1"/>
        </p:nvSpPr>
        <p:spPr>
          <a:xfrm>
            <a:off x="1719072" y="1574898"/>
            <a:ext cx="1584960" cy="90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>
                <a:solidFill>
                  <a:schemeClr val="bg1"/>
                </a:solidFill>
              </a:rPr>
              <a:t>For</a:t>
            </a:r>
            <a:endParaRPr lang="sv-SE" sz="6600" b="1">
              <a:solidFill>
                <a:schemeClr val="bg1"/>
              </a:solidFill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A0FABD4-14F1-DA44-9ED8-F5658AC054A2}"/>
              </a:ext>
            </a:extLst>
          </p:cNvPr>
          <p:cNvSpPr txBox="1"/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bg1"/>
                </a:solidFill>
                <a:latin typeface="+mj-lt"/>
              </a:rPr>
              <a:t>Religious and belief communities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Parliamentarians and diplomats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Development professionals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Civil society organisations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Grassroots activists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Educators and facilitators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Academic and training institutions</a:t>
            </a: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602993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8">
            <a:extLst>
              <a:ext uri="{FF2B5EF4-FFF2-40B4-BE49-F238E27FC236}">
                <a16:creationId xmlns:a16="http://schemas.microsoft.com/office/drawing/2014/main" id="{8DED17D0-664F-5146-AA75-E9A5AFB7290A}"/>
              </a:ext>
            </a:extLst>
          </p:cNvPr>
          <p:cNvSpPr txBox="1"/>
          <p:nvPr userDrawn="1"/>
        </p:nvSpPr>
        <p:spPr>
          <a:xfrm>
            <a:off x="1767840" y="1800225"/>
            <a:ext cx="8644128" cy="2456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“A quantum leap for human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rights education on freedom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of religion or belief”</a:t>
            </a:r>
          </a:p>
          <a:p>
            <a:pPr algn="ctr"/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102614F-3790-E744-B1F1-F79DAAC6349B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Ahmed Shaheed UN Special Rapporteur on </a:t>
            </a:r>
            <a:b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Freedom of Religion or Belief</a:t>
            </a:r>
          </a:p>
        </p:txBody>
      </p:sp>
    </p:spTree>
    <p:extLst>
      <p:ext uri="{BB962C8B-B14F-4D97-AF65-F5344CB8AC3E}">
        <p14:creationId xmlns:p14="http://schemas.microsoft.com/office/powerpoint/2010/main" val="201762064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6D182E3-6B44-E240-9A84-18369033F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9101"/>
          <a:stretch>
            <a:fillRect/>
          </a:stretch>
        </p:blipFill>
        <p:spPr>
          <a:xfrm>
            <a:off x="0" y="225911"/>
            <a:ext cx="12191999" cy="6632089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B8C9E1E-1C24-BA4B-9A31-07E5DB40D875}"/>
              </a:ext>
            </a:extLst>
          </p:cNvPr>
          <p:cNvSpPr txBox="1"/>
          <p:nvPr userDrawn="1"/>
        </p:nvSpPr>
        <p:spPr>
          <a:xfrm>
            <a:off x="418543" y="2611674"/>
            <a:ext cx="11354912" cy="1634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700"/>
              </a:lnSpc>
              <a:buNone/>
            </a:pPr>
            <a:r>
              <a:rPr lang="sv-SE" sz="9600" err="1">
                <a:solidFill>
                  <a:schemeClr val="bg1"/>
                </a:solidFill>
                <a:latin typeface="Calibri" panose="020F0502020204030204" pitchFamily="34" charset="0"/>
              </a:rPr>
              <a:t>Headline</a:t>
            </a:r>
            <a:br>
              <a:rPr lang="sv-SE" sz="9600" err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sz="9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332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6B6CAF6-0246-1F40-A2CB-22B98D907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r="1270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353092F5-6AC2-EB4F-A62D-70E7F8F45325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Free learning </a:t>
            </a:r>
            <a:b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For faith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communities,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civil society and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decision-makers</a:t>
            </a:r>
            <a:endParaRPr lang="sv-SE" sz="360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3582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412C5E0-7964-8342-8BE3-0C184BAF61E4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bg1"/>
                </a:solidFill>
                <a:latin typeface="Calibri" panose="020F0502020204030204" pitchFamily="34" charset="0"/>
              </a:rPr>
              <a:t>“Xxx xx xxxx xxx”</a:t>
            </a:r>
          </a:p>
          <a:p>
            <a:endParaRPr lang="sv-SE" sz="3600">
              <a:solidFill>
                <a:schemeClr val="bg1"/>
              </a:solidFill>
              <a:effectLst/>
            </a:endParaRPr>
          </a:p>
        </p:txBody>
      </p:sp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9C6B7E29-A579-6F4C-B86F-E0DC19208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2" t="3572" r="32828" b="12662"/>
          <a:stretch>
            <a:fillRect/>
          </a:stretch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E1AEEAC-9E5C-5D47-A448-52FF5314EC8D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Name here Xxxx Xx</a:t>
            </a:r>
            <a:endParaRPr lang="sv-S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0103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FC8E31-F0DB-F541-86C4-9F9E071887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63495037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Bubble dark green">
            <a:extLst>
              <a:ext uri="{FF2B5EF4-FFF2-40B4-BE49-F238E27FC236}">
                <a16:creationId xmlns:a16="http://schemas.microsoft.com/office/drawing/2014/main" id="{DAC3ED02-E302-2A4E-939B-25CEAD9CB6D9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57C398E-A9E4-0D42-B00D-64201052219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7607511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emhörning 9">
            <a:extLst>
              <a:ext uri="{FF2B5EF4-FFF2-40B4-BE49-F238E27FC236}">
                <a16:creationId xmlns:a16="http://schemas.microsoft.com/office/drawing/2014/main" id="{A1B7F595-BF86-F146-B615-21383237E41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59481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emhörning 9">
            <a:extLst>
              <a:ext uri="{FF2B5EF4-FFF2-40B4-BE49-F238E27FC236}">
                <a16:creationId xmlns:a16="http://schemas.microsoft.com/office/drawing/2014/main" id="{A1B7F595-BF86-F146-B615-21383237E41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ABF5F8E-B86C-C842-8B09-CC4FC6E194B0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bg1"/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2278650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emhörning 9">
            <a:extLst>
              <a:ext uri="{FF2B5EF4-FFF2-40B4-BE49-F238E27FC236}">
                <a16:creationId xmlns:a16="http://schemas.microsoft.com/office/drawing/2014/main" id="{A1B7F595-BF86-F146-B615-21383237E41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4C50DAF-7FB2-7C43-AE65-01CA03A11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AC57B2EF-899C-0B45-9D53-AE409B412233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bg1"/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DB40A4C-6932-2D49-B478-7F89436F7BFE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0176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08FE00-9B53-0E47-A3F3-97C27065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238E2F-8F81-134D-B18E-908D5A6F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0C81-B809-E547-9E71-5363A42B6C67}" type="datetime1">
              <a:rPr lang="sv-SE" smtClean="0"/>
              <a:t>2025-11-17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B9D51C-E982-A649-ADFD-042AD32C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8D1E8F8-7775-4140-9697-C89C1AD3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8">
            <a:extLst>
              <a:ext uri="{FF2B5EF4-FFF2-40B4-BE49-F238E27FC236}">
                <a16:creationId xmlns:a16="http://schemas.microsoft.com/office/drawing/2014/main" id="{9987372A-2DA2-5349-841B-6A1120BE4FD8}"/>
              </a:ext>
            </a:extLst>
          </p:cNvPr>
          <p:cNvSpPr txBox="1"/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 learning resources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For faith communities, civil society </a:t>
            </a:r>
            <a:b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and decision-makers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forb-learning.org</a:t>
            </a: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958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561D-C38B-9241-8896-D42CB203345A}" type="datetime1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NY"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DA35BB-F221-1D41-B52B-FCCA7E34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3075-2025-5F49-ACB5-6994B7FB842D}" type="datetime1">
              <a:rPr lang="sv-SE" smtClean="0"/>
              <a:t>2025-11-17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D6D156-ECCF-C841-844C-2088A186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0AED9F-9EAA-764E-A8E7-16FF0D19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1B83400-6686-D74B-B0D1-4C7198F6E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C62384B-C65D-C349-A9CC-F860C03B2CF1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Freedom of Religion or Belief</a:t>
            </a:r>
            <a:b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latin typeface="Calibri" panose="020F0502020204030204" pitchFamily="34" charset="0"/>
            </a:endParaRPr>
          </a:p>
        </p:txBody>
      </p:sp>
      <p:pic>
        <p:nvPicPr>
          <p:cNvPr id="4" name="Bildobjekt 3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B7171B4-FFE6-3E44-B3B1-D58E96915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7308"/>
          <a:stretch>
            <a:fillRect/>
          </a:stretch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FE8C605-2CCA-9E49-AF97-55C9BDE490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A83265E-27F3-3F47-AA1E-2B2D89E534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4488"/>
          <a:stretch>
            <a:fillRect/>
          </a:stretch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075F3F-61BE-E24A-8D8D-08A7EA72DA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3130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8">
            <a:extLst>
              <a:ext uri="{FF2B5EF4-FFF2-40B4-BE49-F238E27FC236}">
                <a16:creationId xmlns:a16="http://schemas.microsoft.com/office/drawing/2014/main" id="{9930D71F-D39A-174F-BDEA-A7CA755B8071}"/>
              </a:ext>
            </a:extLst>
          </p:cNvPr>
          <p:cNvSpPr txBox="1"/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 learning resources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For faith communities, civil society </a:t>
            </a:r>
            <a:b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and decision-makers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forb-learning.org</a:t>
            </a: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579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A587202-6C25-3F40-8493-3FEEC7E0954F}"/>
              </a:ext>
            </a:extLst>
          </p:cNvPr>
          <p:cNvSpPr/>
          <p:nvPr userDrawn="1"/>
        </p:nvSpPr>
        <p:spPr>
          <a:xfrm>
            <a:off x="2974848" y="1699836"/>
            <a:ext cx="8719154" cy="376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FORB Learning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Platform provides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educational resources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 promote rights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and counter hate.</a:t>
            </a:r>
            <a:endParaRPr lang="sv-SE" sz="60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86AE7C37-FE72-A844-B6FB-4B1836C2AE5E}"/>
              </a:ext>
            </a:extLst>
          </p:cNvPr>
          <p:cNvSpPr txBox="1"/>
          <p:nvPr userDrawn="1"/>
        </p:nvSpPr>
        <p:spPr>
          <a:xfrm>
            <a:off x="1981653" y="932527"/>
            <a:ext cx="827802" cy="2731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en-GB" sz="38900" b="1" spc="-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9100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7319B006-564E-CB43-B9E1-7D1B4580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2" y="1574898"/>
            <a:ext cx="1584960" cy="906899"/>
          </a:xfrm>
        </p:spPr>
        <p:txBody>
          <a:bodyPr>
            <a:normAutofit fontScale="90000"/>
          </a:bodyPr>
          <a:lstStyle/>
          <a:p>
            <a:r>
              <a:rPr lang="en-GB" sz="6600" b="1">
                <a:solidFill>
                  <a:srgbClr val="4E7D88"/>
                </a:solidFill>
                <a:latin typeface="+mj-lt"/>
              </a:rPr>
              <a:t>For</a:t>
            </a:r>
            <a:endParaRPr lang="sv-SE" sz="6600" b="1">
              <a:solidFill>
                <a:srgbClr val="4E7D88"/>
              </a:solidFill>
              <a:latin typeface="+mj-lt"/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184A9AD4-5C38-E04B-8E32-3974D87675CB}"/>
              </a:ext>
            </a:extLst>
          </p:cNvPr>
          <p:cNvSpPr txBox="1"/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Religious and belief communities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Parliamentarians and diplomats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Development professionals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Civil society organisations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Grassroots activists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Educators and facilitators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Academic and training institutions</a:t>
            </a: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615030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8">
            <a:extLst>
              <a:ext uri="{FF2B5EF4-FFF2-40B4-BE49-F238E27FC236}">
                <a16:creationId xmlns:a16="http://schemas.microsoft.com/office/drawing/2014/main" id="{CE3640CF-B51B-E64B-81B2-DB1DFFF92B76}"/>
              </a:ext>
            </a:extLst>
          </p:cNvPr>
          <p:cNvSpPr txBox="1"/>
          <p:nvPr userDrawn="1"/>
        </p:nvSpPr>
        <p:spPr>
          <a:xfrm>
            <a:off x="1767840" y="1800225"/>
            <a:ext cx="8644128" cy="3914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“A quantum leap for human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rights education on freedom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 religion or belief”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DA0EAF4-8404-7E4A-A5D8-D7FF736675DB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Ahmed Shaheed UN Special Rapporteur on </a:t>
            </a:r>
            <a:b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 of Religion or Belief</a:t>
            </a:r>
          </a:p>
        </p:txBody>
      </p:sp>
    </p:spTree>
    <p:extLst>
      <p:ext uri="{BB962C8B-B14F-4D97-AF65-F5344CB8AC3E}">
        <p14:creationId xmlns:p14="http://schemas.microsoft.com/office/powerpoint/2010/main" val="86596446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337A99-FB07-7F4D-A0FC-17EAFFBD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A22FA7-B84F-124C-8E6B-DF3D55FC6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r="1270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48F91B77-20C9-0E47-83E0-4C45A3BA9276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 learning </a:t>
            </a:r>
            <a:b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 faith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communities,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civil society and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decision-makers</a:t>
            </a:r>
            <a:endParaRPr lang="sv-SE" sz="360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9792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5CC9B17-B1A5-5949-91EA-39323D9F94C8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“Xxx xx xxxx xxx”</a:t>
            </a:r>
          </a:p>
          <a:p>
            <a:endParaRPr lang="sv-SE" sz="3600">
              <a:solidFill>
                <a:srgbClr val="4E7D88"/>
              </a:solidFill>
              <a:effectLst/>
            </a:endParaRPr>
          </a:p>
        </p:txBody>
      </p:sp>
      <p:pic>
        <p:nvPicPr>
          <p:cNvPr id="7" name="Platshållare för innehåll 3">
            <a:extLst>
              <a:ext uri="{FF2B5EF4-FFF2-40B4-BE49-F238E27FC236}">
                <a16:creationId xmlns:a16="http://schemas.microsoft.com/office/drawing/2014/main" id="{0C496F96-2562-364F-8904-7F50F8B30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2" t="3572" r="32828" b="12662"/>
          <a:stretch>
            <a:fillRect/>
          </a:stretch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C0AE61F-5068-E342-B7DD-CC6B7E3F5144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 here Xxxx Xx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9316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73B183E-AFB8-B149-BD8F-7350F112380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63495037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ble dark green">
            <a:extLst>
              <a:ext uri="{FF2B5EF4-FFF2-40B4-BE49-F238E27FC236}">
                <a16:creationId xmlns:a16="http://schemas.microsoft.com/office/drawing/2014/main" id="{AA63BC61-E8D4-D748-930F-38D7ADF1C368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7C24EF4-9A30-EF49-9025-EB8905130C0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7607511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emhörning 10">
            <a:extLst>
              <a:ext uri="{FF2B5EF4-FFF2-40B4-BE49-F238E27FC236}">
                <a16:creationId xmlns:a16="http://schemas.microsoft.com/office/drawing/2014/main" id="{340FF0ED-E45C-5541-843F-A18346D4541D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7467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B1E008F-A7A8-CA4E-8B13-0CD70BB585F6}"/>
              </a:ext>
            </a:extLst>
          </p:cNvPr>
          <p:cNvSpPr txBox="1"/>
          <p:nvPr userDrawn="1"/>
        </p:nvSpPr>
        <p:spPr>
          <a:xfrm>
            <a:off x="0" y="892867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</a:t>
            </a:r>
            <a:r>
              <a:rPr lang="en-GB" sz="6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hostility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238AF8-031E-CE46-B1EB-959569E58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472" y="2008584"/>
            <a:ext cx="7029959" cy="437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3731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A299CD64-3A40-E34F-8E2B-133DF3F422BB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04574554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6B5431F9-2C85-AA4F-BEC8-5BE795B8E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4E78F3E-E38D-F041-AB4B-B373DBDBAFE5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AB5C933-46AD-3541-A21D-7F620DB3C99A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873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1B83400-6686-D74B-B0D1-4C7198F6E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C62384B-C65D-C349-A9CC-F860C03B2CF1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Freedom of Religion or Belief</a:t>
            </a:r>
            <a:b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latin typeface="Calibri" panose="020F0502020204030204" pitchFamily="34" charset="0"/>
            </a:endParaRPr>
          </a:p>
        </p:txBody>
      </p:sp>
      <p:pic>
        <p:nvPicPr>
          <p:cNvPr id="4" name="Bildobjekt 3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B7171B4-FFE6-3E44-B3B1-D58E96915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7308"/>
          <a:stretch>
            <a:fillRect/>
          </a:stretch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FE8C605-2CCA-9E49-AF97-55C9BDE490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A83265E-27F3-3F47-AA1E-2B2D89E534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4488"/>
          <a:stretch>
            <a:fillRect/>
          </a:stretch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075F3F-61BE-E24A-8D8D-08A7EA72DA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214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8">
            <a:extLst>
              <a:ext uri="{FF2B5EF4-FFF2-40B4-BE49-F238E27FC236}">
                <a16:creationId xmlns:a16="http://schemas.microsoft.com/office/drawing/2014/main" id="{638A0B5B-F41F-DB4C-AAE9-3AF438C9A33D}"/>
              </a:ext>
            </a:extLst>
          </p:cNvPr>
          <p:cNvSpPr txBox="1"/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bg1"/>
                </a:solidFill>
              </a:rPr>
              <a:t>Free learning resources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b="1">
                <a:solidFill>
                  <a:schemeClr val="bg1"/>
                </a:solidFill>
              </a:rPr>
              <a:t> 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For faith communities, civil society </a:t>
            </a:r>
            <a:br>
              <a:rPr lang="sv-SE" sz="4000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and decision-makers</a:t>
            </a:r>
            <a:br>
              <a:rPr lang="sv-SE" b="1">
                <a:solidFill>
                  <a:schemeClr val="bg1"/>
                </a:solidFill>
              </a:rPr>
            </a:br>
            <a:br>
              <a:rPr lang="sv-SE">
                <a:solidFill>
                  <a:schemeClr val="bg1"/>
                </a:solidFill>
              </a:rPr>
            </a:br>
            <a:br>
              <a:rPr lang="sv-SE" sz="3600" b="1">
                <a:solidFill>
                  <a:schemeClr val="bg1"/>
                </a:solidFill>
              </a:rPr>
            </a:br>
            <a:r>
              <a:rPr lang="sv-SE" sz="3600" b="1">
                <a:solidFill>
                  <a:schemeClr val="bg1"/>
                </a:solidFill>
              </a:rPr>
              <a:t>forb-learning.org</a:t>
            </a:r>
            <a:br>
              <a:rPr lang="sv-SE" sz="3600" b="1">
                <a:solidFill>
                  <a:schemeClr val="bg1"/>
                </a:solidFill>
              </a:rPr>
            </a:br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1152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8BFF4912-C82B-A14F-BE4E-7DCB51356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5557" y="926431"/>
            <a:ext cx="827802" cy="2731169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bg1"/>
                </a:solidFill>
              </a:rPr>
              <a:t>“</a:t>
            </a:r>
            <a:endParaRPr lang="en-GB" sz="38900" b="1" spc="-300">
              <a:solidFill>
                <a:schemeClr val="bg1"/>
              </a:solidFill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584DC31-9061-1C42-A422-9A70FADEBE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74848" y="1699836"/>
            <a:ext cx="8792306" cy="4351338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indent="0">
              <a:lnSpc>
                <a:spcPts val="5680"/>
              </a:lnSpc>
              <a:buNone/>
            </a:pPr>
            <a:r>
              <a:rPr lang="en-GB" sz="6000">
                <a:solidFill>
                  <a:schemeClr val="bg1"/>
                </a:solidFill>
                <a:latin typeface="+mj-lt"/>
              </a:rPr>
              <a:t>The FORB Learning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Platform provides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educational resources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to promote rights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and counter hate.</a:t>
            </a:r>
            <a:endParaRPr lang="sv-SE" sz="6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247680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8C9B7D9-6088-604F-82D2-28B770B2D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072" y="1574898"/>
            <a:ext cx="1584960" cy="906899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z="6600" b="1">
                <a:solidFill>
                  <a:srgbClr val="4E7D88"/>
                </a:solidFill>
                <a:latin typeface="+mj-lt"/>
              </a:rPr>
              <a:t>For</a:t>
            </a:r>
            <a:endParaRPr lang="sv-SE" sz="6600" b="1">
              <a:solidFill>
                <a:srgbClr val="4E7D88"/>
              </a:solidFill>
              <a:latin typeface="+mj-lt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05F1B64-6842-634E-9B3E-5ADC24253083}"/>
              </a:ext>
            </a:extLst>
          </p:cNvPr>
          <p:cNvSpPr txBox="1"/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bg1"/>
                </a:solidFill>
                <a:latin typeface="+mj-lt"/>
              </a:rPr>
              <a:t>Religious and belief communities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Parliamentarians and diplomats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Development professionals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Civil society organisations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Grassroots activists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Educators and facilitators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Academic and training institutions</a:t>
            </a: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266873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8">
            <a:extLst>
              <a:ext uri="{FF2B5EF4-FFF2-40B4-BE49-F238E27FC236}">
                <a16:creationId xmlns:a16="http://schemas.microsoft.com/office/drawing/2014/main" id="{528A53E0-32E8-3F4A-A82B-752479E8EFBF}"/>
              </a:ext>
            </a:extLst>
          </p:cNvPr>
          <p:cNvSpPr txBox="1"/>
          <p:nvPr userDrawn="1"/>
        </p:nvSpPr>
        <p:spPr>
          <a:xfrm>
            <a:off x="1767840" y="1800225"/>
            <a:ext cx="8644128" cy="2670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“A quantum leap for human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rights education on freedom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of religion or belief”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1386B5-0406-2B45-A68E-112292A062E2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Ahmed Shaheed UN Special Rapporteur on </a:t>
            </a:r>
            <a:b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Freedom of Religion or Belief</a:t>
            </a:r>
          </a:p>
        </p:txBody>
      </p:sp>
    </p:spTree>
    <p:extLst>
      <p:ext uri="{BB962C8B-B14F-4D97-AF65-F5344CB8AC3E}">
        <p14:creationId xmlns:p14="http://schemas.microsoft.com/office/powerpoint/2010/main" val="342180818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DD3BD8C-EE99-9649-BF82-32436CD46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r="1270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A45F68F-6480-894B-ACAB-1AB5085A10BA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Free learning </a:t>
            </a:r>
            <a:b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For faith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communities,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civil society and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decision-makers</a:t>
            </a:r>
            <a:endParaRPr lang="sv-SE" sz="360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823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502F42-64FC-8142-8B3B-55F8C8398C6A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bg1"/>
                </a:solidFill>
                <a:latin typeface="Calibri" panose="020F0502020204030204" pitchFamily="34" charset="0"/>
              </a:rPr>
              <a:t>“Xxx xx xxxx xxx”</a:t>
            </a:r>
          </a:p>
          <a:p>
            <a:endParaRPr lang="sv-SE" sz="3600">
              <a:solidFill>
                <a:schemeClr val="bg1"/>
              </a:solidFill>
              <a:effectLst/>
            </a:endParaRPr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B4EE86C5-19FC-9D4A-AAD2-BCE5595FE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2" t="3572" r="32828" b="12662"/>
          <a:stretch>
            <a:fillRect/>
          </a:stretch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EE8A7C8-5042-EA4B-88A8-6599625D45D5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Name here Xxxx Xx</a:t>
            </a:r>
            <a:endParaRPr lang="sv-S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1546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7C661B-5FFA-8C43-9CE6-B38522104C1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63495037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ble dark green">
            <a:extLst>
              <a:ext uri="{FF2B5EF4-FFF2-40B4-BE49-F238E27FC236}">
                <a16:creationId xmlns:a16="http://schemas.microsoft.com/office/drawing/2014/main" id="{57D48E28-79E4-6143-8281-03334297649C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23293EE-8D93-5F4D-89BF-AE82DC5604C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7607511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emhörning 10">
            <a:extLst>
              <a:ext uri="{FF2B5EF4-FFF2-40B4-BE49-F238E27FC236}">
                <a16:creationId xmlns:a16="http://schemas.microsoft.com/office/drawing/2014/main" id="{D64F6761-84A9-8F46-9ED9-F0380961D4E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53459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EAC8EFE-9FF3-6B47-951A-B3C63B1D943D}"/>
              </a:ext>
            </a:extLst>
          </p:cNvPr>
          <p:cNvSpPr/>
          <p:nvPr userDrawn="1"/>
        </p:nvSpPr>
        <p:spPr>
          <a:xfrm>
            <a:off x="2974848" y="1699836"/>
            <a:ext cx="8719154" cy="376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FORB Learning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Platform provides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educational resources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 promote rights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and counter hate.</a:t>
            </a:r>
            <a:endParaRPr lang="sv-SE" sz="60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2830698-F690-4A43-BD70-DD285F334BD2}"/>
              </a:ext>
            </a:extLst>
          </p:cNvPr>
          <p:cNvSpPr txBox="1"/>
          <p:nvPr userDrawn="1"/>
        </p:nvSpPr>
        <p:spPr>
          <a:xfrm>
            <a:off x="1981653" y="932527"/>
            <a:ext cx="827802" cy="2731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en-GB" sz="38900" b="1" spc="-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6708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F20ACD1C-5E35-7D4F-BBDF-6DF627D2998D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bg1"/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85821409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85C565E-D424-DD4E-A955-D8C6039EC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9BE9FDB-5137-074B-A6E4-31D6B8065C35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bg1"/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D24B533-910E-A043-B3FA-99FE2C1FC846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8327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1B83400-6686-D74B-B0D1-4C7198F6E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C62384B-C65D-C349-A9CC-F860C03B2CF1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bg1"/>
                </a:solidFill>
                <a:latin typeface="Calibri" panose="020F0502020204030204" pitchFamily="34" charset="0"/>
              </a:rPr>
              <a:t>The Freedom of Religion or Belief</a:t>
            </a:r>
            <a:br>
              <a:rPr lang="sv-SE" sz="2800" b="0" i="0" spc="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bg1"/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Bildobjekt 3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B7171B4-FFE6-3E44-B3B1-D58E96915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7308"/>
          <a:stretch>
            <a:fillRect/>
          </a:stretch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FE8C605-2CCA-9E49-AF97-55C9BDE490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A83265E-27F3-3F47-AA1E-2B2D89E534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4488"/>
          <a:stretch>
            <a:fillRect/>
          </a:stretch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075F3F-61BE-E24A-8D8D-08A7EA72DA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9188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8">
            <a:extLst>
              <a:ext uri="{FF2B5EF4-FFF2-40B4-BE49-F238E27FC236}">
                <a16:creationId xmlns:a16="http://schemas.microsoft.com/office/drawing/2014/main" id="{638A0B5B-F41F-DB4C-AAE9-3AF438C9A33D}"/>
              </a:ext>
            </a:extLst>
          </p:cNvPr>
          <p:cNvSpPr txBox="1"/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bg1"/>
                </a:solidFill>
              </a:rPr>
              <a:t>Free learning resources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b="1">
                <a:solidFill>
                  <a:schemeClr val="bg1"/>
                </a:solidFill>
              </a:rPr>
              <a:t> </a:t>
            </a:r>
            <a:br>
              <a:rPr lang="sv-SE" b="1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For faith communities, civil society </a:t>
            </a:r>
            <a:br>
              <a:rPr lang="sv-SE" sz="4000">
                <a:solidFill>
                  <a:schemeClr val="bg1"/>
                </a:solidFill>
              </a:rPr>
            </a:br>
            <a:r>
              <a:rPr lang="sv-SE" sz="4000">
                <a:solidFill>
                  <a:schemeClr val="bg1"/>
                </a:solidFill>
              </a:rPr>
              <a:t>and decision-makers</a:t>
            </a:r>
            <a:br>
              <a:rPr lang="sv-SE" b="1">
                <a:solidFill>
                  <a:schemeClr val="bg1"/>
                </a:solidFill>
              </a:rPr>
            </a:br>
            <a:br>
              <a:rPr lang="sv-SE">
                <a:solidFill>
                  <a:schemeClr val="bg1"/>
                </a:solidFill>
              </a:rPr>
            </a:br>
            <a:br>
              <a:rPr lang="sv-SE" sz="3600" b="1">
                <a:solidFill>
                  <a:schemeClr val="bg1"/>
                </a:solidFill>
              </a:rPr>
            </a:br>
            <a:r>
              <a:rPr lang="sv-SE" sz="3600" b="1">
                <a:solidFill>
                  <a:schemeClr val="bg1"/>
                </a:solidFill>
              </a:rPr>
              <a:t>forb-learning.org</a:t>
            </a:r>
            <a:br>
              <a:rPr lang="sv-SE" sz="3600" b="1">
                <a:solidFill>
                  <a:schemeClr val="bg1"/>
                </a:solidFill>
              </a:rPr>
            </a:br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8736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8BFF4912-C82B-A14F-BE4E-7DCB51356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5557" y="926431"/>
            <a:ext cx="827802" cy="2731169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bg1"/>
                </a:solidFill>
              </a:rPr>
              <a:t>“</a:t>
            </a:r>
            <a:endParaRPr lang="en-GB" sz="38900" b="1" spc="-300">
              <a:solidFill>
                <a:schemeClr val="bg1"/>
              </a:solidFill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584DC31-9061-1C42-A422-9A70FADEBE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74848" y="1699836"/>
            <a:ext cx="8792306" cy="4351338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indent="0">
              <a:lnSpc>
                <a:spcPts val="5680"/>
              </a:lnSpc>
              <a:buNone/>
            </a:pPr>
            <a:r>
              <a:rPr lang="en-GB" sz="6000">
                <a:solidFill>
                  <a:schemeClr val="bg1"/>
                </a:solidFill>
                <a:latin typeface="+mj-lt"/>
              </a:rPr>
              <a:t>The FORB Learning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Platform provides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educational resources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to promote rights </a:t>
            </a:r>
            <a:br>
              <a:rPr lang="en-GB" sz="6000">
                <a:solidFill>
                  <a:schemeClr val="bg1"/>
                </a:solidFill>
                <a:latin typeface="+mj-lt"/>
              </a:rPr>
            </a:br>
            <a:r>
              <a:rPr lang="en-GB" sz="6000">
                <a:solidFill>
                  <a:schemeClr val="bg1"/>
                </a:solidFill>
                <a:latin typeface="+mj-lt"/>
              </a:rPr>
              <a:t>and counter hate.</a:t>
            </a:r>
            <a:endParaRPr lang="sv-SE" sz="6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245910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8C9B7D9-6088-604F-82D2-28B770B2D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072" y="1574898"/>
            <a:ext cx="1584960" cy="906899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z="6600" b="1">
                <a:solidFill>
                  <a:srgbClr val="4E7D88"/>
                </a:solidFill>
                <a:latin typeface="+mj-lt"/>
              </a:rPr>
              <a:t>For</a:t>
            </a:r>
            <a:endParaRPr lang="sv-SE" sz="6600" b="1">
              <a:solidFill>
                <a:srgbClr val="4E7D88"/>
              </a:solidFill>
              <a:latin typeface="+mj-lt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05F1B64-6842-634E-9B3E-5ADC24253083}"/>
              </a:ext>
            </a:extLst>
          </p:cNvPr>
          <p:cNvSpPr txBox="1"/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bg1"/>
                </a:solidFill>
                <a:latin typeface="+mj-lt"/>
              </a:rPr>
              <a:t>Religious and belief communities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Parliamentarians and diplomats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Development professionals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Civil society organisations</a:t>
            </a: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Grassroots activists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Educators and facilitators</a:t>
            </a:r>
            <a:endParaRPr lang="sv-SE">
              <a:solidFill>
                <a:schemeClr val="bg1"/>
              </a:solidFill>
              <a:latin typeface="+mj-lt"/>
            </a:endParaRPr>
          </a:p>
          <a:p>
            <a:r>
              <a:rPr lang="sv-SE" err="1">
                <a:solidFill>
                  <a:schemeClr val="bg1"/>
                </a:solidFill>
                <a:latin typeface="+mj-lt"/>
              </a:rPr>
              <a:t>Academic and training institutions</a:t>
            </a:r>
          </a:p>
          <a:p>
            <a:r>
              <a:rPr lang="sv-SE">
                <a:solidFill>
                  <a:schemeClr val="bg1"/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667684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8">
            <a:extLst>
              <a:ext uri="{FF2B5EF4-FFF2-40B4-BE49-F238E27FC236}">
                <a16:creationId xmlns:a16="http://schemas.microsoft.com/office/drawing/2014/main" id="{528A53E0-32E8-3F4A-A82B-752479E8EFBF}"/>
              </a:ext>
            </a:extLst>
          </p:cNvPr>
          <p:cNvSpPr txBox="1"/>
          <p:nvPr userDrawn="1"/>
        </p:nvSpPr>
        <p:spPr>
          <a:xfrm>
            <a:off x="1767840" y="1800225"/>
            <a:ext cx="8644128" cy="2670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“A quantum leap for human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rights education on freedom </a:t>
            </a:r>
            <a:b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bg1"/>
                </a:solidFill>
                <a:latin typeface="Calibri" panose="020F0502020204030204" pitchFamily="34" charset="0"/>
              </a:rPr>
              <a:t>of religion or belief”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1386B5-0406-2B45-A68E-112292A062E2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Ahmed Shaheed UN Special Rapporteur on </a:t>
            </a:r>
            <a:b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2400">
                <a:solidFill>
                  <a:schemeClr val="bg1"/>
                </a:solidFill>
                <a:latin typeface="Calibri" panose="020F0502020204030204" pitchFamily="34" charset="0"/>
              </a:rPr>
              <a:t>Freedom of Religion or Belief</a:t>
            </a:r>
          </a:p>
        </p:txBody>
      </p:sp>
    </p:spTree>
    <p:extLst>
      <p:ext uri="{BB962C8B-B14F-4D97-AF65-F5344CB8AC3E}">
        <p14:creationId xmlns:p14="http://schemas.microsoft.com/office/powerpoint/2010/main" val="312884543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DD3BD8C-EE99-9649-BF82-32436CD46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r="1270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A45F68F-6480-894B-ACAB-1AB5085A10BA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Free learning </a:t>
            </a:r>
            <a:b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bg1"/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For faith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communities,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civil society and </a:t>
            </a:r>
            <a:b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bg1"/>
                </a:solidFill>
                <a:latin typeface="Calibri" panose="020F0502020204030204" pitchFamily="34" charset="0"/>
              </a:rPr>
              <a:t>decision-makers</a:t>
            </a:r>
            <a:endParaRPr lang="sv-SE" sz="360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9638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502F42-64FC-8142-8B3B-55F8C8398C6A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bg1"/>
                </a:solidFill>
                <a:latin typeface="Calibri" panose="020F0502020204030204" pitchFamily="34" charset="0"/>
              </a:rPr>
              <a:t>“Xxx xx xxxx xxx”</a:t>
            </a:r>
          </a:p>
          <a:p>
            <a:endParaRPr lang="sv-SE" sz="3600">
              <a:solidFill>
                <a:schemeClr val="bg1"/>
              </a:solidFill>
              <a:effectLst/>
            </a:endParaRPr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B4EE86C5-19FC-9D4A-AAD2-BCE5595FE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2" t="3572" r="32828" b="12662"/>
          <a:stretch>
            <a:fillRect/>
          </a:stretch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EE8A7C8-5042-EA4B-88A8-6599625D45D5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bg1"/>
                </a:solidFill>
                <a:latin typeface="Calibri" panose="020F0502020204030204" pitchFamily="34" charset="0"/>
              </a:rPr>
              <a:t>Name here Xxxx Xx</a:t>
            </a:r>
            <a:endParaRPr lang="sv-S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4880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7C661B-5FFA-8C43-9CE6-B38522104C1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46800292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ble dark green">
            <a:extLst>
              <a:ext uri="{FF2B5EF4-FFF2-40B4-BE49-F238E27FC236}">
                <a16:creationId xmlns:a16="http://schemas.microsoft.com/office/drawing/2014/main" id="{57D48E28-79E4-6143-8281-03334297649C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23293EE-8D93-5F4D-89BF-AE82DC5604C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28245006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emhörning 10">
            <a:extLst>
              <a:ext uri="{FF2B5EF4-FFF2-40B4-BE49-F238E27FC236}">
                <a16:creationId xmlns:a16="http://schemas.microsoft.com/office/drawing/2014/main" id="{D64F6761-84A9-8F46-9ED9-F0380961D4E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7453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3ED79642-1AE9-FC40-AECE-272A5099F5B9}"/>
              </a:ext>
            </a:extLst>
          </p:cNvPr>
          <p:cNvSpPr txBox="1"/>
          <p:nvPr userDrawn="1"/>
        </p:nvSpPr>
        <p:spPr>
          <a:xfrm>
            <a:off x="1719072" y="1574898"/>
            <a:ext cx="1584960" cy="90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>
                <a:solidFill>
                  <a:srgbClr val="4E7D88"/>
                </a:solidFill>
              </a:rPr>
              <a:t>For</a:t>
            </a:r>
            <a:endParaRPr lang="sv-SE" sz="6600" b="1">
              <a:solidFill>
                <a:srgbClr val="4E7D88"/>
              </a:solidFill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4C3711F1-14C5-AB4A-963C-E2DB6643B16B}"/>
              </a:ext>
            </a:extLst>
          </p:cNvPr>
          <p:cNvSpPr txBox="1"/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Religious and belief communities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Parliamentarians and diplomats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Development professionals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Civil society organisations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Grassroots activists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Educators and facilitators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Academic and training institutions</a:t>
            </a: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329844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F20ACD1C-5E35-7D4F-BBDF-6DF627D2998D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bg1"/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80343145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85C565E-D424-DD4E-A955-D8C6039EC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9BE9FDB-5137-074B-A6E4-31D6B8065C35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bg1"/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D24B533-910E-A043-B3FA-99FE2C1FC846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bg1"/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5535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1B83400-6686-D74B-B0D1-4C7198F6E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1" y="5583760"/>
            <a:ext cx="2092698" cy="55094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C62384B-C65D-C349-A9CC-F860C03B2CF1}"/>
              </a:ext>
            </a:extLst>
          </p:cNvPr>
          <p:cNvSpPr txBox="1"/>
          <p:nvPr userDrawn="1"/>
        </p:nvSpPr>
        <p:spPr>
          <a:xfrm>
            <a:off x="0" y="723296"/>
            <a:ext cx="12192000" cy="203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Freedom of Religion or Belief</a:t>
            </a:r>
            <a:b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8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LEARNING PLATFORM</a:t>
            </a:r>
          </a:p>
          <a:p>
            <a:pPr algn="ctr">
              <a:lnSpc>
                <a:spcPct val="150000"/>
              </a:lnSpc>
            </a:pPr>
            <a:endParaRPr lang="sv-SE" b="0" i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Bildobjekt 3" descr="En bild som visar person, inomhus, person, håller&#10;&#10;Automatiskt genererad beskrivning">
            <a:extLst>
              <a:ext uri="{FF2B5EF4-FFF2-40B4-BE49-F238E27FC236}">
                <a16:creationId xmlns:a16="http://schemas.microsoft.com/office/drawing/2014/main" id="{1B7171B4-FFE6-3E44-B3B1-D58E96915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7308"/>
          <a:stretch>
            <a:fillRect/>
          </a:stretch>
        </p:blipFill>
        <p:spPr>
          <a:xfrm>
            <a:off x="1085849" y="2753916"/>
            <a:ext cx="2286000" cy="21431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FE8C605-2CCA-9E49-AF97-55C9BDE490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>
          <a:xfrm>
            <a:off x="3667124" y="2753916"/>
            <a:ext cx="2286000" cy="21431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A83265E-27F3-3F47-AA1E-2B2D89E534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4488"/>
          <a:stretch>
            <a:fillRect/>
          </a:stretch>
        </p:blipFill>
        <p:spPr>
          <a:xfrm>
            <a:off x="6248399" y="2753916"/>
            <a:ext cx="2286000" cy="21431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075F3F-61BE-E24A-8D8D-08A7EA72DA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8829674" y="2753916"/>
            <a:ext cx="2286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1867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8">
            <a:extLst>
              <a:ext uri="{FF2B5EF4-FFF2-40B4-BE49-F238E27FC236}">
                <a16:creationId xmlns:a16="http://schemas.microsoft.com/office/drawing/2014/main" id="{638A0B5B-F41F-DB4C-AAE9-3AF438C9A33D}"/>
              </a:ext>
            </a:extLst>
          </p:cNvPr>
          <p:cNvSpPr txBox="1"/>
          <p:nvPr userDrawn="1"/>
        </p:nvSpPr>
        <p:spPr>
          <a:xfrm>
            <a:off x="304800" y="1483233"/>
            <a:ext cx="11582400" cy="43719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 learning resources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For faith communities, civil society </a:t>
            </a:r>
            <a:b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000">
                <a:solidFill>
                  <a:schemeClr val="tx1">
                    <a:lumMod val="65000"/>
                    <a:lumOff val="35000"/>
                  </a:schemeClr>
                </a:solidFill>
              </a:rPr>
              <a:t>and decision-makers</a:t>
            </a:r>
            <a:br>
              <a:rPr lang="sv-SE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forb-learning.org</a:t>
            </a:r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0725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ADBEA6E-09E8-E84E-A36F-75F7B82089F6}"/>
              </a:ext>
            </a:extLst>
          </p:cNvPr>
          <p:cNvSpPr/>
          <p:nvPr userDrawn="1"/>
        </p:nvSpPr>
        <p:spPr>
          <a:xfrm>
            <a:off x="2974848" y="1699836"/>
            <a:ext cx="8719154" cy="376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5680"/>
              </a:lnSpc>
              <a:buNone/>
            </a:pP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The FORB Learning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Platform provides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educational resources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 promote rights </a:t>
            </a:r>
            <a:b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GB" sz="6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and counter hate.</a:t>
            </a:r>
            <a:endParaRPr lang="sv-SE" sz="60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DD6B8644-EE82-0D4B-AD2B-006357A3A3D1}"/>
              </a:ext>
            </a:extLst>
          </p:cNvPr>
          <p:cNvSpPr txBox="1"/>
          <p:nvPr userDrawn="1"/>
        </p:nvSpPr>
        <p:spPr>
          <a:xfrm>
            <a:off x="1981653" y="932527"/>
            <a:ext cx="827802" cy="2731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600" b="1" spc="-30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endParaRPr lang="en-GB" sz="38900" b="1" spc="-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6271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8C9B7D9-6088-604F-82D2-28B770B2D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072" y="1574898"/>
            <a:ext cx="1584960" cy="906899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sz="6600" b="1">
                <a:solidFill>
                  <a:srgbClr val="4E7D88"/>
                </a:solidFill>
                <a:latin typeface="+mj-lt"/>
              </a:rPr>
              <a:t>For</a:t>
            </a:r>
            <a:endParaRPr lang="sv-SE" sz="6600" b="1">
              <a:solidFill>
                <a:srgbClr val="4E7D88"/>
              </a:solidFill>
              <a:latin typeface="+mj-lt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05F1B64-6842-634E-9B3E-5ADC24253083}"/>
              </a:ext>
            </a:extLst>
          </p:cNvPr>
          <p:cNvSpPr txBox="1"/>
          <p:nvPr userDrawn="1"/>
        </p:nvSpPr>
        <p:spPr>
          <a:xfrm>
            <a:off x="3499104" y="1574898"/>
            <a:ext cx="8255858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Religious and belief communities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Parliamentarians and diplomats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Development professionals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Civil society organisations</a:t>
            </a: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Grassroots activists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Educators and facilitators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Academic and training institutions</a:t>
            </a:r>
          </a:p>
          <a:p>
            <a:r>
              <a:rPr lang="sv-SE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media</a:t>
            </a:r>
          </a:p>
          <a:p>
            <a:pPr marL="0" indent="0">
              <a:lnSpc>
                <a:spcPts val="5680"/>
              </a:lnSpc>
              <a:buFont typeface="Arial" panose="020B0604020202020204" pitchFamily="34" charset="0"/>
              <a:buNone/>
            </a:pPr>
            <a:endParaRPr lang="sv-SE" sz="54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991318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8">
            <a:extLst>
              <a:ext uri="{FF2B5EF4-FFF2-40B4-BE49-F238E27FC236}">
                <a16:creationId xmlns:a16="http://schemas.microsoft.com/office/drawing/2014/main" id="{528A53E0-32E8-3F4A-A82B-752479E8EFBF}"/>
              </a:ext>
            </a:extLst>
          </p:cNvPr>
          <p:cNvSpPr txBox="1"/>
          <p:nvPr userDrawn="1"/>
        </p:nvSpPr>
        <p:spPr>
          <a:xfrm>
            <a:off x="1767840" y="1800225"/>
            <a:ext cx="8644128" cy="2670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“A quantum leap for human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rights education on freedom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 religion or belief”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1386B5-0406-2B45-A68E-112292A062E2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Ahmed Shaheed UN Special Rapporteur on </a:t>
            </a:r>
            <a:b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 of Religion or Belief</a:t>
            </a:r>
          </a:p>
        </p:txBody>
      </p:sp>
    </p:spTree>
    <p:extLst>
      <p:ext uri="{BB962C8B-B14F-4D97-AF65-F5344CB8AC3E}">
        <p14:creationId xmlns:p14="http://schemas.microsoft.com/office/powerpoint/2010/main" val="317907373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DD3BD8C-EE99-9649-BF82-32436CD46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r="1270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A45F68F-6480-894B-ACAB-1AB5085A10BA}"/>
              </a:ext>
            </a:extLst>
          </p:cNvPr>
          <p:cNvSpPr/>
          <p:nvPr userDrawn="1"/>
        </p:nvSpPr>
        <p:spPr>
          <a:xfrm>
            <a:off x="1145668" y="1320730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 learning </a:t>
            </a:r>
            <a:b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400" b="1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resources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 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 faith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communities,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civil society and </a:t>
            </a:r>
            <a:b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3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decision-makers</a:t>
            </a:r>
            <a:endParaRPr lang="sv-SE" sz="360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7935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6502F42-64FC-8142-8B3B-55F8C8398C6A}"/>
              </a:ext>
            </a:extLst>
          </p:cNvPr>
          <p:cNvSpPr/>
          <p:nvPr userDrawn="1"/>
        </p:nvSpPr>
        <p:spPr>
          <a:xfrm>
            <a:off x="5144957" y="1672099"/>
            <a:ext cx="5831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“Xxx xx xxxx xxx”</a:t>
            </a:r>
          </a:p>
          <a:p>
            <a:endParaRPr lang="sv-SE" sz="36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B4EE86C5-19FC-9D4A-AAD2-BCE5595FE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2" t="3572" r="32828" b="12662"/>
          <a:stretch>
            <a:fillRect/>
          </a:stretch>
        </p:blipFill>
        <p:spPr>
          <a:xfrm>
            <a:off x="-12315" y="228600"/>
            <a:ext cx="3492500" cy="685799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EE8A7C8-5042-EA4B-88A8-6599625D45D5}"/>
              </a:ext>
            </a:extLst>
          </p:cNvPr>
          <p:cNvSpPr/>
          <p:nvPr userDrawn="1"/>
        </p:nvSpPr>
        <p:spPr>
          <a:xfrm>
            <a:off x="5142102" y="5404512"/>
            <a:ext cx="583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 here Xxxx Xx</a:t>
            </a:r>
            <a:endParaRPr lang="sv-SE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6857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7C661B-5FFA-8C43-9CE6-B38522104C1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71846367"/>
              </p:ext>
            </p:extLst>
          </p:nvPr>
        </p:nvGraphicFramePr>
        <p:xfrm>
          <a:off x="-781264" y="2180645"/>
          <a:ext cx="677038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Bubble dark green">
            <a:extLst>
              <a:ext uri="{FF2B5EF4-FFF2-40B4-BE49-F238E27FC236}">
                <a16:creationId xmlns:a16="http://schemas.microsoft.com/office/drawing/2014/main" id="{57D48E28-79E4-6143-8281-03334297649C}"/>
              </a:ext>
            </a:extLst>
          </p:cNvPr>
          <p:cNvSpPr/>
          <p:nvPr userDrawn="1"/>
        </p:nvSpPr>
        <p:spPr>
          <a:xfrm rot="5400000">
            <a:off x="4000232" y="475382"/>
            <a:ext cx="2390240" cy="239024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23293EE-8D93-5F4D-89BF-AE82DC5604C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64489026"/>
              </p:ext>
            </p:extLst>
          </p:nvPr>
        </p:nvGraphicFramePr>
        <p:xfrm>
          <a:off x="6765501" y="1498137"/>
          <a:ext cx="3449292" cy="219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emhörning 10">
            <a:extLst>
              <a:ext uri="{FF2B5EF4-FFF2-40B4-BE49-F238E27FC236}">
                <a16:creationId xmlns:a16="http://schemas.microsoft.com/office/drawing/2014/main" id="{D64F6761-84A9-8F46-9ED9-F0380961D4E3}"/>
              </a:ext>
            </a:extLst>
          </p:cNvPr>
          <p:cNvSpPr/>
          <p:nvPr userDrawn="1"/>
        </p:nvSpPr>
        <p:spPr>
          <a:xfrm>
            <a:off x="6765500" y="4402734"/>
            <a:ext cx="5038204" cy="228164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4828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8">
            <a:extLst>
              <a:ext uri="{FF2B5EF4-FFF2-40B4-BE49-F238E27FC236}">
                <a16:creationId xmlns:a16="http://schemas.microsoft.com/office/drawing/2014/main" id="{7583AAED-A2DB-FF4A-8809-B512F558AC92}"/>
              </a:ext>
            </a:extLst>
          </p:cNvPr>
          <p:cNvSpPr txBox="1"/>
          <p:nvPr userDrawn="1"/>
        </p:nvSpPr>
        <p:spPr>
          <a:xfrm>
            <a:off x="1767840" y="1800225"/>
            <a:ext cx="8644128" cy="3914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“A quantum leap for human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rights education on freedom </a:t>
            </a:r>
            <a:b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4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 religion or belief”</a:t>
            </a:r>
          </a:p>
          <a:p>
            <a:pPr algn="ctr"/>
            <a:endParaRPr lang="sv-SE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sv-SE" b="1">
              <a:latin typeface="Calibri" panose="020F0502020204030204" pitchFamily="34" charset="0"/>
            </a:endParaRPr>
          </a:p>
          <a:p>
            <a:pPr algn="ctr"/>
            <a:br>
              <a:rPr lang="sv-SE" sz="36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EE7E17D-AE50-234B-948C-D0413E9363A6}"/>
              </a:ext>
            </a:extLst>
          </p:cNvPr>
          <p:cNvSpPr/>
          <p:nvPr userDrawn="1"/>
        </p:nvSpPr>
        <p:spPr>
          <a:xfrm>
            <a:off x="3048000" y="46298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Ahmed Shaheed UN Special Rapporteur on </a:t>
            </a:r>
            <a:b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sv-SE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Freedom of Religion or Belief</a:t>
            </a:r>
          </a:p>
        </p:txBody>
      </p:sp>
    </p:spTree>
    <p:extLst>
      <p:ext uri="{BB962C8B-B14F-4D97-AF65-F5344CB8AC3E}">
        <p14:creationId xmlns:p14="http://schemas.microsoft.com/office/powerpoint/2010/main" val="114919606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F20ACD1C-5E35-7D4F-BBDF-6DF627D2998D}"/>
              </a:ext>
            </a:extLst>
          </p:cNvPr>
          <p:cNvSpPr/>
          <p:nvPr userDrawn="1"/>
        </p:nvSpPr>
        <p:spPr>
          <a:xfrm>
            <a:off x="-11749" y="292116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Thank you all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63794335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85C565E-D424-DD4E-A955-D8C6039EC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35" y="1895712"/>
            <a:ext cx="2338323" cy="196597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9BE9FDB-5137-074B-A6E4-31D6B8065C35}"/>
              </a:ext>
            </a:extLst>
          </p:cNvPr>
          <p:cNvSpPr txBox="1"/>
          <p:nvPr userDrawn="1"/>
        </p:nvSpPr>
        <p:spPr>
          <a:xfrm>
            <a:off x="4544802" y="4143643"/>
            <a:ext cx="31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www.forb-learning.org</a:t>
            </a:r>
            <a:endParaRPr lang="en-GB" sz="2400" b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D24B533-910E-A043-B3FA-99FE2C1FC846}"/>
              </a:ext>
            </a:extLst>
          </p:cNvPr>
          <p:cNvSpPr txBox="1"/>
          <p:nvPr userDrawn="1"/>
        </p:nvSpPr>
        <p:spPr>
          <a:xfrm>
            <a:off x="4924555" y="5542367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name@email.org</a:t>
            </a:r>
            <a:endParaRPr lang="en-GB" sz="24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612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78EBDA9F-42E3-C644-9AE8-A37B4C2DC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5" b="11982"/>
          <a:stretch>
            <a:fillRect/>
          </a:stretch>
        </p:blipFill>
        <p:spPr>
          <a:xfrm>
            <a:off x="1" y="215153"/>
            <a:ext cx="12191999" cy="6642847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247B9B8-9E2E-FA40-AEA2-D03F05E9FEBB}"/>
              </a:ext>
            </a:extLst>
          </p:cNvPr>
          <p:cNvSpPr txBox="1"/>
          <p:nvPr userDrawn="1"/>
        </p:nvSpPr>
        <p:spPr>
          <a:xfrm>
            <a:off x="418543" y="2611674"/>
            <a:ext cx="11354912" cy="1634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700"/>
              </a:lnSpc>
              <a:buNone/>
            </a:pPr>
            <a:r>
              <a:rPr lang="sv-SE" sz="9600" err="1">
                <a:solidFill>
                  <a:schemeClr val="bg1"/>
                </a:solidFill>
                <a:latin typeface="Calibri" panose="020F0502020204030204" pitchFamily="34" charset="0"/>
              </a:rPr>
              <a:t>Headline</a:t>
            </a:r>
            <a:br>
              <a:rPr lang="sv-SE" sz="9600" err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sv-SE" sz="9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769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089A8A-AA66-1C47-A556-3A6615EE7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EF45-34D6-2F45-8E79-7211CB0449CA}" type="datetime1">
              <a:rPr lang="sv-SE" smtClean="0"/>
              <a:t>2025-11-17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CDCBE5-A8F1-8145-AB6B-B2171714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662" r:id="rId3"/>
    <p:sldLayoutId id="2147483672" r:id="rId4"/>
    <p:sldLayoutId id="2147483710" r:id="rId5"/>
    <p:sldLayoutId id="2147483759" r:id="rId6"/>
    <p:sldLayoutId id="2147483762" r:id="rId7"/>
    <p:sldLayoutId id="2147483769" r:id="rId8"/>
    <p:sldLayoutId id="2147483773" r:id="rId9"/>
    <p:sldLayoutId id="2147483775" r:id="rId10"/>
    <p:sldLayoutId id="2147483779" r:id="rId11"/>
    <p:sldLayoutId id="2147483784" r:id="rId12"/>
    <p:sldLayoutId id="2147483825" r:id="rId13"/>
    <p:sldLayoutId id="2147483794" r:id="rId14"/>
    <p:sldLayoutId id="2147483795" r:id="rId15"/>
    <p:sldLayoutId id="2147483789" r:id="rId1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089A8A-AA66-1C47-A556-3A6615EE7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EF45-34D6-2F45-8E79-7211CB0449CA}" type="datetime1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163E1D-01FC-FF4C-BCC3-A201710F9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CDCBE5-A8F1-8145-AB6B-B2171714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60" r:id="rId3"/>
    <p:sldLayoutId id="2147483763" r:id="rId4"/>
    <p:sldLayoutId id="2147483768" r:id="rId5"/>
    <p:sldLayoutId id="2147483776" r:id="rId6"/>
    <p:sldLayoutId id="2147483780" r:id="rId7"/>
    <p:sldLayoutId id="2147483785" r:id="rId8"/>
    <p:sldLayoutId id="2147483796" r:id="rId9"/>
    <p:sldLayoutId id="2147483793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74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atändrat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845076-041C-E149-8D6E-93E4C814E0D2}" type="datetime1">
              <a:rPr lang="sv-SE" smtClean="0"/>
              <a:t>2025-11-17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BDF8A6-D616-47DF-AE74-3C1576340D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454BF77-BF70-C84A-A26A-B94FF2250F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7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87" r:id="rId3"/>
    <p:sldLayoutId id="2147483688" r:id="rId4"/>
    <p:sldLayoutId id="2147483689" r:id="rId5"/>
    <p:sldLayoutId id="2147483690" r:id="rId6"/>
    <p:sldLayoutId id="2147483771" r:id="rId7"/>
    <p:sldLayoutId id="2147483774" r:id="rId8"/>
    <p:sldLayoutId id="2147483781" r:id="rId9"/>
    <p:sldLayoutId id="2147483786" r:id="rId10"/>
    <p:sldLayoutId id="2147483790" r:id="rId11"/>
    <p:sldLayoutId id="2147483797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  <p:sldLayoutId id="2147483724" r:id="rId4"/>
    <p:sldLayoutId id="2147483725" r:id="rId5"/>
    <p:sldLayoutId id="2147483824" r:id="rId6"/>
    <p:sldLayoutId id="2147483764" r:id="rId7"/>
    <p:sldLayoutId id="2147483767" r:id="rId8"/>
    <p:sldLayoutId id="2147483777" r:id="rId9"/>
    <p:sldLayoutId id="2147483782" r:id="rId10"/>
    <p:sldLayoutId id="2147483787" r:id="rId11"/>
    <p:sldLayoutId id="2147483791" r:id="rId12"/>
    <p:sldLayoutId id="2147483798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97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61" r:id="rId3"/>
    <p:sldLayoutId id="2147483765" r:id="rId4"/>
    <p:sldLayoutId id="2147483766" r:id="rId5"/>
    <p:sldLayoutId id="2147483778" r:id="rId6"/>
    <p:sldLayoutId id="2147483783" r:id="rId7"/>
    <p:sldLayoutId id="2147483788" r:id="rId8"/>
    <p:sldLayoutId id="2147483792" r:id="rId9"/>
    <p:sldLayoutId id="2147483799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7" r:id="rId6"/>
    <p:sldLayoutId id="2147483808" r:id="rId7"/>
    <p:sldLayoutId id="2147483809" r:id="rId8"/>
    <p:sldLayoutId id="2147483810" r:id="rId9"/>
    <p:sldLayoutId id="2147483811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9" r:id="rId6"/>
    <p:sldLayoutId id="2147483820" r:id="rId7"/>
    <p:sldLayoutId id="2147483821" r:id="rId8"/>
    <p:sldLayoutId id="2147483822" r:id="rId9"/>
    <p:sldLayoutId id="2147483823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9DD2EDA-0604-DE4B-AD7A-5D81D961B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5282109"/>
            <a:ext cx="1973944" cy="130773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5117637-D739-174F-8A85-AD2BD4981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6" y="3192435"/>
            <a:ext cx="5892800" cy="1346200"/>
          </a:xfrm>
          <a:prstGeom prst="rect">
            <a:avLst/>
          </a:prstGeom>
        </p:spPr>
      </p:pic>
      <p:sp>
        <p:nvSpPr>
          <p:cNvPr id="6" name="textruta 6">
            <a:extLst>
              <a:ext uri="{FF2B5EF4-FFF2-40B4-BE49-F238E27FC236}">
                <a16:creationId xmlns:a16="http://schemas.microsoft.com/office/drawing/2014/main" id="{EE3B4661-4A50-4E57-B34E-C78056B9B230}"/>
              </a:ext>
            </a:extLst>
          </p:cNvPr>
          <p:cNvSpPr txBox="1"/>
          <p:nvPr/>
        </p:nvSpPr>
        <p:spPr>
          <a:xfrm>
            <a:off x="0" y="5947188"/>
            <a:ext cx="12192000" cy="923330"/>
          </a:xfrm>
          <a:prstGeom prst="rect">
            <a:avLst/>
          </a:prstGeom>
          <a:solidFill>
            <a:srgbClr val="F4DF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0" i="0" u="none" strike="noStrike" cap="none" baseline="0" dirty="0">
                <a:solidFill>
                  <a:srgbClr val="8F909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CURSO DE </a:t>
            </a:r>
          </a:p>
          <a:p>
            <a:pPr algn="ctr"/>
            <a:r>
              <a:rPr lang="pt-BR" b="1" i="0" u="none" strike="noStrike" cap="none" baseline="0" dirty="0">
                <a:solidFill>
                  <a:srgbClr val="8F909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AGENTES DE MUDANÇAS</a:t>
            </a:r>
          </a:p>
          <a:p>
            <a:pPr algn="ctr"/>
            <a:r>
              <a:rPr lang="pt-BR" b="1" i="0" u="none" strike="noStrike" cap="none" baseline="0" dirty="0">
                <a:solidFill>
                  <a:srgbClr val="8F909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lang="pt-BR" b="0" i="0" u="none" strike="noStrike" cap="none" baseline="0" dirty="0">
                <a:solidFill>
                  <a:srgbClr val="8F9091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LOCAIS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B149E2F-03FA-D7F0-E023-FDF635B76B98}"/>
              </a:ext>
            </a:extLst>
          </p:cNvPr>
          <p:cNvSpPr txBox="1"/>
          <p:nvPr/>
        </p:nvSpPr>
        <p:spPr>
          <a:xfrm>
            <a:off x="802104" y="881706"/>
            <a:ext cx="10371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0" i="0" u="none" strike="noStrike" cap="none" baseline="0" dirty="0">
                <a:solidFill>
                  <a:srgbClr val="59595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O Curso de </a:t>
            </a:r>
            <a:r>
              <a:rPr lang="pt-BR" sz="6000" b="1" i="0" u="none" strike="noStrike" cap="none" baseline="0" dirty="0">
                <a:solidFill>
                  <a:srgbClr val="59595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Agentes </a:t>
            </a:r>
            <a:br>
              <a:rPr lang="pt-BR" sz="6000" b="1" i="0" u="none" strike="noStrike" cap="none" baseline="0" dirty="0">
                <a:solidFill>
                  <a:srgbClr val="59595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</a:br>
            <a:r>
              <a:rPr lang="pt-BR" sz="6000" b="1" i="0" u="none" strike="noStrike" cap="none" baseline="0" dirty="0">
                <a:solidFill>
                  <a:srgbClr val="59595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de Mudanças </a:t>
            </a:r>
            <a:r>
              <a:rPr lang="pt-BR" sz="6000" b="0" i="0" u="none" strike="noStrike" cap="none" baseline="0" dirty="0">
                <a:solidFill>
                  <a:srgbClr val="59595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Locais</a:t>
            </a:r>
          </a:p>
        </p:txBody>
      </p:sp>
    </p:spTree>
    <p:extLst>
      <p:ext uri="{BB962C8B-B14F-4D97-AF65-F5344CB8AC3E}">
        <p14:creationId xmlns:p14="http://schemas.microsoft.com/office/powerpoint/2010/main" val="28009220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>
            <a:extLst>
              <a:ext uri="{FF2B5EF4-FFF2-40B4-BE49-F238E27FC236}">
                <a16:creationId xmlns:a16="http://schemas.microsoft.com/office/drawing/2014/main" id="{D676BAFC-F2EE-CD4B-80F4-E47597F822C6}"/>
              </a:ext>
            </a:extLst>
          </p:cNvPr>
          <p:cNvSpPr txBox="1"/>
          <p:nvPr/>
        </p:nvSpPr>
        <p:spPr>
          <a:xfrm>
            <a:off x="0" y="800556"/>
            <a:ext cx="12192000" cy="29870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spc="600">
                <a:solidFill>
                  <a:schemeClr val="bg1"/>
                </a:solidFill>
                <a:latin typeface="Calibri" panose="020F0502020204030204" pitchFamily="34" charset="0"/>
              </a:rPr>
              <a:t>SESSÃO 9</a:t>
            </a:r>
            <a:endParaRPr lang="pt-BR" sz="3600" spc="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sv-SE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60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Nosso processo de mudança  </a:t>
            </a:r>
            <a:endParaRPr lang="sv-SE" sz="600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endParaRPr lang="sv-SE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4A51AA-E851-8049-B3E4-9E058EAD4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97" y="3816766"/>
            <a:ext cx="1777037" cy="17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925DA28-69A7-8CB1-7BCA-9A4E33EB7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69" y="394636"/>
            <a:ext cx="9135330" cy="6234862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70CC1728-2CB9-0174-33F5-FE9E67B7F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7" y="4980992"/>
            <a:ext cx="1871554" cy="142737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25B1302E-4DB2-65B1-3E93-EC3940E76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7" y="633723"/>
            <a:ext cx="2389608" cy="1613153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B9FAA151-63CB-CDCA-2D7D-49723EBD7F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7" y="2383777"/>
            <a:ext cx="2654689" cy="2460314"/>
          </a:xfrm>
          <a:prstGeom prst="rect">
            <a:avLst/>
          </a:prstGeom>
        </p:spPr>
      </p:pic>
      <p:pic>
        <p:nvPicPr>
          <p:cNvPr id="22" name="Picture 35">
            <a:extLst>
              <a:ext uri="{FF2B5EF4-FFF2-40B4-BE49-F238E27FC236}">
                <a16:creationId xmlns:a16="http://schemas.microsoft.com/office/drawing/2014/main" id="{6694BC36-9108-3FEA-1437-1C847D3F0F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43" y="633723"/>
            <a:ext cx="1776137" cy="1443706"/>
          </a:xfrm>
          <a:prstGeom prst="rect">
            <a:avLst/>
          </a:prstGeom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BD503C26-9C53-687C-F8A3-CD2C9D58F8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50" y="1470510"/>
            <a:ext cx="2936763" cy="2521221"/>
          </a:xfrm>
          <a:prstGeom prst="rect">
            <a:avLst/>
          </a:prstGeom>
        </p:spPr>
      </p:pic>
      <p:pic>
        <p:nvPicPr>
          <p:cNvPr id="24" name="Picture 45">
            <a:extLst>
              <a:ext uri="{FF2B5EF4-FFF2-40B4-BE49-F238E27FC236}">
                <a16:creationId xmlns:a16="http://schemas.microsoft.com/office/drawing/2014/main" id="{5721D11D-C28D-C37A-F2DB-558548A8B0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325" y="4524246"/>
            <a:ext cx="1480814" cy="2105253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10F219D4-175B-4518-2CDA-1501FEC80668}"/>
              </a:ext>
            </a:extLst>
          </p:cNvPr>
          <p:cNvSpPr txBox="1"/>
          <p:nvPr/>
        </p:nvSpPr>
        <p:spPr>
          <a:xfrm>
            <a:off x="2757528" y="479697"/>
            <a:ext cx="5237943" cy="1044581"/>
          </a:xfrm>
          <a:custGeom>
            <a:avLst/>
            <a:gdLst>
              <a:gd name="connsiteX0" fmla="*/ 0 w 5237943"/>
              <a:gd name="connsiteY0" fmla="*/ 0 h 1044581"/>
              <a:gd name="connsiteX1" fmla="*/ 759502 w 5237943"/>
              <a:gd name="connsiteY1" fmla="*/ 0 h 1044581"/>
              <a:gd name="connsiteX2" fmla="*/ 1519003 w 5237943"/>
              <a:gd name="connsiteY2" fmla="*/ 0 h 1044581"/>
              <a:gd name="connsiteX3" fmla="*/ 2016608 w 5237943"/>
              <a:gd name="connsiteY3" fmla="*/ 0 h 1044581"/>
              <a:gd name="connsiteX4" fmla="*/ 2776110 w 5237943"/>
              <a:gd name="connsiteY4" fmla="*/ 0 h 1044581"/>
              <a:gd name="connsiteX5" fmla="*/ 3326094 w 5237943"/>
              <a:gd name="connsiteY5" fmla="*/ 0 h 1044581"/>
              <a:gd name="connsiteX6" fmla="*/ 3876078 w 5237943"/>
              <a:gd name="connsiteY6" fmla="*/ 0 h 1044581"/>
              <a:gd name="connsiteX7" fmla="*/ 4530821 w 5237943"/>
              <a:gd name="connsiteY7" fmla="*/ 0 h 1044581"/>
              <a:gd name="connsiteX8" fmla="*/ 5237943 w 5237943"/>
              <a:gd name="connsiteY8" fmla="*/ 0 h 1044581"/>
              <a:gd name="connsiteX9" fmla="*/ 5237943 w 5237943"/>
              <a:gd name="connsiteY9" fmla="*/ 490953 h 1044581"/>
              <a:gd name="connsiteX10" fmla="*/ 5237943 w 5237943"/>
              <a:gd name="connsiteY10" fmla="*/ 1044581 h 1044581"/>
              <a:gd name="connsiteX11" fmla="*/ 4530821 w 5237943"/>
              <a:gd name="connsiteY11" fmla="*/ 1044581 h 1044581"/>
              <a:gd name="connsiteX12" fmla="*/ 3876078 w 5237943"/>
              <a:gd name="connsiteY12" fmla="*/ 1044581 h 1044581"/>
              <a:gd name="connsiteX13" fmla="*/ 3168956 w 5237943"/>
              <a:gd name="connsiteY13" fmla="*/ 1044581 h 1044581"/>
              <a:gd name="connsiteX14" fmla="*/ 2671351 w 5237943"/>
              <a:gd name="connsiteY14" fmla="*/ 1044581 h 1044581"/>
              <a:gd name="connsiteX15" fmla="*/ 2016608 w 5237943"/>
              <a:gd name="connsiteY15" fmla="*/ 1044581 h 1044581"/>
              <a:gd name="connsiteX16" fmla="*/ 1466624 w 5237943"/>
              <a:gd name="connsiteY16" fmla="*/ 1044581 h 1044581"/>
              <a:gd name="connsiteX17" fmla="*/ 759502 w 5237943"/>
              <a:gd name="connsiteY17" fmla="*/ 1044581 h 1044581"/>
              <a:gd name="connsiteX18" fmla="*/ 0 w 5237943"/>
              <a:gd name="connsiteY18" fmla="*/ 1044581 h 1044581"/>
              <a:gd name="connsiteX19" fmla="*/ 0 w 5237943"/>
              <a:gd name="connsiteY19" fmla="*/ 511845 h 1044581"/>
              <a:gd name="connsiteX20" fmla="*/ 0 w 5237943"/>
              <a:gd name="connsiteY20" fmla="*/ 0 h 104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37943" h="1044581" extrusionOk="0">
                <a:moveTo>
                  <a:pt x="0" y="0"/>
                </a:moveTo>
                <a:cubicBezTo>
                  <a:pt x="291851" y="11870"/>
                  <a:pt x="416994" y="32689"/>
                  <a:pt x="759502" y="0"/>
                </a:cubicBezTo>
                <a:cubicBezTo>
                  <a:pt x="1102010" y="-32689"/>
                  <a:pt x="1140798" y="1844"/>
                  <a:pt x="1519003" y="0"/>
                </a:cubicBezTo>
                <a:cubicBezTo>
                  <a:pt x="1897208" y="-1844"/>
                  <a:pt x="1794134" y="-23143"/>
                  <a:pt x="2016608" y="0"/>
                </a:cubicBezTo>
                <a:cubicBezTo>
                  <a:pt x="2239082" y="23143"/>
                  <a:pt x="2552696" y="18557"/>
                  <a:pt x="2776110" y="0"/>
                </a:cubicBezTo>
                <a:cubicBezTo>
                  <a:pt x="2999524" y="-18557"/>
                  <a:pt x="3210936" y="25406"/>
                  <a:pt x="3326094" y="0"/>
                </a:cubicBezTo>
                <a:cubicBezTo>
                  <a:pt x="3441252" y="-25406"/>
                  <a:pt x="3657977" y="-11974"/>
                  <a:pt x="3876078" y="0"/>
                </a:cubicBezTo>
                <a:cubicBezTo>
                  <a:pt x="4094179" y="11974"/>
                  <a:pt x="4306585" y="26739"/>
                  <a:pt x="4530821" y="0"/>
                </a:cubicBezTo>
                <a:cubicBezTo>
                  <a:pt x="4755057" y="-26739"/>
                  <a:pt x="5028551" y="-30335"/>
                  <a:pt x="5237943" y="0"/>
                </a:cubicBezTo>
                <a:cubicBezTo>
                  <a:pt x="5253233" y="214831"/>
                  <a:pt x="5231630" y="297359"/>
                  <a:pt x="5237943" y="490953"/>
                </a:cubicBezTo>
                <a:cubicBezTo>
                  <a:pt x="5244256" y="684547"/>
                  <a:pt x="5232339" y="861127"/>
                  <a:pt x="5237943" y="1044581"/>
                </a:cubicBezTo>
                <a:cubicBezTo>
                  <a:pt x="4927716" y="1035471"/>
                  <a:pt x="4729693" y="1030453"/>
                  <a:pt x="4530821" y="1044581"/>
                </a:cubicBezTo>
                <a:cubicBezTo>
                  <a:pt x="4331949" y="1058709"/>
                  <a:pt x="4094326" y="1052546"/>
                  <a:pt x="3876078" y="1044581"/>
                </a:cubicBezTo>
                <a:cubicBezTo>
                  <a:pt x="3657830" y="1036616"/>
                  <a:pt x="3471559" y="1010215"/>
                  <a:pt x="3168956" y="1044581"/>
                </a:cubicBezTo>
                <a:cubicBezTo>
                  <a:pt x="2866353" y="1078947"/>
                  <a:pt x="2905172" y="1037945"/>
                  <a:pt x="2671351" y="1044581"/>
                </a:cubicBezTo>
                <a:cubicBezTo>
                  <a:pt x="2437530" y="1051217"/>
                  <a:pt x="2162759" y="1020349"/>
                  <a:pt x="2016608" y="1044581"/>
                </a:cubicBezTo>
                <a:cubicBezTo>
                  <a:pt x="1870457" y="1068813"/>
                  <a:pt x="1587703" y="1044046"/>
                  <a:pt x="1466624" y="1044581"/>
                </a:cubicBezTo>
                <a:cubicBezTo>
                  <a:pt x="1345545" y="1045116"/>
                  <a:pt x="920191" y="1044061"/>
                  <a:pt x="759502" y="1044581"/>
                </a:cubicBezTo>
                <a:cubicBezTo>
                  <a:pt x="598813" y="1045101"/>
                  <a:pt x="281695" y="1013286"/>
                  <a:pt x="0" y="1044581"/>
                </a:cubicBezTo>
                <a:cubicBezTo>
                  <a:pt x="-2497" y="935608"/>
                  <a:pt x="8921" y="721948"/>
                  <a:pt x="0" y="511845"/>
                </a:cubicBezTo>
                <a:cubicBezTo>
                  <a:pt x="-8921" y="301742"/>
                  <a:pt x="-24118" y="211755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7254464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pt-BR" sz="36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Nosso processo </a:t>
            </a:r>
            <a:br>
              <a:rPr lang="pt-BR" sz="36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</a:br>
            <a:r>
              <a:rPr lang="pt-BR" sz="36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de mudança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46B09D66-B1A4-6F95-73C8-D7ED7DEDCA1B}"/>
              </a:ext>
            </a:extLst>
          </p:cNvPr>
          <p:cNvSpPr txBox="1"/>
          <p:nvPr/>
        </p:nvSpPr>
        <p:spPr>
          <a:xfrm>
            <a:off x="832913" y="4550105"/>
            <a:ext cx="1212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Problema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76971A68-C46E-86A4-2BD6-D518CE055FCD}"/>
              </a:ext>
            </a:extLst>
          </p:cNvPr>
          <p:cNvSpPr txBox="1"/>
          <p:nvPr/>
        </p:nvSpPr>
        <p:spPr>
          <a:xfrm>
            <a:off x="10118588" y="2383777"/>
            <a:ext cx="749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Meta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1A9AFFE4-0638-9C47-5416-DCCEFC06F16F}"/>
              </a:ext>
            </a:extLst>
          </p:cNvPr>
          <p:cNvSpPr txBox="1"/>
          <p:nvPr/>
        </p:nvSpPr>
        <p:spPr>
          <a:xfrm>
            <a:off x="10911040" y="4550105"/>
            <a:ext cx="84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Riscos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E4CCE17-F6C1-C21D-78AD-E77F0903160C}"/>
              </a:ext>
            </a:extLst>
          </p:cNvPr>
          <p:cNvSpPr txBox="1"/>
          <p:nvPr/>
        </p:nvSpPr>
        <p:spPr>
          <a:xfrm>
            <a:off x="3598978" y="4338149"/>
            <a:ext cx="901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Táticas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4AF4C94B-F24C-1676-7490-195EF61171E3}"/>
              </a:ext>
            </a:extLst>
          </p:cNvPr>
          <p:cNvSpPr txBox="1"/>
          <p:nvPr/>
        </p:nvSpPr>
        <p:spPr>
          <a:xfrm>
            <a:off x="5549405" y="4338148"/>
            <a:ext cx="885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Etapas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09FF8C8F-25E1-1128-D016-774A76E0AC25}"/>
              </a:ext>
            </a:extLst>
          </p:cNvPr>
          <p:cNvSpPr txBox="1"/>
          <p:nvPr/>
        </p:nvSpPr>
        <p:spPr>
          <a:xfrm>
            <a:off x="2482842" y="2961563"/>
            <a:ext cx="1363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Mensagem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C1736C99-FF3C-2E8C-E096-55DB2EF39E82}"/>
              </a:ext>
            </a:extLst>
          </p:cNvPr>
          <p:cNvSpPr txBox="1"/>
          <p:nvPr/>
        </p:nvSpPr>
        <p:spPr>
          <a:xfrm>
            <a:off x="916643" y="1292635"/>
            <a:ext cx="1428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Quem </a:t>
            </a:r>
            <a:br>
              <a:rPr lang="pt-BR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</a:br>
            <a:r>
              <a:rPr lang="pt-BR" sz="2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somos nós?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E5B56DD4-821E-84D8-D638-271FF2D685CE}"/>
              </a:ext>
            </a:extLst>
          </p:cNvPr>
          <p:cNvSpPr txBox="1"/>
          <p:nvPr/>
        </p:nvSpPr>
        <p:spPr>
          <a:xfrm>
            <a:off x="10843467" y="1808161"/>
            <a:ext cx="11762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i="0" u="none" strike="noStrike" cap="none" spc="-3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Período de tempo</a:t>
            </a:r>
          </a:p>
        </p:txBody>
      </p:sp>
    </p:spTree>
    <p:extLst>
      <p:ext uri="{BB962C8B-B14F-4D97-AF65-F5344CB8AC3E}">
        <p14:creationId xmlns:p14="http://schemas.microsoft.com/office/powerpoint/2010/main" val="5231842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vektorgrafik&#10;&#10;Automatiskt genererad beskrivning">
            <a:extLst>
              <a:ext uri="{FF2B5EF4-FFF2-40B4-BE49-F238E27FC236}">
                <a16:creationId xmlns:a16="http://schemas.microsoft.com/office/drawing/2014/main" id="{01C3F4C5-6ADF-47DD-86AC-F479D696B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93" y="1008085"/>
            <a:ext cx="6846123" cy="484183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7C29E87-A169-445E-84A3-1AC75B32C9DD}"/>
              </a:ext>
            </a:extLst>
          </p:cNvPr>
          <p:cNvSpPr/>
          <p:nvPr/>
        </p:nvSpPr>
        <p:spPr>
          <a:xfrm>
            <a:off x="1145666" y="1320730"/>
            <a:ext cx="10338578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Parabéns!</a:t>
            </a:r>
          </a:p>
        </p:txBody>
      </p:sp>
    </p:spTree>
    <p:extLst>
      <p:ext uri="{BB962C8B-B14F-4D97-AF65-F5344CB8AC3E}">
        <p14:creationId xmlns:p14="http://schemas.microsoft.com/office/powerpoint/2010/main" val="119370631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8097E2AD-40D9-334C-ACE8-834FE3EA681B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5830AC5E-6027-514C-902D-4719B43DB93E}"/>
    </a:ext>
  </a:extLst>
</a:theme>
</file>

<file path=ppt/theme/theme3.xml><?xml version="1.0" encoding="utf-8"?>
<a:theme xmlns:a="http://schemas.openxmlformats.org/drawingml/2006/main" name="1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700BFA56-F3C9-924B-A75B-362241D18AD2}"/>
    </a:ext>
  </a:extLst>
</a:theme>
</file>

<file path=ppt/theme/theme4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200BC68D-B4A2-CC41-AFEF-572EDBB4BDF1}"/>
    </a:ext>
  </a:extLst>
</a:theme>
</file>

<file path=ppt/theme/theme5.xml><?xml version="1.0" encoding="utf-8"?>
<a:theme xmlns:a="http://schemas.openxmlformats.org/drawingml/2006/main" name="2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524E71AF-4585-C847-BE51-7498A5A1A9CC}"/>
    </a:ext>
  </a:extLst>
</a:theme>
</file>

<file path=ppt/theme/theme6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13A59862-59E0-9747-8605-F393D5EF0849}"/>
    </a:ext>
  </a:extLst>
</a:theme>
</file>

<file path=ppt/theme/theme7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9" id="{1ECC9427-5912-144A-BCB4-A8907508A9EB}" vid="{8E34206E-54D2-884C-935A-87B6723E108E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fecd5d-df39-456e-b4cb-878c351283d5">
      <Terms xmlns="http://schemas.microsoft.com/office/infopath/2007/PartnerControls"/>
    </lcf76f155ced4ddcb4097134ff3c332f>
    <TaxCatchAll xmlns="6542285b-0a69-4616-8a34-3bdbf91ac2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4EAB1E5C6AEE41887E9F86B6C24009" ma:contentTypeVersion="20" ma:contentTypeDescription="Skapa ett nytt dokument." ma:contentTypeScope="" ma:versionID="43bf8746da3a65419f265cdb127ce9b2">
  <xsd:schema xmlns:xsd="http://www.w3.org/2001/XMLSchema" xmlns:xs="http://www.w3.org/2001/XMLSchema" xmlns:p="http://schemas.microsoft.com/office/2006/metadata/properties" xmlns:ns2="22fecd5d-df39-456e-b4cb-878c351283d5" xmlns:ns3="6542285b-0a69-4616-8a34-3bdbf91ac2f1" targetNamespace="http://schemas.microsoft.com/office/2006/metadata/properties" ma:root="true" ma:fieldsID="2496e89e4111f5d92a6c6185452cb8a6" ns2:_="" ns3:_="">
    <xsd:import namespace="22fecd5d-df39-456e-b4cb-878c351283d5"/>
    <xsd:import namespace="6542285b-0a69-4616-8a34-3bdbf91ac2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ecd5d-df39-456e-b4cb-878c35128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fc94a9c-aa5b-4035-8ca6-10f28b064d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2285b-0a69-4616-8a34-3bdbf91ac2f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0faaa5-3091-4a46-874a-6e0e77558f8a}" ma:internalName="TaxCatchAll" ma:showField="CatchAllData" ma:web="6542285b-0a69-4616-8a34-3bdbf91ac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759612-FB27-4A08-A657-FD317E5BFB2E}">
  <ds:schemaRefs>
    <ds:schemaRef ds:uri="http://purl.org/dc/terms/"/>
    <ds:schemaRef ds:uri="http://schemas.microsoft.com/office/2006/documentManagement/types"/>
    <ds:schemaRef ds:uri="007ce96f-f6e4-41e9-bbc1-3453ece26c5d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7879760-8d42-4139-817b-a85748325e78"/>
    <ds:schemaRef ds:uri="http://schemas.microsoft.com/office/2006/metadata/properties"/>
    <ds:schemaRef ds:uri="http://www.w3.org/XML/1998/namespace"/>
    <ds:schemaRef ds:uri="22fecd5d-df39-456e-b4cb-878c351283d5"/>
    <ds:schemaRef ds:uri="6542285b-0a69-4616-8a34-3bdbf91ac2f1"/>
  </ds:schemaRefs>
</ds:datastoreItem>
</file>

<file path=customXml/itemProps3.xml><?xml version="1.0" encoding="utf-8"?>
<ds:datastoreItem xmlns:ds="http://schemas.openxmlformats.org/officeDocument/2006/customXml" ds:itemID="{687DE753-F866-4FFB-9F07-157F71DD4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fecd5d-df39-456e-b4cb-878c351283d5"/>
    <ds:schemaRef ds:uri="6542285b-0a69-4616-8a34-3bdbf91ac2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Anpassad formgivning</Template>
  <TotalTime>155</TotalTime>
  <Words>164</Words>
  <Application>Microsoft Office PowerPoint</Application>
  <PresentationFormat>Bredbild</PresentationFormat>
  <Paragraphs>37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Anpassad formgivning</vt:lpstr>
      <vt:lpstr>1_Anpassad formgivning</vt:lpstr>
      <vt:lpstr>1_FORBTema2</vt:lpstr>
      <vt:lpstr>FORBTema2</vt:lpstr>
      <vt:lpstr>2_FORBTema2</vt:lpstr>
      <vt:lpstr>3_FORBTema2</vt:lpstr>
      <vt:lpstr>4_FORBTema2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9 PowerPoint</dc:title>
  <dc:creator>FORB Learning Platform;Katherine.Cash@smc.global</dc:creator>
  <cp:lastModifiedBy>Victoria Pfeiffer</cp:lastModifiedBy>
  <cp:revision>39</cp:revision>
  <cp:lastPrinted>2021-06-02T17:53:06Z</cp:lastPrinted>
  <dcterms:created xsi:type="dcterms:W3CDTF">2021-06-28T12:15:29Z</dcterms:created>
  <dcterms:modified xsi:type="dcterms:W3CDTF">2025-11-17T11:43:54Z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0x010100664EAB1E5C6AEE41887E9F86B6C24009</vt:lpwstr>
  </property>
  <property fmtid="{D5CDD505-2E9C-101B-9397-08002B2CF9AE}" pid="3" name="MediaServiceImageTags">
    <vt:lpwstr/>
  </property>
</Properties>
</file>