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modernComment_102_0.xml" ContentType="application/vnd.ms-powerpoint.comments+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9"/>
  </p:notesMasterIdLst>
  <p:sldIdLst>
    <p:sldId id="256" r:id="rId5"/>
    <p:sldId id="257" r:id="rId6"/>
    <p:sldId id="258" r:id="rId7"/>
    <p:sldId id="259" r:id="rId8"/>
  </p:sldIdLst>
  <p:sldSz cx="12192000" cy="6858000"/>
  <p:notesSz cx="6858000" cy="9144000"/>
  <p:embeddedFontLst>
    <p:embeddedFont>
      <p:font typeface="Quattrocento Sans" panose="020B0502050000020003" pitchFamily="3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63">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grfIwZpK/ExLQrvR6YkCTDUJJKm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56C5AA1-D1FB-598B-6FBB-FC2E2C26FBC8}" name="Katherine Cash" initials="KC" userId="S::katherine.cash_smc.global#ext#@stefanusalliansen.onmicrosoft.com::c8443033-ba39-4d66-bc55-3451e72e198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54292D-2535-60D7-1BDB-6FB62F774228}" v="70" dt="2025-09-04T11:57:54.492"/>
    <p1510:client id="{D76725E6-8B39-6D29-35CE-212D0CF8BFE1}" v="19" dt="2025-09-05T07:25:27.2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120" y="300"/>
      </p:cViewPr>
      <p:guideLst>
        <p:guide orient="horz" pos="2160"/>
        <p:guide pos="3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4.fntdata"/><Relationship Id="rId18" Type="http://customschemas.google.com/relationships/presentationmetadata" Target="metadata"/><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font" Target="fonts/font3.fntdata"/><Relationship Id="rId25" Type="http://schemas.microsoft.com/office/2018/10/relationships/authors" Target="authors.xml"/><Relationship Id="rId2" Type="http://schemas.openxmlformats.org/officeDocument/2006/relationships/customXml" Target="../customXml/item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2.fntdata"/><Relationship Id="rId24" Type="http://schemas.microsoft.com/office/2015/10/relationships/revisionInfo" Target="revisionInfo.xml"/><Relationship Id="rId5" Type="http://schemas.openxmlformats.org/officeDocument/2006/relationships/slide" Target="slides/slide1.xml"/><Relationship Id="rId23" Type="http://schemas.microsoft.com/office/2016/11/relationships/changesInfo" Target="changesInfos/changesInfo1.xml"/><Relationship Id="rId10" Type="http://schemas.openxmlformats.org/officeDocument/2006/relationships/font" Target="fonts/font1.fntdata"/><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herine Cash" userId="S::katherine.cash_smc.global#ext#@stefanusalliansen.onmicrosoft.com::c8443033-ba39-4d66-bc55-3451e72e1980" providerId="AD" clId="Web-{D76725E6-8B39-6D29-35CE-212D0CF8BFE1}"/>
    <pc:docChg chg="modSld">
      <pc:chgData name="Katherine Cash" userId="S::katherine.cash_smc.global#ext#@stefanusalliansen.onmicrosoft.com::c8443033-ba39-4d66-bc55-3451e72e1980" providerId="AD" clId="Web-{D76725E6-8B39-6D29-35CE-212D0CF8BFE1}" dt="2025-09-05T07:25:27.250" v="16" actId="14100"/>
      <pc:docMkLst>
        <pc:docMk/>
      </pc:docMkLst>
      <pc:sldChg chg="addSp delSp modSp">
        <pc:chgData name="Katherine Cash" userId="S::katherine.cash_smc.global#ext#@stefanusalliansen.onmicrosoft.com::c8443033-ba39-4d66-bc55-3451e72e1980" providerId="AD" clId="Web-{D76725E6-8B39-6D29-35CE-212D0CF8BFE1}" dt="2025-09-05T07:25:27.250" v="16" actId="14100"/>
        <pc:sldMkLst>
          <pc:docMk/>
          <pc:sldMk cId="0" sldId="258"/>
        </pc:sldMkLst>
        <pc:picChg chg="add mod ord">
          <ac:chgData name="Katherine Cash" userId="S::katherine.cash_smc.global#ext#@stefanusalliansen.onmicrosoft.com::c8443033-ba39-4d66-bc55-3451e72e1980" providerId="AD" clId="Web-{D76725E6-8B39-6D29-35CE-212D0CF8BFE1}" dt="2025-09-05T07:25:27.250" v="16" actId="14100"/>
          <ac:picMkLst>
            <pc:docMk/>
            <pc:sldMk cId="0" sldId="258"/>
            <ac:picMk id="2" creationId="{2FC59E0C-3B18-4FC7-EEC7-2F0FAFEFE661}"/>
          </ac:picMkLst>
        </pc:picChg>
        <pc:picChg chg="add mod ord">
          <ac:chgData name="Katherine Cash" userId="S::katherine.cash_smc.global#ext#@stefanusalliansen.onmicrosoft.com::c8443033-ba39-4d66-bc55-3451e72e1980" providerId="AD" clId="Web-{D76725E6-8B39-6D29-35CE-212D0CF8BFE1}" dt="2025-09-05T07:25:13.437" v="14" actId="14100"/>
          <ac:picMkLst>
            <pc:docMk/>
            <pc:sldMk cId="0" sldId="258"/>
            <ac:picMk id="3" creationId="{033C2AAF-7244-06BB-66BF-EFD38B33AFB0}"/>
          </ac:picMkLst>
        </pc:picChg>
        <pc:picChg chg="ord">
          <ac:chgData name="Katherine Cash" userId="S::katherine.cash_smc.global#ext#@stefanusalliansen.onmicrosoft.com::c8443033-ba39-4d66-bc55-3451e72e1980" providerId="AD" clId="Web-{D76725E6-8B39-6D29-35CE-212D0CF8BFE1}" dt="2025-09-05T07:25:23.781" v="15"/>
          <ac:picMkLst>
            <pc:docMk/>
            <pc:sldMk cId="0" sldId="258"/>
            <ac:picMk id="69" creationId="{00000000-0000-0000-0000-000000000000}"/>
          </ac:picMkLst>
        </pc:picChg>
        <pc:picChg chg="del">
          <ac:chgData name="Katherine Cash" userId="S::katherine.cash_smc.global#ext#@stefanusalliansen.onmicrosoft.com::c8443033-ba39-4d66-bc55-3451e72e1980" providerId="AD" clId="Web-{D76725E6-8B39-6D29-35CE-212D0CF8BFE1}" dt="2025-09-05T07:24:45.577" v="8"/>
          <ac:picMkLst>
            <pc:docMk/>
            <pc:sldMk cId="0" sldId="258"/>
            <ac:picMk id="70" creationId="{00000000-0000-0000-0000-000000000000}"/>
          </ac:picMkLst>
        </pc:picChg>
        <pc:picChg chg="del">
          <ac:chgData name="Katherine Cash" userId="S::katherine.cash_smc.global#ext#@stefanusalliansen.onmicrosoft.com::c8443033-ba39-4d66-bc55-3451e72e1980" providerId="AD" clId="Web-{D76725E6-8B39-6D29-35CE-212D0CF8BFE1}" dt="2025-09-05T07:25:05.078" v="13"/>
          <ac:picMkLst>
            <pc:docMk/>
            <pc:sldMk cId="0" sldId="258"/>
            <ac:picMk id="73" creationId="{00000000-0000-0000-0000-000000000000}"/>
          </ac:picMkLst>
        </pc:picChg>
      </pc:sldChg>
    </pc:docChg>
  </pc:docChgLst>
</pc:chgInfo>
</file>

<file path=ppt/comments/modernComment_102_0.xml><?xml version="1.0" encoding="utf-8"?>
<p188:cmLst xmlns:a="http://schemas.openxmlformats.org/drawingml/2006/main" xmlns:r="http://schemas.openxmlformats.org/officeDocument/2006/relationships" xmlns:p188="http://schemas.microsoft.com/office/powerpoint/2018/8/main">
  <p188:cm id="{2E69C51D-7C96-49B9-820F-ABE5346A267E}" authorId="{D56C5AA1-D1FB-598B-6FBB-FC2E2C26FBC8}" created="2025-09-04T11:57:54.492">
    <pc:sldMkLst xmlns:pc="http://schemas.microsoft.com/office/powerpoint/2013/main/command">
      <pc:docMk/>
      <pc:sldMk cId="0" sldId="258"/>
    </pc:sldMkLst>
    <p188:txBody>
      <a:bodyPr/>
      <a:lstStyle/>
      <a:p>
        <a:r>
          <a:rPr lang="en-GB"/>
          <a:t>Change ABR pictures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5" name="Google Shape;4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6" name="Google Shape;46;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
        <p:nvSpPr>
          <p:cNvPr id="47" name="Google Shape;47;p1: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GB"/>
              <a:t>2025-02-26</a:t>
            </a:r>
            <a:endParaRPr/>
          </a:p>
        </p:txBody>
      </p:sp>
      <p:sp>
        <p:nvSpPr>
          <p:cNvPr id="48" name="Google Shape;48;p1: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FORB</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5" name="Google Shape;55;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200" b="1">
                <a:solidFill>
                  <a:schemeClr val="dk1"/>
                </a:solidFill>
                <a:latin typeface="Calibri"/>
                <a:ea typeface="Calibri"/>
                <a:cs typeface="Calibri"/>
                <a:sym typeface="Calibri"/>
              </a:rPr>
              <a:t>Kerja kelompok: Perjalanan menuju perubahan (lanjutan) </a:t>
            </a:r>
            <a:endParaRPr/>
          </a:p>
          <a:p>
            <a:pPr marL="0" lvl="0" indent="0" algn="l" rtl="0">
              <a:spcBef>
                <a:spcPts val="0"/>
              </a:spcBef>
              <a:spcAft>
                <a:spcPts val="0"/>
              </a:spcAft>
              <a:buNone/>
            </a:pPr>
            <a:r>
              <a:rPr lang="en-GB" sz="1200" b="0" i="1">
                <a:solidFill>
                  <a:schemeClr val="dk1"/>
                </a:solidFill>
                <a:latin typeface="Calibri"/>
                <a:ea typeface="Calibri"/>
                <a:cs typeface="Calibri"/>
                <a:sym typeface="Calibri"/>
              </a:rPr>
              <a:t>Gunakan slide 2-3 untuk memperkenalkan latihan </a:t>
            </a:r>
            <a:endParaRPr/>
          </a:p>
          <a:p>
            <a:pPr marL="0" lvl="0" indent="0" algn="l" rtl="0">
              <a:spcBef>
                <a:spcPts val="0"/>
              </a:spcBef>
              <a:spcAft>
                <a:spcPts val="0"/>
              </a:spcAft>
              <a:buNone/>
            </a:pPr>
            <a:endParaRPr sz="1200">
              <a:solidFill>
                <a:schemeClr val="dk1"/>
              </a:solidFill>
              <a:latin typeface="Calibri"/>
              <a:ea typeface="Calibri"/>
              <a:cs typeface="Calibri"/>
              <a:sym typeface="Calibri"/>
            </a:endParaRPr>
          </a:p>
          <a:p>
            <a:pPr marL="0" lvl="0" indent="0" algn="l" rtl="0">
              <a:lnSpc>
                <a:spcPct val="107916"/>
              </a:lnSpc>
              <a:spcBef>
                <a:spcPts val="0"/>
              </a:spcBef>
              <a:spcAft>
                <a:spcPts val="800"/>
              </a:spcAft>
              <a:buClr>
                <a:schemeClr val="dk1"/>
              </a:buClr>
              <a:buSzPts val="1100"/>
              <a:buFont typeface="Arial"/>
              <a:buNone/>
            </a:pPr>
            <a:r>
              <a:rPr lang="en-GB"/>
              <a:t>Ucapkan selamat datang kembali untuk semua peserta ke sesi terakhir dari kursus ini. Berikan semangat ke peserta dengan mengatakan betapa hebat pekerjaan yang sudah mereka lakukan.</a:t>
            </a:r>
            <a:endParaRPr/>
          </a:p>
        </p:txBody>
      </p:sp>
      <p:sp>
        <p:nvSpPr>
          <p:cNvPr id="56" name="Google Shape;56;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a:t>
            </a:fld>
            <a:endParaRPr/>
          </a:p>
        </p:txBody>
      </p:sp>
      <p:sp>
        <p:nvSpPr>
          <p:cNvPr id="57" name="Google Shape;57;p2: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GB"/>
              <a:t>2025-02-26</a:t>
            </a:r>
            <a:endParaRPr/>
          </a:p>
        </p:txBody>
      </p:sp>
      <p:sp>
        <p:nvSpPr>
          <p:cNvPr id="58" name="Google Shape;58;p2: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FORB</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4" name="Google Shape;64;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7916"/>
              </a:lnSpc>
              <a:spcBef>
                <a:spcPts val="0"/>
              </a:spcBef>
              <a:spcAft>
                <a:spcPts val="800"/>
              </a:spcAft>
              <a:buClr>
                <a:schemeClr val="dk1"/>
              </a:buClr>
              <a:buSzPts val="1100"/>
              <a:buFont typeface="Arial"/>
              <a:buNone/>
            </a:pPr>
            <a:r>
              <a:rPr lang="en-GB"/>
              <a:t>Undang peserta untuk kembali ke kelompok rencana aksi dari sesi sebelumnya untuk melanjutkan proses "perjalanan perubahan" mereka. Dorong kelompok untuk fokus pada taktik dan tahapan aksi jika mereka belum memulai. Sampaikan berapa banyak waktu yang mereka punya.</a:t>
            </a:r>
            <a:endParaRPr/>
          </a:p>
        </p:txBody>
      </p:sp>
      <p:sp>
        <p:nvSpPr>
          <p:cNvPr id="65" name="Google Shape;65;p3: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FORB</a:t>
            </a:r>
            <a:endParaRPr/>
          </a:p>
        </p:txBody>
      </p:sp>
      <p:sp>
        <p:nvSpPr>
          <p:cNvPr id="66" name="Google Shape;66;p3: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GB"/>
              <a:t>2025-02-26</a:t>
            </a:r>
            <a:endParaRPr/>
          </a:p>
        </p:txBody>
      </p:sp>
      <p:sp>
        <p:nvSpPr>
          <p:cNvPr id="67" name="Google Shape;67;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800" b="1" i="1">
                <a:solidFill>
                  <a:srgbClr val="000000"/>
                </a:solidFill>
                <a:latin typeface="Calibri"/>
                <a:ea typeface="Calibri"/>
                <a:cs typeface="Calibri"/>
                <a:sym typeface="Calibri"/>
              </a:rPr>
              <a:t>Selebrasi</a:t>
            </a:r>
            <a:r>
              <a:rPr lang="en-GB" sz="1800" b="0" i="0">
                <a:solidFill>
                  <a:srgbClr val="000000"/>
                </a:solidFill>
                <a:latin typeface="Calibri"/>
                <a:ea typeface="Calibri"/>
                <a:cs typeface="Calibri"/>
                <a:sym typeface="Calibri"/>
              </a:rPr>
              <a:t> </a:t>
            </a:r>
            <a:endParaRPr b="0" i="0">
              <a:solidFill>
                <a:srgbClr val="000000"/>
              </a:solidFill>
              <a:latin typeface="Quattrocento Sans"/>
              <a:ea typeface="Quattrocento Sans"/>
              <a:cs typeface="Quattrocento Sans"/>
              <a:sym typeface="Quattrocento Sans"/>
            </a:endParaRPr>
          </a:p>
          <a:p>
            <a:pPr marL="0" lvl="0" indent="0" algn="l" rtl="0">
              <a:spcBef>
                <a:spcPts val="0"/>
              </a:spcBef>
              <a:spcAft>
                <a:spcPts val="0"/>
              </a:spcAft>
              <a:buNone/>
            </a:pPr>
            <a:r>
              <a:rPr lang="en-GB" sz="1800" b="0" i="0">
                <a:solidFill>
                  <a:srgbClr val="000000"/>
                </a:solidFill>
                <a:latin typeface="Calibri"/>
                <a:ea typeface="Calibri"/>
                <a:cs typeface="Calibri"/>
                <a:sym typeface="Calibri"/>
              </a:rPr>
              <a:t>Tunjukkan slide ini pada saat perayaan di akhir sesi sedang berlangsung. </a:t>
            </a:r>
            <a:endParaRPr b="0" i="0">
              <a:solidFill>
                <a:srgbClr val="000000"/>
              </a:solidFill>
              <a:latin typeface="Quattrocento Sans"/>
              <a:ea typeface="Quattrocento Sans"/>
              <a:cs typeface="Quattrocento Sans"/>
              <a:sym typeface="Quattrocento Sans"/>
            </a:endParaRPr>
          </a:p>
        </p:txBody>
      </p:sp>
      <p:sp>
        <p:nvSpPr>
          <p:cNvPr id="88" name="Google Shape;88;p4: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FORB</a:t>
            </a:r>
            <a:endParaRPr/>
          </a:p>
        </p:txBody>
      </p:sp>
      <p:sp>
        <p:nvSpPr>
          <p:cNvPr id="89" name="Google Shape;89;p4: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GB"/>
              <a:t>2025-02-26</a:t>
            </a:r>
            <a:endParaRPr/>
          </a:p>
        </p:txBody>
      </p:sp>
      <p:sp>
        <p:nvSpPr>
          <p:cNvPr id="90" name="Google Shape;90;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ForbNY">
  <p:cSld name="ForbNY">
    <p:bg>
      <p:bgPr>
        <a:solidFill>
          <a:srgbClr val="F3E5D1"/>
        </a:solidFill>
        <a:effectLst/>
      </p:bgPr>
    </p:bg>
    <p:spTree>
      <p:nvGrpSpPr>
        <p:cNvPr id="1" name="Shape 13"/>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Rubrik och innehåll">
  <p:cSld name="Rubrik och innehåll">
    <p:spTree>
      <p:nvGrpSpPr>
        <p:cNvPr id="1" name="Shape 14"/>
        <p:cNvGrpSpPr/>
        <p:nvPr/>
      </p:nvGrpSpPr>
      <p:grpSpPr>
        <a:xfrm>
          <a:off x="0" y="0"/>
          <a:ext cx="0" cy="0"/>
          <a:chOff x="0" y="0"/>
          <a:chExt cx="0" cy="0"/>
        </a:xfrm>
      </p:grpSpPr>
      <p:sp>
        <p:nvSpPr>
          <p:cNvPr id="15" name="Google Shape;15;p7"/>
          <p:cNvSpPr txBox="1">
            <a:spLocks noGrp="1"/>
          </p:cNvSpPr>
          <p:nvPr>
            <p:ph type="body" idx="1"/>
          </p:nvPr>
        </p:nvSpPr>
        <p:spPr>
          <a:xfrm>
            <a:off x="838200" y="2276475"/>
            <a:ext cx="10515600" cy="39004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595959"/>
              </a:buClr>
              <a:buSzPts val="1800"/>
              <a:buChar char="•"/>
              <a:defRPr/>
            </a:lvl1pPr>
            <a:lvl2pPr marL="914400" lvl="1" indent="-342900" algn="l">
              <a:lnSpc>
                <a:spcPct val="90000"/>
              </a:lnSpc>
              <a:spcBef>
                <a:spcPts val="500"/>
              </a:spcBef>
              <a:spcAft>
                <a:spcPts val="0"/>
              </a:spcAft>
              <a:buClr>
                <a:srgbClr val="595959"/>
              </a:buClr>
              <a:buSzPts val="1800"/>
              <a:buChar char="•"/>
              <a:defRPr/>
            </a:lvl2pPr>
            <a:lvl3pPr marL="1371600" lvl="2" indent="-342900" algn="l">
              <a:lnSpc>
                <a:spcPct val="90000"/>
              </a:lnSpc>
              <a:spcBef>
                <a:spcPts val="500"/>
              </a:spcBef>
              <a:spcAft>
                <a:spcPts val="0"/>
              </a:spcAft>
              <a:buClr>
                <a:srgbClr val="595959"/>
              </a:buClr>
              <a:buSzPts val="1800"/>
              <a:buChar char="•"/>
              <a:defRPr/>
            </a:lvl3pPr>
            <a:lvl4pPr marL="1828800" lvl="3" indent="-342900" algn="l">
              <a:lnSpc>
                <a:spcPct val="90000"/>
              </a:lnSpc>
              <a:spcBef>
                <a:spcPts val="500"/>
              </a:spcBef>
              <a:spcAft>
                <a:spcPts val="0"/>
              </a:spcAft>
              <a:buClr>
                <a:srgbClr val="595959"/>
              </a:buClr>
              <a:buSzPts val="1800"/>
              <a:buChar char="•"/>
              <a:defRPr/>
            </a:lvl4pPr>
            <a:lvl5pPr marL="2286000" lvl="4" indent="-342900" algn="l">
              <a:lnSpc>
                <a:spcPct val="90000"/>
              </a:lnSpc>
              <a:spcBef>
                <a:spcPts val="500"/>
              </a:spcBef>
              <a:spcAft>
                <a:spcPts val="0"/>
              </a:spcAft>
              <a:buClr>
                <a:srgbClr val="595959"/>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 name="Google Shape;16;p7"/>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Anpassad layout">
  <p:cSld name="Anpassad layout">
    <p:spTree>
      <p:nvGrpSpPr>
        <p:cNvPr id="1" name="Shape 17"/>
        <p:cNvGrpSpPr/>
        <p:nvPr/>
      </p:nvGrpSpPr>
      <p:grpSpPr>
        <a:xfrm>
          <a:off x="0" y="0"/>
          <a:ext cx="0" cy="0"/>
          <a:chOff x="0" y="0"/>
          <a:chExt cx="0" cy="0"/>
        </a:xfrm>
      </p:grpSpPr>
      <p:sp>
        <p:nvSpPr>
          <p:cNvPr id="18" name="Google Shape;18;p8"/>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4E4D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595959"/>
              </a:buClr>
              <a:buSzPts val="4400"/>
              <a:buFont typeface="Calibri"/>
              <a:buNone/>
              <a:defRPr sz="4400" b="0" i="0" u="none" strike="noStrike" cap="none">
                <a:solidFill>
                  <a:srgbClr val="59595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595959"/>
              </a:buClr>
              <a:buSzPts val="2800"/>
              <a:buFont typeface="Arial"/>
              <a:buChar char="•"/>
              <a:defRPr sz="28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2pPr>
            <a:lvl3pPr marL="1371600" marR="0" lvl="2" indent="-355600" algn="l" rtl="0">
              <a:lnSpc>
                <a:spcPct val="90000"/>
              </a:lnSpc>
              <a:spcBef>
                <a:spcPts val="5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3pPr>
            <a:lvl4pPr marL="1828800" marR="0" lvl="3"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4pPr>
            <a:lvl5pPr marL="2286000" marR="0" lvl="4"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12" name="Google Shape;12;p5"/>
          <p:cNvPicPr preferRelativeResize="0"/>
          <p:nvPr/>
        </p:nvPicPr>
        <p:blipFill rotWithShape="1">
          <a:blip r:embed="rId5">
            <a:alphaModFix/>
          </a:blip>
          <a:srcRect/>
          <a:stretch/>
        </p:blipFill>
        <p:spPr>
          <a:xfrm>
            <a:off x="-863" y="0"/>
            <a:ext cx="12192000" cy="2286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microsoft.com/office/2018/10/relationships/comments" Target="../comments/modernComment_102_0.xml"/><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3AF7B">
            <a:alpha val="40000"/>
          </a:srgbClr>
        </a:solidFill>
        <a:effectLst/>
      </p:bgPr>
    </p:bg>
    <p:spTree>
      <p:nvGrpSpPr>
        <p:cNvPr id="1" name="Shape 49"/>
        <p:cNvGrpSpPr/>
        <p:nvPr/>
      </p:nvGrpSpPr>
      <p:grpSpPr>
        <a:xfrm>
          <a:off x="0" y="0"/>
          <a:ext cx="0" cy="0"/>
          <a:chOff x="0" y="0"/>
          <a:chExt cx="0" cy="0"/>
        </a:xfrm>
      </p:grpSpPr>
      <p:pic>
        <p:nvPicPr>
          <p:cNvPr id="50" name="Google Shape;50;p1"/>
          <p:cNvPicPr preferRelativeResize="0"/>
          <p:nvPr/>
        </p:nvPicPr>
        <p:blipFill rotWithShape="1">
          <a:blip r:embed="rId3">
            <a:alphaModFix/>
          </a:blip>
          <a:srcRect/>
          <a:stretch/>
        </p:blipFill>
        <p:spPr>
          <a:xfrm>
            <a:off x="5109028" y="5282109"/>
            <a:ext cx="1973944" cy="1307738"/>
          </a:xfrm>
          <a:prstGeom prst="rect">
            <a:avLst/>
          </a:prstGeom>
          <a:noFill/>
          <a:ln>
            <a:noFill/>
          </a:ln>
        </p:spPr>
      </p:pic>
      <p:sp>
        <p:nvSpPr>
          <p:cNvPr id="51" name="Google Shape;51;p1"/>
          <p:cNvSpPr txBox="1"/>
          <p:nvPr/>
        </p:nvSpPr>
        <p:spPr>
          <a:xfrm>
            <a:off x="0" y="1169180"/>
            <a:ext cx="12192000" cy="1338788"/>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None/>
            </a:pPr>
            <a:r>
              <a:rPr lang="en-GB" sz="5400" dirty="0" err="1">
                <a:solidFill>
                  <a:srgbClr val="595959"/>
                </a:solidFill>
                <a:latin typeface="Calibri"/>
                <a:ea typeface="Calibri"/>
                <a:cs typeface="Calibri"/>
                <a:sym typeface="Calibri"/>
              </a:rPr>
              <a:t>Kursus</a:t>
            </a:r>
            <a:r>
              <a:rPr lang="en-GB" sz="5400" dirty="0">
                <a:solidFill>
                  <a:srgbClr val="595959"/>
                </a:solidFill>
                <a:latin typeface="Calibri"/>
                <a:ea typeface="Calibri"/>
                <a:cs typeface="Calibri"/>
                <a:sym typeface="Calibri"/>
              </a:rPr>
              <a:t> </a:t>
            </a:r>
            <a:r>
              <a:rPr lang="en-GB" sz="5400" b="1" i="0" u="none" strike="noStrike" cap="none" dirty="0" err="1">
                <a:solidFill>
                  <a:srgbClr val="595959"/>
                </a:solidFill>
                <a:latin typeface="Calibri"/>
                <a:ea typeface="Calibri"/>
                <a:cs typeface="Calibri"/>
                <a:sym typeface="Calibri"/>
              </a:rPr>
              <a:t>Pembuat</a:t>
            </a:r>
            <a:r>
              <a:rPr lang="en-GB" sz="5400" b="1" i="0" u="none" strike="noStrike" cap="none" dirty="0">
                <a:solidFill>
                  <a:srgbClr val="595959"/>
                </a:solidFill>
                <a:latin typeface="Calibri"/>
                <a:ea typeface="Calibri"/>
                <a:cs typeface="Calibri"/>
                <a:sym typeface="Calibri"/>
              </a:rPr>
              <a:t> </a:t>
            </a:r>
            <a:r>
              <a:rPr lang="en-GB" sz="5400" b="1" i="0" u="none" strike="noStrike" cap="none" dirty="0" err="1">
                <a:solidFill>
                  <a:srgbClr val="595959"/>
                </a:solidFill>
                <a:latin typeface="Calibri"/>
                <a:ea typeface="Calibri"/>
                <a:cs typeface="Calibri"/>
                <a:sym typeface="Calibri"/>
              </a:rPr>
              <a:t>Perubahan</a:t>
            </a:r>
            <a:r>
              <a:rPr lang="en-GB" sz="5400" b="1" i="0" u="none" strike="noStrike" cap="none" dirty="0">
                <a:solidFill>
                  <a:srgbClr val="595959"/>
                </a:solidFill>
                <a:latin typeface="Calibri"/>
                <a:ea typeface="Calibri"/>
                <a:cs typeface="Calibri"/>
                <a:sym typeface="Calibri"/>
              </a:rPr>
              <a:t> </a:t>
            </a:r>
            <a:r>
              <a:rPr lang="en-GB" sz="5400" b="0" i="0" u="none" strike="noStrike" cap="none" dirty="0">
                <a:solidFill>
                  <a:srgbClr val="595959"/>
                </a:solidFill>
                <a:latin typeface="Calibri"/>
                <a:ea typeface="Calibri"/>
                <a:cs typeface="Calibri"/>
                <a:sym typeface="Calibri"/>
              </a:rPr>
              <a:t>Lokal​​​​​​</a:t>
            </a:r>
            <a:endParaRPr sz="5400" dirty="0"/>
          </a:p>
        </p:txBody>
      </p:sp>
      <p:pic>
        <p:nvPicPr>
          <p:cNvPr id="52" name="Google Shape;52;p1"/>
          <p:cNvPicPr preferRelativeResize="0"/>
          <p:nvPr/>
        </p:nvPicPr>
        <p:blipFill rotWithShape="1">
          <a:blip r:embed="rId4">
            <a:alphaModFix/>
          </a:blip>
          <a:srcRect/>
          <a:stretch/>
        </p:blipFill>
        <p:spPr>
          <a:xfrm>
            <a:off x="3144976" y="3192435"/>
            <a:ext cx="5892800" cy="13462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Shape 59"/>
        <p:cNvGrpSpPr/>
        <p:nvPr/>
      </p:nvGrpSpPr>
      <p:grpSpPr>
        <a:xfrm>
          <a:off x="0" y="0"/>
          <a:ext cx="0" cy="0"/>
          <a:chOff x="0" y="0"/>
          <a:chExt cx="0" cy="0"/>
        </a:xfrm>
      </p:grpSpPr>
      <p:sp>
        <p:nvSpPr>
          <p:cNvPr id="60" name="Google Shape;60;p2"/>
          <p:cNvSpPr txBox="1"/>
          <p:nvPr/>
        </p:nvSpPr>
        <p:spPr>
          <a:xfrm>
            <a:off x="0" y="800556"/>
            <a:ext cx="12192000" cy="1908174"/>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None/>
            </a:pPr>
            <a:r>
              <a:rPr lang="sv-SE" sz="3600" spc="600" dirty="0">
                <a:solidFill>
                  <a:schemeClr val="bg1"/>
                </a:solidFill>
                <a:latin typeface="Calibri" panose="020F0502020204030204" pitchFamily="34" charset="0"/>
              </a:rPr>
              <a:t>SES1 </a:t>
            </a:r>
            <a:r>
              <a:rPr lang="sv-SE" sz="3600" b="0" i="0" u="none" strike="noStrike" cap="none" dirty="0">
                <a:solidFill>
                  <a:schemeClr val="lt1"/>
                </a:solidFill>
                <a:latin typeface="Calibri"/>
                <a:ea typeface="Calibri"/>
                <a:cs typeface="Calibri"/>
                <a:sym typeface="Calibri"/>
              </a:rPr>
              <a:t>9</a:t>
            </a:r>
            <a:endParaRPr lang="sv-SE" sz="3600" dirty="0"/>
          </a:p>
          <a:p>
            <a:pPr marL="0" marR="0" lvl="0" indent="0" algn="ctr" rtl="0">
              <a:spcBef>
                <a:spcPts val="0"/>
              </a:spcBef>
              <a:spcAft>
                <a:spcPts val="0"/>
              </a:spcAft>
              <a:buNone/>
            </a:pPr>
            <a:endParaRPr sz="1600" b="0" i="0" u="none" strike="noStrike" cap="none" dirty="0">
              <a:solidFill>
                <a:schemeClr val="lt1"/>
              </a:solidFill>
              <a:latin typeface="Calibri"/>
              <a:ea typeface="Calibri"/>
              <a:cs typeface="Calibri"/>
              <a:sym typeface="Calibri"/>
            </a:endParaRPr>
          </a:p>
          <a:p>
            <a:pPr marL="0" marR="0" lvl="0" indent="0" algn="ctr" rtl="0">
              <a:spcBef>
                <a:spcPts val="0"/>
              </a:spcBef>
              <a:spcAft>
                <a:spcPts val="0"/>
              </a:spcAft>
              <a:buNone/>
            </a:pPr>
            <a:r>
              <a:rPr lang="en-GB" sz="4800" b="0" i="0" u="none" strike="noStrike" cap="none" dirty="0" err="1">
                <a:solidFill>
                  <a:schemeClr val="lt1"/>
                </a:solidFill>
                <a:latin typeface="Calibri"/>
                <a:ea typeface="Calibri"/>
                <a:cs typeface="Calibri"/>
                <a:sym typeface="Calibri"/>
              </a:rPr>
              <a:t>Perjalanan</a:t>
            </a:r>
            <a:r>
              <a:rPr lang="en-GB" sz="4800" b="0" i="0" u="none" strike="noStrike" cap="none" dirty="0">
                <a:solidFill>
                  <a:schemeClr val="lt1"/>
                </a:solidFill>
                <a:latin typeface="Calibri"/>
                <a:ea typeface="Calibri"/>
                <a:cs typeface="Calibri"/>
                <a:sym typeface="Calibri"/>
              </a:rPr>
              <a:t> </a:t>
            </a:r>
            <a:r>
              <a:rPr lang="en-GB" sz="4800" b="0" i="0" u="none" strike="noStrike" cap="none" dirty="0" err="1">
                <a:solidFill>
                  <a:schemeClr val="lt1"/>
                </a:solidFill>
                <a:latin typeface="Calibri"/>
                <a:ea typeface="Calibri"/>
                <a:cs typeface="Calibri"/>
                <a:sym typeface="Calibri"/>
              </a:rPr>
              <a:t>menuju</a:t>
            </a:r>
            <a:r>
              <a:rPr lang="en-GB" sz="4800" b="0" i="0" u="none" strike="noStrike" cap="none" dirty="0">
                <a:solidFill>
                  <a:schemeClr val="lt1"/>
                </a:solidFill>
                <a:latin typeface="Calibri"/>
                <a:ea typeface="Calibri"/>
                <a:cs typeface="Calibri"/>
                <a:sym typeface="Calibri"/>
              </a:rPr>
              <a:t> </a:t>
            </a:r>
            <a:r>
              <a:rPr lang="en-GB" sz="4800" b="0" i="0" u="none" strike="noStrike" cap="none" dirty="0" err="1">
                <a:solidFill>
                  <a:schemeClr val="lt1"/>
                </a:solidFill>
                <a:latin typeface="Calibri"/>
                <a:ea typeface="Calibri"/>
                <a:cs typeface="Calibri"/>
                <a:sym typeface="Calibri"/>
              </a:rPr>
              <a:t>perubahan</a:t>
            </a:r>
            <a:r>
              <a:rPr lang="en-GB" sz="4800" b="0" i="0" u="none" strike="noStrike" cap="none" dirty="0">
                <a:solidFill>
                  <a:schemeClr val="lt1"/>
                </a:solidFill>
                <a:latin typeface="Calibri"/>
                <a:ea typeface="Calibri"/>
                <a:cs typeface="Calibri"/>
                <a:sym typeface="Calibri"/>
              </a:rPr>
              <a:t> </a:t>
            </a:r>
            <a:endParaRPr sz="4800" b="0" i="0" u="none" strike="noStrike" cap="none" dirty="0">
              <a:solidFill>
                <a:schemeClr val="lt1"/>
              </a:solidFill>
              <a:latin typeface="Calibri"/>
              <a:ea typeface="Calibri"/>
              <a:cs typeface="Calibri"/>
              <a:sym typeface="Calibri"/>
            </a:endParaRPr>
          </a:p>
        </p:txBody>
      </p:sp>
      <p:pic>
        <p:nvPicPr>
          <p:cNvPr id="61" name="Google Shape;61;p2"/>
          <p:cNvPicPr preferRelativeResize="0"/>
          <p:nvPr/>
        </p:nvPicPr>
        <p:blipFill rotWithShape="1">
          <a:blip r:embed="rId3">
            <a:alphaModFix/>
          </a:blip>
          <a:srcRect/>
          <a:stretch/>
        </p:blipFill>
        <p:spPr>
          <a:xfrm>
            <a:off x="5253197" y="3816766"/>
            <a:ext cx="1777037" cy="179517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8"/>
        <p:cNvGrpSpPr/>
        <p:nvPr/>
      </p:nvGrpSpPr>
      <p:grpSpPr>
        <a:xfrm>
          <a:off x="0" y="0"/>
          <a:ext cx="0" cy="0"/>
          <a:chOff x="0" y="0"/>
          <a:chExt cx="0" cy="0"/>
        </a:xfrm>
      </p:grpSpPr>
      <p:pic>
        <p:nvPicPr>
          <p:cNvPr id="69" name="Google Shape;69;p3"/>
          <p:cNvPicPr preferRelativeResize="0"/>
          <p:nvPr/>
        </p:nvPicPr>
        <p:blipFill rotWithShape="1">
          <a:blip r:embed="rId4">
            <a:alphaModFix/>
          </a:blip>
          <a:srcRect/>
          <a:stretch/>
        </p:blipFill>
        <p:spPr>
          <a:xfrm>
            <a:off x="2890069" y="394636"/>
            <a:ext cx="9135330" cy="6234862"/>
          </a:xfrm>
          <a:prstGeom prst="rect">
            <a:avLst/>
          </a:prstGeom>
          <a:noFill/>
          <a:ln>
            <a:noFill/>
          </a:ln>
        </p:spPr>
      </p:pic>
      <p:pic>
        <p:nvPicPr>
          <p:cNvPr id="2" name="Picture 1" descr="A list with hearts and lines&#10;&#10;AI-generated content may be incorrect.">
            <a:extLst>
              <a:ext uri="{FF2B5EF4-FFF2-40B4-BE49-F238E27FC236}">
                <a16:creationId xmlns:a16="http://schemas.microsoft.com/office/drawing/2014/main" id="{2FC59E0C-3B18-4FC7-EEC7-2F0FAFEFE661}"/>
              </a:ext>
            </a:extLst>
          </p:cNvPr>
          <p:cNvPicPr>
            <a:picLocks noChangeAspect="1"/>
          </p:cNvPicPr>
          <p:nvPr/>
        </p:nvPicPr>
        <p:blipFill>
          <a:blip r:embed="rId5"/>
          <a:stretch>
            <a:fillRect/>
          </a:stretch>
        </p:blipFill>
        <p:spPr>
          <a:xfrm>
            <a:off x="7839075" y="633413"/>
            <a:ext cx="1847850" cy="1390650"/>
          </a:xfrm>
          <a:prstGeom prst="rect">
            <a:avLst/>
          </a:prstGeom>
        </p:spPr>
      </p:pic>
      <p:pic>
        <p:nvPicPr>
          <p:cNvPr id="3" name="Picture 2" descr="A white board with black lines&#10;&#10;AI-generated content may be incorrect.">
            <a:extLst>
              <a:ext uri="{FF2B5EF4-FFF2-40B4-BE49-F238E27FC236}">
                <a16:creationId xmlns:a16="http://schemas.microsoft.com/office/drawing/2014/main" id="{033C2AAF-7244-06BB-66BF-EFD38B33AFB0}"/>
              </a:ext>
            </a:extLst>
          </p:cNvPr>
          <p:cNvPicPr>
            <a:picLocks noChangeAspect="1"/>
          </p:cNvPicPr>
          <p:nvPr/>
        </p:nvPicPr>
        <p:blipFill>
          <a:blip r:embed="rId6"/>
          <a:stretch>
            <a:fillRect/>
          </a:stretch>
        </p:blipFill>
        <p:spPr>
          <a:xfrm>
            <a:off x="552450" y="5072063"/>
            <a:ext cx="1876425" cy="1333500"/>
          </a:xfrm>
          <a:prstGeom prst="rect">
            <a:avLst/>
          </a:prstGeom>
        </p:spPr>
      </p:pic>
      <p:pic>
        <p:nvPicPr>
          <p:cNvPr id="71" name="Google Shape;71;p3"/>
          <p:cNvPicPr preferRelativeResize="0"/>
          <p:nvPr/>
        </p:nvPicPr>
        <p:blipFill rotWithShape="1">
          <a:blip r:embed="rId7">
            <a:alphaModFix/>
          </a:blip>
          <a:srcRect/>
          <a:stretch/>
        </p:blipFill>
        <p:spPr>
          <a:xfrm>
            <a:off x="310873" y="548999"/>
            <a:ext cx="2389608" cy="1613153"/>
          </a:xfrm>
          <a:prstGeom prst="rect">
            <a:avLst/>
          </a:prstGeom>
          <a:noFill/>
          <a:ln>
            <a:noFill/>
          </a:ln>
        </p:spPr>
      </p:pic>
      <p:pic>
        <p:nvPicPr>
          <p:cNvPr id="72" name="Google Shape;72;p3"/>
          <p:cNvPicPr preferRelativeResize="0"/>
          <p:nvPr/>
        </p:nvPicPr>
        <p:blipFill rotWithShape="1">
          <a:blip r:embed="rId8">
            <a:alphaModFix/>
          </a:blip>
          <a:srcRect/>
          <a:stretch/>
        </p:blipFill>
        <p:spPr>
          <a:xfrm>
            <a:off x="202967" y="2383777"/>
            <a:ext cx="2654689" cy="2460314"/>
          </a:xfrm>
          <a:prstGeom prst="rect">
            <a:avLst/>
          </a:prstGeom>
          <a:noFill/>
          <a:ln>
            <a:noFill/>
          </a:ln>
        </p:spPr>
      </p:pic>
      <p:pic>
        <p:nvPicPr>
          <p:cNvPr id="74" name="Google Shape;74;p3"/>
          <p:cNvPicPr preferRelativeResize="0"/>
          <p:nvPr/>
        </p:nvPicPr>
        <p:blipFill rotWithShape="1">
          <a:blip r:embed="rId9">
            <a:alphaModFix/>
          </a:blip>
          <a:srcRect/>
          <a:stretch/>
        </p:blipFill>
        <p:spPr>
          <a:xfrm>
            <a:off x="3961650" y="1470510"/>
            <a:ext cx="2936763" cy="2521221"/>
          </a:xfrm>
          <a:prstGeom prst="rect">
            <a:avLst/>
          </a:prstGeom>
          <a:noFill/>
          <a:ln>
            <a:noFill/>
          </a:ln>
        </p:spPr>
      </p:pic>
      <p:pic>
        <p:nvPicPr>
          <p:cNvPr id="75" name="Google Shape;75;p3"/>
          <p:cNvPicPr preferRelativeResize="0"/>
          <p:nvPr/>
        </p:nvPicPr>
        <p:blipFill rotWithShape="1">
          <a:blip r:embed="rId10">
            <a:alphaModFix/>
          </a:blip>
          <a:srcRect/>
          <a:stretch/>
        </p:blipFill>
        <p:spPr>
          <a:xfrm>
            <a:off x="10466325" y="4524246"/>
            <a:ext cx="1480814" cy="2105253"/>
          </a:xfrm>
          <a:prstGeom prst="rect">
            <a:avLst/>
          </a:prstGeom>
          <a:noFill/>
          <a:ln>
            <a:noFill/>
          </a:ln>
        </p:spPr>
      </p:pic>
      <p:sp>
        <p:nvSpPr>
          <p:cNvPr id="76" name="Google Shape;76;p3"/>
          <p:cNvSpPr/>
          <p:nvPr/>
        </p:nvSpPr>
        <p:spPr>
          <a:xfrm>
            <a:off x="2815500" y="394621"/>
            <a:ext cx="5237943" cy="1077178"/>
          </a:xfrm>
          <a:custGeom>
            <a:avLst/>
            <a:gdLst/>
            <a:ahLst/>
            <a:cxnLst/>
            <a:rect l="l" t="t" r="r" b="b"/>
            <a:pathLst>
              <a:path w="5237943" h="769441" extrusionOk="0">
                <a:moveTo>
                  <a:pt x="0" y="0"/>
                </a:moveTo>
                <a:cubicBezTo>
                  <a:pt x="291851" y="11870"/>
                  <a:pt x="416994" y="32689"/>
                  <a:pt x="759502" y="0"/>
                </a:cubicBezTo>
                <a:cubicBezTo>
                  <a:pt x="1102010" y="-32689"/>
                  <a:pt x="1140798" y="1844"/>
                  <a:pt x="1519003" y="0"/>
                </a:cubicBezTo>
                <a:cubicBezTo>
                  <a:pt x="1897208" y="-1844"/>
                  <a:pt x="1794134" y="-23143"/>
                  <a:pt x="2016608" y="0"/>
                </a:cubicBezTo>
                <a:cubicBezTo>
                  <a:pt x="2239082" y="23143"/>
                  <a:pt x="2552696" y="18557"/>
                  <a:pt x="2776110" y="0"/>
                </a:cubicBezTo>
                <a:cubicBezTo>
                  <a:pt x="2999524" y="-18557"/>
                  <a:pt x="3210936" y="25406"/>
                  <a:pt x="3326094" y="0"/>
                </a:cubicBezTo>
                <a:cubicBezTo>
                  <a:pt x="3441252" y="-25406"/>
                  <a:pt x="3657977" y="-11974"/>
                  <a:pt x="3876078" y="0"/>
                </a:cubicBezTo>
                <a:cubicBezTo>
                  <a:pt x="4094179" y="11974"/>
                  <a:pt x="4306585" y="26739"/>
                  <a:pt x="4530821" y="0"/>
                </a:cubicBezTo>
                <a:cubicBezTo>
                  <a:pt x="4755057" y="-26739"/>
                  <a:pt x="5028551" y="-30335"/>
                  <a:pt x="5237943" y="0"/>
                </a:cubicBezTo>
                <a:cubicBezTo>
                  <a:pt x="5223199" y="146064"/>
                  <a:pt x="5252014" y="240934"/>
                  <a:pt x="5237943" y="361637"/>
                </a:cubicBezTo>
                <a:cubicBezTo>
                  <a:pt x="5223872" y="482340"/>
                  <a:pt x="5249426" y="656525"/>
                  <a:pt x="5237943" y="769441"/>
                </a:cubicBezTo>
                <a:cubicBezTo>
                  <a:pt x="4927716" y="760331"/>
                  <a:pt x="4729693" y="755313"/>
                  <a:pt x="4530821" y="769441"/>
                </a:cubicBezTo>
                <a:cubicBezTo>
                  <a:pt x="4331949" y="783569"/>
                  <a:pt x="4094326" y="777406"/>
                  <a:pt x="3876078" y="769441"/>
                </a:cubicBezTo>
                <a:cubicBezTo>
                  <a:pt x="3657830" y="761476"/>
                  <a:pt x="3471559" y="735075"/>
                  <a:pt x="3168956" y="769441"/>
                </a:cubicBezTo>
                <a:cubicBezTo>
                  <a:pt x="2866353" y="803807"/>
                  <a:pt x="2905172" y="762805"/>
                  <a:pt x="2671351" y="769441"/>
                </a:cubicBezTo>
                <a:cubicBezTo>
                  <a:pt x="2437530" y="776077"/>
                  <a:pt x="2162759" y="745209"/>
                  <a:pt x="2016608" y="769441"/>
                </a:cubicBezTo>
                <a:cubicBezTo>
                  <a:pt x="1870457" y="793673"/>
                  <a:pt x="1587703" y="768906"/>
                  <a:pt x="1466624" y="769441"/>
                </a:cubicBezTo>
                <a:cubicBezTo>
                  <a:pt x="1345545" y="769976"/>
                  <a:pt x="920191" y="768921"/>
                  <a:pt x="759502" y="769441"/>
                </a:cubicBezTo>
                <a:cubicBezTo>
                  <a:pt x="598813" y="769961"/>
                  <a:pt x="281695" y="738146"/>
                  <a:pt x="0" y="769441"/>
                </a:cubicBezTo>
                <a:cubicBezTo>
                  <a:pt x="2274" y="606702"/>
                  <a:pt x="-447" y="516700"/>
                  <a:pt x="0" y="377026"/>
                </a:cubicBezTo>
                <a:cubicBezTo>
                  <a:pt x="447" y="237353"/>
                  <a:pt x="10827" y="113346"/>
                  <a:pt x="0" y="0"/>
                </a:cubicBezTo>
                <a:close/>
              </a:path>
            </a:pathLst>
          </a:custGeom>
          <a:noFill/>
          <a:ln>
            <a:noFill/>
          </a:ln>
        </p:spPr>
        <p:txBody>
          <a:bodyPr spcFirstLastPara="1" wrap="square" lIns="91425" tIns="45700" rIns="91425" bIns="45700" anchor="t" anchorCtr="0">
            <a:spAutoFit/>
          </a:bodyPr>
          <a:lstStyle/>
          <a:p>
            <a:pPr algn="ctr"/>
            <a:r>
              <a:rPr lang="en-GB" sz="3200" b="1" err="1">
                <a:solidFill>
                  <a:schemeClr val="dk1"/>
                </a:solidFill>
                <a:latin typeface="Calibri"/>
                <a:ea typeface="Calibri"/>
                <a:cs typeface="Calibri"/>
                <a:sym typeface="Calibri"/>
              </a:rPr>
              <a:t>Perjalanan</a:t>
            </a:r>
            <a:r>
              <a:rPr lang="en-GB" sz="3200" b="1" dirty="0">
                <a:solidFill>
                  <a:schemeClr val="dk1"/>
                </a:solidFill>
                <a:latin typeface="Calibri"/>
                <a:ea typeface="Calibri"/>
                <a:cs typeface="Calibri"/>
                <a:sym typeface="Calibri"/>
              </a:rPr>
              <a:t> </a:t>
            </a:r>
            <a:r>
              <a:rPr lang="en-GB" sz="3200" b="1" err="1">
                <a:solidFill>
                  <a:schemeClr val="dk1"/>
                </a:solidFill>
                <a:latin typeface="Calibri"/>
                <a:ea typeface="Calibri"/>
                <a:cs typeface="Calibri"/>
                <a:sym typeface="Calibri"/>
              </a:rPr>
              <a:t>menuju</a:t>
            </a:r>
            <a:r>
              <a:rPr lang="en-GB" sz="3200" b="1" dirty="0">
                <a:solidFill>
                  <a:schemeClr val="dk1"/>
                </a:solidFill>
                <a:latin typeface="Calibri"/>
                <a:ea typeface="Calibri"/>
                <a:cs typeface="Calibri"/>
                <a:sym typeface="Calibri"/>
              </a:rPr>
              <a:t> </a:t>
            </a:r>
            <a:r>
              <a:rPr lang="en-GB" sz="3200" b="1" err="1">
                <a:solidFill>
                  <a:schemeClr val="dk1"/>
                </a:solidFill>
                <a:latin typeface="Calibri"/>
                <a:ea typeface="Calibri"/>
                <a:cs typeface="Calibri"/>
                <a:sym typeface="Calibri"/>
              </a:rPr>
              <a:t>perubahan</a:t>
            </a:r>
            <a:endParaRPr lang="en-GB" sz="3200" b="1">
              <a:solidFill>
                <a:schemeClr val="dk1"/>
              </a:solidFill>
              <a:latin typeface="Calibri"/>
              <a:ea typeface="Calibri"/>
              <a:cs typeface="Calibri"/>
            </a:endParaRPr>
          </a:p>
        </p:txBody>
      </p:sp>
      <p:sp>
        <p:nvSpPr>
          <p:cNvPr id="77" name="Google Shape;77;p3"/>
          <p:cNvSpPr txBox="1"/>
          <p:nvPr/>
        </p:nvSpPr>
        <p:spPr>
          <a:xfrm>
            <a:off x="917343" y="4548960"/>
            <a:ext cx="1176669" cy="40006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err="1">
                <a:solidFill>
                  <a:schemeClr val="dk1"/>
                </a:solidFill>
                <a:latin typeface="Calibri"/>
                <a:ea typeface="Calibri"/>
                <a:cs typeface="Calibri"/>
                <a:sym typeface="Calibri"/>
              </a:rPr>
              <a:t>Masalah</a:t>
            </a:r>
            <a:endParaRPr sz="2000" dirty="0"/>
          </a:p>
        </p:txBody>
      </p:sp>
      <p:sp>
        <p:nvSpPr>
          <p:cNvPr id="78" name="Google Shape;78;p3"/>
          <p:cNvSpPr txBox="1"/>
          <p:nvPr/>
        </p:nvSpPr>
        <p:spPr>
          <a:xfrm>
            <a:off x="10118587" y="2383777"/>
            <a:ext cx="949215" cy="40006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a:solidFill>
                  <a:schemeClr val="dk1"/>
                </a:solidFill>
                <a:latin typeface="Calibri"/>
                <a:ea typeface="Calibri"/>
                <a:cs typeface="Calibri"/>
                <a:sym typeface="Calibri"/>
              </a:rPr>
              <a:t>Tujuan</a:t>
            </a:r>
            <a:endParaRPr sz="2000" dirty="0"/>
          </a:p>
        </p:txBody>
      </p:sp>
      <p:sp>
        <p:nvSpPr>
          <p:cNvPr id="79" name="Google Shape;79;p3"/>
          <p:cNvSpPr txBox="1"/>
          <p:nvPr/>
        </p:nvSpPr>
        <p:spPr>
          <a:xfrm>
            <a:off x="10911039" y="4550105"/>
            <a:ext cx="881157" cy="40006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err="1">
                <a:solidFill>
                  <a:schemeClr val="dk1"/>
                </a:solidFill>
                <a:latin typeface="Calibri"/>
                <a:ea typeface="Calibri"/>
                <a:cs typeface="Calibri"/>
                <a:sym typeface="Calibri"/>
              </a:rPr>
              <a:t>Risiko</a:t>
            </a:r>
            <a:endParaRPr sz="2000" dirty="0"/>
          </a:p>
        </p:txBody>
      </p:sp>
      <p:sp>
        <p:nvSpPr>
          <p:cNvPr id="80" name="Google Shape;80;p3"/>
          <p:cNvSpPr txBox="1"/>
          <p:nvPr/>
        </p:nvSpPr>
        <p:spPr>
          <a:xfrm>
            <a:off x="3598978" y="4338149"/>
            <a:ext cx="958404" cy="40006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err="1">
                <a:solidFill>
                  <a:schemeClr val="dk1"/>
                </a:solidFill>
                <a:latin typeface="Calibri"/>
                <a:ea typeface="Calibri"/>
                <a:cs typeface="Calibri"/>
                <a:sym typeface="Calibri"/>
              </a:rPr>
              <a:t>Taktik</a:t>
            </a:r>
            <a:endParaRPr sz="2000" dirty="0"/>
          </a:p>
        </p:txBody>
      </p:sp>
      <p:sp>
        <p:nvSpPr>
          <p:cNvPr id="81" name="Google Shape;81;p3"/>
          <p:cNvSpPr txBox="1"/>
          <p:nvPr/>
        </p:nvSpPr>
        <p:spPr>
          <a:xfrm>
            <a:off x="5490030" y="4338148"/>
            <a:ext cx="1183904" cy="40006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err="1">
                <a:solidFill>
                  <a:schemeClr val="dk1"/>
                </a:solidFill>
                <a:latin typeface="Calibri"/>
                <a:ea typeface="Calibri"/>
                <a:cs typeface="Calibri"/>
                <a:sym typeface="Calibri"/>
              </a:rPr>
              <a:t>Tahapan</a:t>
            </a:r>
            <a:endParaRPr sz="2000" dirty="0"/>
          </a:p>
        </p:txBody>
      </p:sp>
      <p:sp>
        <p:nvSpPr>
          <p:cNvPr id="82" name="Google Shape;82;p3"/>
          <p:cNvSpPr txBox="1"/>
          <p:nvPr/>
        </p:nvSpPr>
        <p:spPr>
          <a:xfrm>
            <a:off x="2714762" y="3001568"/>
            <a:ext cx="1210781" cy="40006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GB" sz="2000" b="1" dirty="0">
                <a:solidFill>
                  <a:schemeClr val="dk1"/>
                </a:solidFill>
                <a:latin typeface="Calibri"/>
                <a:ea typeface="Calibri"/>
                <a:cs typeface="Calibri"/>
                <a:sym typeface="Calibri"/>
              </a:rPr>
              <a:t>Pesan</a:t>
            </a:r>
            <a:endParaRPr sz="2000" dirty="0"/>
          </a:p>
        </p:txBody>
      </p:sp>
      <p:sp>
        <p:nvSpPr>
          <p:cNvPr id="83" name="Google Shape;83;p3"/>
          <p:cNvSpPr txBox="1"/>
          <p:nvPr/>
        </p:nvSpPr>
        <p:spPr>
          <a:xfrm>
            <a:off x="757783" y="1355575"/>
            <a:ext cx="1734300" cy="40006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err="1">
                <a:solidFill>
                  <a:schemeClr val="dk1"/>
                </a:solidFill>
                <a:latin typeface="Calibri"/>
                <a:ea typeface="Calibri"/>
                <a:cs typeface="Calibri"/>
                <a:sym typeface="Calibri"/>
              </a:rPr>
              <a:t>Siapakah</a:t>
            </a:r>
            <a:r>
              <a:rPr lang="en-GB" sz="2000" b="1" dirty="0">
                <a:solidFill>
                  <a:schemeClr val="dk1"/>
                </a:solidFill>
                <a:latin typeface="Calibri"/>
                <a:ea typeface="Calibri"/>
                <a:cs typeface="Calibri"/>
                <a:sym typeface="Calibri"/>
              </a:rPr>
              <a:t> </a:t>
            </a:r>
            <a:r>
              <a:rPr lang="en-GB" sz="2000" b="1" dirty="0" err="1">
                <a:solidFill>
                  <a:schemeClr val="dk1"/>
                </a:solidFill>
                <a:latin typeface="Calibri"/>
                <a:ea typeface="Calibri"/>
                <a:cs typeface="Calibri"/>
                <a:sym typeface="Calibri"/>
              </a:rPr>
              <a:t>kita</a:t>
            </a:r>
            <a:r>
              <a:rPr lang="en-GB" sz="2000" b="1" dirty="0">
                <a:solidFill>
                  <a:schemeClr val="dk1"/>
                </a:solidFill>
                <a:latin typeface="Calibri"/>
                <a:ea typeface="Calibri"/>
                <a:cs typeface="Calibri"/>
                <a:sym typeface="Calibri"/>
              </a:rPr>
              <a:t>?</a:t>
            </a:r>
            <a:endParaRPr sz="2000" dirty="0"/>
          </a:p>
        </p:txBody>
      </p:sp>
      <p:sp>
        <p:nvSpPr>
          <p:cNvPr id="84" name="Google Shape;84;p3"/>
          <p:cNvSpPr txBox="1"/>
          <p:nvPr/>
        </p:nvSpPr>
        <p:spPr>
          <a:xfrm>
            <a:off x="10843466" y="1777797"/>
            <a:ext cx="1217100" cy="26157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100" b="1" dirty="0" err="1">
                <a:solidFill>
                  <a:schemeClr val="dk1"/>
                </a:solidFill>
                <a:latin typeface="Calibri"/>
                <a:ea typeface="Calibri"/>
                <a:cs typeface="Calibri"/>
                <a:sym typeface="Calibri"/>
              </a:rPr>
              <a:t>Kerangka</a:t>
            </a:r>
            <a:r>
              <a:rPr lang="en-GB" sz="1100" b="1" dirty="0">
                <a:solidFill>
                  <a:schemeClr val="dk1"/>
                </a:solidFill>
                <a:latin typeface="Calibri"/>
                <a:ea typeface="Calibri"/>
                <a:cs typeface="Calibri"/>
                <a:sym typeface="Calibri"/>
              </a:rPr>
              <a:t> </a:t>
            </a:r>
            <a:r>
              <a:rPr lang="en-GB" sz="1100" b="1" dirty="0" err="1">
                <a:solidFill>
                  <a:schemeClr val="dk1"/>
                </a:solidFill>
                <a:latin typeface="Calibri"/>
                <a:ea typeface="Calibri"/>
                <a:cs typeface="Calibri"/>
                <a:sym typeface="Calibri"/>
              </a:rPr>
              <a:t>waktu</a:t>
            </a:r>
            <a:endParaRPr sz="1100" dirty="0"/>
          </a:p>
        </p:txBody>
      </p:sp>
    </p:spTree>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4C2CA"/>
        </a:solidFill>
        <a:effectLst/>
      </p:bgPr>
    </p:bg>
    <p:spTree>
      <p:nvGrpSpPr>
        <p:cNvPr id="1" name="Shape 91"/>
        <p:cNvGrpSpPr/>
        <p:nvPr/>
      </p:nvGrpSpPr>
      <p:grpSpPr>
        <a:xfrm>
          <a:off x="0" y="0"/>
          <a:ext cx="0" cy="0"/>
          <a:chOff x="0" y="0"/>
          <a:chExt cx="0" cy="0"/>
        </a:xfrm>
      </p:grpSpPr>
      <p:pic>
        <p:nvPicPr>
          <p:cNvPr id="92" name="Google Shape;92;p4" descr="En bild som visar vektorgrafik&#10;&#10;Automatiskt genererad beskrivning"/>
          <p:cNvPicPr preferRelativeResize="0"/>
          <p:nvPr/>
        </p:nvPicPr>
        <p:blipFill rotWithShape="1">
          <a:blip r:embed="rId3">
            <a:alphaModFix/>
          </a:blip>
          <a:srcRect/>
          <a:stretch/>
        </p:blipFill>
        <p:spPr>
          <a:xfrm>
            <a:off x="2741422" y="1008085"/>
            <a:ext cx="6846123" cy="4841830"/>
          </a:xfrm>
          <a:prstGeom prst="rect">
            <a:avLst/>
          </a:prstGeom>
          <a:noFill/>
          <a:ln>
            <a:noFill/>
          </a:ln>
        </p:spPr>
      </p:pic>
      <p:sp>
        <p:nvSpPr>
          <p:cNvPr id="93" name="Google Shape;93;p4"/>
          <p:cNvSpPr/>
          <p:nvPr/>
        </p:nvSpPr>
        <p:spPr>
          <a:xfrm>
            <a:off x="2303513" y="1320729"/>
            <a:ext cx="2972379" cy="70784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4000" b="1" dirty="0">
                <a:solidFill>
                  <a:schemeClr val="dk1"/>
                </a:solidFill>
                <a:latin typeface="Calibri"/>
                <a:ea typeface="Calibri"/>
                <a:cs typeface="Calibri"/>
                <a:sym typeface="Calibri"/>
              </a:rPr>
              <a:t>Selamat! </a:t>
            </a:r>
            <a:endParaRPr sz="4000" dirty="0"/>
          </a:p>
        </p:txBody>
      </p:sp>
    </p:spTree>
  </p:cSld>
  <p:clrMapOvr>
    <a:masterClrMapping/>
  </p:clrMapOvr>
</p:sld>
</file>

<file path=ppt/theme/theme1.xml><?xml version="1.0" encoding="utf-8"?>
<a:theme xmlns:a="http://schemas.openxmlformats.org/drawingml/2006/main" name="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7879760-8d42-4139-817b-a85748325e78">
      <Terms xmlns="http://schemas.microsoft.com/office/infopath/2007/PartnerControls"/>
    </lcf76f155ced4ddcb4097134ff3c332f>
    <_x00c5_r xmlns="27879760-8d42-4139-817b-a85748325e78">2021</_x00c5_r>
    <TaxCatchAll xmlns="007ce96f-f6e4-41e9-bbc1-3453ece26c5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32C33C4E20AE3458EFB343053EF1C08" ma:contentTypeVersion="19" ma:contentTypeDescription="Create a new document." ma:contentTypeScope="" ma:versionID="9757c65b3e8fd4ebd2d3b1808249c369">
  <xsd:schema xmlns:xsd="http://www.w3.org/2001/XMLSchema" xmlns:xs="http://www.w3.org/2001/XMLSchema" xmlns:p="http://schemas.microsoft.com/office/2006/metadata/properties" xmlns:ns2="27879760-8d42-4139-817b-a85748325e78" xmlns:ns3="007ce96f-f6e4-41e9-bbc1-3453ece26c5d" targetNamespace="http://schemas.microsoft.com/office/2006/metadata/properties" ma:root="true" ma:fieldsID="81ad3a5b2062ecc3772d2618ea9ebe9b" ns2:_="" ns3:_="">
    <xsd:import namespace="27879760-8d42-4139-817b-a85748325e78"/>
    <xsd:import namespace="007ce96f-f6e4-41e9-bbc1-3453ece26c5d"/>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_x00c5_r"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879760-8d42-4139-817b-a85748325e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_x00c5_r" ma:index="21" nillable="true" ma:displayName="År" ma:default="2021" ma:format="Dropdown" ma:internalName="_x00c5_r">
      <xsd:simpleType>
        <xsd:restriction base="dms:Choice">
          <xsd:enumeration value="2020"/>
          <xsd:enumeration value="2021"/>
          <xsd:enumeration value="2022"/>
          <xsd:enumeration value="2023"/>
          <xsd:enumeration value="2024"/>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7f661701-15ef-4a7c-a7ea-c9e41a1af7bb" ma:termSetId="09814cd3-568e-fe90-9814-8d621ff8fb84" ma:anchorId="fba54fb3-c3e1-fe81-a776-ca4b69148c4d" ma:open="true" ma:isKeyword="false">
      <xsd:complexType>
        <xsd:sequence>
          <xsd:element ref="pc:Terms" minOccurs="0" maxOccurs="1"/>
        </xsd:sequence>
      </xsd:complex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07ce96f-f6e4-41e9-bbc1-3453ece26c5d"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99a0077-f199-407e-a3fd-16edb1593583}" ma:internalName="TaxCatchAll" ma:showField="CatchAllData" ma:web="007ce96f-f6e4-41e9-bbc1-3453ece26c5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C23989-EE98-4A63-9A34-1C69C7031EDC}">
  <ds:schemaRefs>
    <ds:schemaRef ds:uri="http://schemas.microsoft.com/office/2006/metadata/properties"/>
    <ds:schemaRef ds:uri="http://schemas.microsoft.com/office/infopath/2007/PartnerControls"/>
    <ds:schemaRef ds:uri="27879760-8d42-4139-817b-a85748325e78"/>
    <ds:schemaRef ds:uri="007ce96f-f6e4-41e9-bbc1-3453ece26c5d"/>
  </ds:schemaRefs>
</ds:datastoreItem>
</file>

<file path=customXml/itemProps2.xml><?xml version="1.0" encoding="utf-8"?>
<ds:datastoreItem xmlns:ds="http://schemas.openxmlformats.org/officeDocument/2006/customXml" ds:itemID="{761B01AE-B246-4875-86C2-3DFA714FBFAA}">
  <ds:schemaRefs>
    <ds:schemaRef ds:uri="http://schemas.microsoft.com/sharepoint/v3/contenttype/forms"/>
  </ds:schemaRefs>
</ds:datastoreItem>
</file>

<file path=customXml/itemProps3.xml><?xml version="1.0" encoding="utf-8"?>
<ds:datastoreItem xmlns:ds="http://schemas.openxmlformats.org/officeDocument/2006/customXml" ds:itemID="{49C37174-C97D-4AEB-BFFD-8007866F24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879760-8d42-4139-817b-a85748325e78"/>
    <ds:schemaRef ds:uri="007ce96f-f6e4-41e9-bbc1-3453ece26c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TotalTime>
  <Words>136</Words>
  <Application>Microsoft Office PowerPoint</Application>
  <PresentationFormat>Widescreen</PresentationFormat>
  <Paragraphs>33</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FORBTema2</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FORB Learning Platform;Katherine.Cash@smc.global</dc:creator>
  <cp:lastModifiedBy>Kristina Schollin-Borg</cp:lastModifiedBy>
  <cp:revision>24</cp:revision>
  <dcterms:created xsi:type="dcterms:W3CDTF">2021-06-28T12:15:29Z</dcterms:created>
  <dcterms:modified xsi:type="dcterms:W3CDTF">2025-09-05T07:25:30Z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0x010100C32C33C4E20AE3458EFB343053EF1C08</vt:lpwstr>
  </property>
  <property fmtid="{D5CDD505-2E9C-101B-9397-08002B2CF9AE}" pid="3" name="MediaServiceImageTags">
    <vt:lpwstr/>
  </property>
</Properties>
</file>